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6" r:id="rId4"/>
    <p:sldId id="259" r:id="rId5"/>
    <p:sldId id="280" r:id="rId6"/>
    <p:sldId id="268" r:id="rId7"/>
    <p:sldId id="258" r:id="rId8"/>
    <p:sldId id="267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1B51-413A-4C40-890B-E6E719DCDBA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EE28D-4EF5-449D-82DA-9874E0FD133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গ্রহের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সম্পর্কিত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কেপলারের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0224B2AB-9057-443B-A424-B9C98DD291C5}" type="parTrans" cxnId="{CFC48EAB-D84B-49C1-B1AA-BBE8489BC531}">
      <dgm:prSet/>
      <dgm:spPr/>
      <dgm:t>
        <a:bodyPr/>
        <a:lstStyle/>
        <a:p>
          <a:endParaRPr lang="en-US"/>
        </a:p>
      </dgm:t>
    </dgm:pt>
    <dgm:pt modelId="{515751C6-F1FB-4BA0-802E-D6488D840062}" type="sibTrans" cxnId="{CFC48EAB-D84B-49C1-B1AA-BBE8489BC531}">
      <dgm:prSet/>
      <dgm:spPr/>
      <dgm:t>
        <a:bodyPr/>
        <a:lstStyle/>
        <a:p>
          <a:endParaRPr lang="en-US"/>
        </a:p>
      </dgm:t>
    </dgm:pt>
    <dgm:pt modelId="{96780FA2-5E2B-4529-AA3C-123C95FFD545}">
      <dgm:prSet custT="1"/>
      <dgm:spPr/>
      <dgm:t>
        <a:bodyPr/>
        <a:lstStyle/>
        <a:p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নিউটনের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মহাকর্ষ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কেপলারের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সূত্রের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গানিতিক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রাশিমালা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প্রতিপাদন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5AAB3AC5-8783-482B-9325-451D266702D5}" type="parTrans" cxnId="{BB35DF2A-BFE6-489F-9445-E344D7AAAD39}">
      <dgm:prSet/>
      <dgm:spPr/>
      <dgm:t>
        <a:bodyPr/>
        <a:lstStyle/>
        <a:p>
          <a:endParaRPr lang="en-US"/>
        </a:p>
      </dgm:t>
    </dgm:pt>
    <dgm:pt modelId="{F7EFE509-2777-4106-871F-F2827396A23A}" type="sibTrans" cxnId="{BB35DF2A-BFE6-489F-9445-E344D7AAAD39}">
      <dgm:prSet/>
      <dgm:spPr/>
      <dgm:t>
        <a:bodyPr/>
        <a:lstStyle/>
        <a:p>
          <a:endParaRPr lang="en-US"/>
        </a:p>
      </dgm:t>
    </dgm:pt>
    <dgm:pt modelId="{AF7B7017-A8B9-4476-8528-6311A30EE132}" type="pres">
      <dgm:prSet presAssocID="{9BE11B51-413A-4C40-890B-E6E719DCDBA4}" presName="linearFlow" presStyleCnt="0">
        <dgm:presLayoutVars>
          <dgm:dir/>
          <dgm:resizeHandles val="exact"/>
        </dgm:presLayoutVars>
      </dgm:prSet>
      <dgm:spPr/>
    </dgm:pt>
    <dgm:pt modelId="{CD9C9970-4B07-407C-AD7F-462EABF108FF}" type="pres">
      <dgm:prSet presAssocID="{2B6EE28D-4EF5-449D-82DA-9874E0FD133F}" presName="composite" presStyleCnt="0"/>
      <dgm:spPr/>
    </dgm:pt>
    <dgm:pt modelId="{D051EB9C-FDCC-4A06-A482-16DEA59FF7F2}" type="pres">
      <dgm:prSet presAssocID="{2B6EE28D-4EF5-449D-82DA-9874E0FD133F}" presName="imgShp" presStyleLbl="fgImgPlace1" presStyleIdx="0" presStyleCnt="2" custScaleX="72134" custLinFactNeighborX="-84193" custLinFactNeighborY="-12733"/>
      <dgm:spPr/>
    </dgm:pt>
    <dgm:pt modelId="{BC762F6E-71BA-499B-9308-73CE6A89CC4C}" type="pres">
      <dgm:prSet presAssocID="{2B6EE28D-4EF5-449D-82DA-9874E0FD133F}" presName="txShp" presStyleLbl="node1" presStyleIdx="0" presStyleCnt="2" custScaleX="150376" custLinFactNeighborX="-1018" custLinFactNeighborY="-183">
        <dgm:presLayoutVars>
          <dgm:bulletEnabled val="1"/>
        </dgm:presLayoutVars>
      </dgm:prSet>
      <dgm:spPr/>
    </dgm:pt>
    <dgm:pt modelId="{37DB3652-4F7C-47BF-9D17-22AA25A4C755}" type="pres">
      <dgm:prSet presAssocID="{515751C6-F1FB-4BA0-802E-D6488D840062}" presName="spacing" presStyleCnt="0"/>
      <dgm:spPr/>
    </dgm:pt>
    <dgm:pt modelId="{DDC618E8-EBDB-4713-B438-874D9A215051}" type="pres">
      <dgm:prSet presAssocID="{96780FA2-5E2B-4529-AA3C-123C95FFD545}" presName="composite" presStyleCnt="0"/>
      <dgm:spPr/>
    </dgm:pt>
    <dgm:pt modelId="{F78F43D5-8D5B-4A12-AA74-D9F2802EFFBF}" type="pres">
      <dgm:prSet presAssocID="{96780FA2-5E2B-4529-AA3C-123C95FFD545}" presName="imgShp" presStyleLbl="fgImgPlace1" presStyleIdx="1" presStyleCnt="2" custScaleX="74732" custLinFactNeighborX="-87426" custLinFactNeighborY="2623"/>
      <dgm:spPr/>
    </dgm:pt>
    <dgm:pt modelId="{09B2EE2E-E19B-4487-89C5-8BE1EC5D73E8}" type="pres">
      <dgm:prSet presAssocID="{96780FA2-5E2B-4529-AA3C-123C95FFD545}" presName="txShp" presStyleLbl="node1" presStyleIdx="1" presStyleCnt="2" custScaleX="150376">
        <dgm:presLayoutVars>
          <dgm:bulletEnabled val="1"/>
        </dgm:presLayoutVars>
      </dgm:prSet>
      <dgm:spPr/>
    </dgm:pt>
  </dgm:ptLst>
  <dgm:cxnLst>
    <dgm:cxn modelId="{A9756D23-53AF-43B4-9A5D-0AC026AE6D10}" type="presOf" srcId="{9BE11B51-413A-4C40-890B-E6E719DCDBA4}" destId="{AF7B7017-A8B9-4476-8528-6311A30EE132}" srcOrd="0" destOrd="0" presId="urn:microsoft.com/office/officeart/2005/8/layout/vList3"/>
    <dgm:cxn modelId="{BB35DF2A-BFE6-489F-9445-E344D7AAAD39}" srcId="{9BE11B51-413A-4C40-890B-E6E719DCDBA4}" destId="{96780FA2-5E2B-4529-AA3C-123C95FFD545}" srcOrd="1" destOrd="0" parTransId="{5AAB3AC5-8783-482B-9325-451D266702D5}" sibTransId="{F7EFE509-2777-4106-871F-F2827396A23A}"/>
    <dgm:cxn modelId="{5457B796-CE14-41FF-9080-EDD64EB0A341}" type="presOf" srcId="{96780FA2-5E2B-4529-AA3C-123C95FFD545}" destId="{09B2EE2E-E19B-4487-89C5-8BE1EC5D73E8}" srcOrd="0" destOrd="0" presId="urn:microsoft.com/office/officeart/2005/8/layout/vList3"/>
    <dgm:cxn modelId="{CFC48EAB-D84B-49C1-B1AA-BBE8489BC531}" srcId="{9BE11B51-413A-4C40-890B-E6E719DCDBA4}" destId="{2B6EE28D-4EF5-449D-82DA-9874E0FD133F}" srcOrd="0" destOrd="0" parTransId="{0224B2AB-9057-443B-A424-B9C98DD291C5}" sibTransId="{515751C6-F1FB-4BA0-802E-D6488D840062}"/>
    <dgm:cxn modelId="{8EDE13DF-8232-4F5A-BC6E-C1394E59AE3F}" type="presOf" srcId="{2B6EE28D-4EF5-449D-82DA-9874E0FD133F}" destId="{BC762F6E-71BA-499B-9308-73CE6A89CC4C}" srcOrd="0" destOrd="0" presId="urn:microsoft.com/office/officeart/2005/8/layout/vList3"/>
    <dgm:cxn modelId="{EE8AF0F6-A383-49DA-9ECD-D3CBFFE420E7}" type="presParOf" srcId="{AF7B7017-A8B9-4476-8528-6311A30EE132}" destId="{CD9C9970-4B07-407C-AD7F-462EABF108FF}" srcOrd="0" destOrd="0" presId="urn:microsoft.com/office/officeart/2005/8/layout/vList3"/>
    <dgm:cxn modelId="{E4143591-7551-439A-B0D0-102FF44C6E82}" type="presParOf" srcId="{CD9C9970-4B07-407C-AD7F-462EABF108FF}" destId="{D051EB9C-FDCC-4A06-A482-16DEA59FF7F2}" srcOrd="0" destOrd="0" presId="urn:microsoft.com/office/officeart/2005/8/layout/vList3"/>
    <dgm:cxn modelId="{D6E915EA-8210-4846-B190-998722226B4A}" type="presParOf" srcId="{CD9C9970-4B07-407C-AD7F-462EABF108FF}" destId="{BC762F6E-71BA-499B-9308-73CE6A89CC4C}" srcOrd="1" destOrd="0" presId="urn:microsoft.com/office/officeart/2005/8/layout/vList3"/>
    <dgm:cxn modelId="{08AB27EC-CDD8-488B-86F6-B93505E93B30}" type="presParOf" srcId="{AF7B7017-A8B9-4476-8528-6311A30EE132}" destId="{37DB3652-4F7C-47BF-9D17-22AA25A4C755}" srcOrd="1" destOrd="0" presId="urn:microsoft.com/office/officeart/2005/8/layout/vList3"/>
    <dgm:cxn modelId="{176319AF-D7E9-4EB6-A109-879427EA541F}" type="presParOf" srcId="{AF7B7017-A8B9-4476-8528-6311A30EE132}" destId="{DDC618E8-EBDB-4713-B438-874D9A215051}" srcOrd="2" destOrd="0" presId="urn:microsoft.com/office/officeart/2005/8/layout/vList3"/>
    <dgm:cxn modelId="{92995646-FD40-4FCD-9FE1-53541DD7C469}" type="presParOf" srcId="{DDC618E8-EBDB-4713-B438-874D9A215051}" destId="{F78F43D5-8D5B-4A12-AA74-D9F2802EFFBF}" srcOrd="0" destOrd="0" presId="urn:microsoft.com/office/officeart/2005/8/layout/vList3"/>
    <dgm:cxn modelId="{67222F05-E0E6-4179-8AF8-5EACE2BBEE7A}" type="presParOf" srcId="{DDC618E8-EBDB-4713-B438-874D9A215051}" destId="{09B2EE2E-E19B-4487-89C5-8BE1EC5D73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2F6E-71BA-499B-9308-73CE6A89CC4C}">
      <dsp:nvSpPr>
        <dsp:cNvPr id="0" name=""/>
        <dsp:cNvSpPr/>
      </dsp:nvSpPr>
      <dsp:spPr>
        <a:xfrm rot="10800000">
          <a:off x="-1" y="0"/>
          <a:ext cx="8077203" cy="188934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15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গ্রহের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সম্পর্কিত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কেপলারের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 rot="10800000">
        <a:off x="472336" y="0"/>
        <a:ext cx="7604866" cy="1889347"/>
      </dsp:txXfrm>
    </dsp:sp>
    <dsp:sp modelId="{D051EB9C-FDCC-4A06-A482-16DEA59FF7F2}">
      <dsp:nvSpPr>
        <dsp:cNvPr id="0" name=""/>
        <dsp:cNvSpPr/>
      </dsp:nvSpPr>
      <dsp:spPr>
        <a:xfrm>
          <a:off x="0" y="0"/>
          <a:ext cx="1362861" cy="188934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2EE2E-E19B-4487-89C5-8BE1EC5D73E8}">
      <dsp:nvSpPr>
        <dsp:cNvPr id="0" name=""/>
        <dsp:cNvSpPr/>
      </dsp:nvSpPr>
      <dsp:spPr>
        <a:xfrm rot="10800000">
          <a:off x="-1" y="2453692"/>
          <a:ext cx="8077203" cy="1889347"/>
        </a:xfrm>
        <a:prstGeom prst="homePlate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15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নিউটনের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মহাকর্ষ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কেপলারের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সূত্রের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গানিতিক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রাশিমালা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প্রতিপাদন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sp:txBody>
      <dsp:txXfrm rot="10800000">
        <a:off x="472336" y="2453692"/>
        <a:ext cx="7604866" cy="1889347"/>
      </dsp:txXfrm>
    </dsp:sp>
    <dsp:sp modelId="{F78F43D5-8D5B-4A12-AA74-D9F2802EFFBF}">
      <dsp:nvSpPr>
        <dsp:cNvPr id="0" name=""/>
        <dsp:cNvSpPr/>
      </dsp:nvSpPr>
      <dsp:spPr>
        <a:xfrm>
          <a:off x="0" y="2454052"/>
          <a:ext cx="1411946" cy="1889347"/>
        </a:xfrm>
        <a:prstGeom prst="ellipse">
          <a:avLst/>
        </a:prstGeom>
        <a:solidFill>
          <a:schemeClr val="accent5">
            <a:tint val="50000"/>
            <a:hueOff val="18545149"/>
            <a:satOff val="-28581"/>
            <a:lumOff val="-65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9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567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digital-thank-yous-handwriting-matters-would-emily-post-pitch-a-fit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2871" y="152400"/>
            <a:ext cx="6591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F117B-7770-4CB5-AF87-0F0FEEEE17BE}"/>
              </a:ext>
            </a:extLst>
          </p:cNvPr>
          <p:cNvSpPr txBox="1"/>
          <p:nvPr/>
        </p:nvSpPr>
        <p:spPr>
          <a:xfrm>
            <a:off x="4433119" y="264647"/>
            <a:ext cx="3124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4DB50-BBF2-4394-9D1B-1E15D629307D}"/>
              </a:ext>
            </a:extLst>
          </p:cNvPr>
          <p:cNvSpPr txBox="1"/>
          <p:nvPr/>
        </p:nvSpPr>
        <p:spPr>
          <a:xfrm>
            <a:off x="4457700" y="26464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304800" y="1163752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আবর্তনকালের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অর্ধপরাক্ষের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ঘনফলের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957F8D-B9D2-4788-81D8-4E29AB89772E}"/>
                  </a:ext>
                </a:extLst>
              </p:cNvPr>
              <p:cNvSpPr txBox="1"/>
              <p:nvPr/>
            </p:nvSpPr>
            <p:spPr>
              <a:xfrm>
                <a:off x="457199" y="2364081"/>
                <a:ext cx="8001001" cy="4387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কক্ষপথের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পরাক্ষ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সূর্যকে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একবার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প্রদক্ষিন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লাগে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T 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∞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গ্রহগুলোর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পরাক্ষ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…..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গ্রহগুলোর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আবর্তন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….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957F8D-B9D2-4788-81D8-4E29AB897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364081"/>
                <a:ext cx="8001001" cy="4387611"/>
              </a:xfrm>
              <a:prstGeom prst="rect">
                <a:avLst/>
              </a:prstGeom>
              <a:blipFill>
                <a:blip r:embed="rId2"/>
                <a:stretch>
                  <a:fillRect l="-2285" t="-2222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6CF28A2-5DBB-4BF0-82BF-A9D833D9E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617309"/>
            <a:ext cx="34861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83D73F-32ED-4648-9656-45083DE25477}"/>
              </a:ext>
            </a:extLst>
          </p:cNvPr>
          <p:cNvSpPr txBox="1"/>
          <p:nvPr/>
        </p:nvSpPr>
        <p:spPr>
          <a:xfrm>
            <a:off x="4273960" y="132737"/>
            <a:ext cx="48387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F6487-D550-4A5C-8B0D-2E3D3B1F539E}"/>
              </a:ext>
            </a:extLst>
          </p:cNvPr>
          <p:cNvSpPr txBox="1"/>
          <p:nvPr/>
        </p:nvSpPr>
        <p:spPr>
          <a:xfrm>
            <a:off x="4306529" y="175823"/>
            <a:ext cx="476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4F1B4-FE81-4CDB-AF46-4FF41462CEA1}"/>
              </a:ext>
            </a:extLst>
          </p:cNvPr>
          <p:cNvSpPr txBox="1"/>
          <p:nvPr/>
        </p:nvSpPr>
        <p:spPr>
          <a:xfrm>
            <a:off x="0" y="86524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mভর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Pগ্রহটি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rব্যাসার্ধের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341F4-B2B7-49E3-9646-2EFA59F58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990600"/>
            <a:ext cx="3657599" cy="22861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C77B52-9C41-4048-B237-16EFB8E6D5B7}"/>
                  </a:ext>
                </a:extLst>
              </p:cNvPr>
              <p:cNvSpPr txBox="1"/>
              <p:nvPr/>
            </p:nvSpPr>
            <p:spPr>
              <a:xfrm>
                <a:off x="-31955" y="2133699"/>
                <a:ext cx="8229600" cy="622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মহাকর্ষ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𝑮𝑴𝒎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M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l"/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কেন্দ্রমুখী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𝒎𝒗</m:t>
                            </m:r>
                          </m:e>
                          <m:sup>
                            <m:r>
                              <a:rPr lang="en-US" sz="36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sub>
                    </m:sSub>
                  </m:oMath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or,</a:t>
                </a:r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𝑮𝑴𝒎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𝒎𝒗</m:t>
                            </m:r>
                          </m:e>
                          <m:sup>
                            <m:r>
                              <a:rPr lang="en-US" sz="36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সূর্যের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চারদিকে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ঘূর্ণায়মান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পর্যায়কাল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T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𝝅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or, 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𝝅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𝑻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C77B52-9C41-4048-B237-16EFB8E6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55" y="2133699"/>
                <a:ext cx="8229600" cy="6220998"/>
              </a:xfrm>
              <a:prstGeom prst="rect">
                <a:avLst/>
              </a:prstGeom>
              <a:blipFill>
                <a:blip r:embed="rId3"/>
                <a:stretch>
                  <a:fillRect l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AEBFDD-1079-477D-8D51-FFC83E82030F}"/>
              </a:ext>
            </a:extLst>
          </p:cNvPr>
          <p:cNvSpPr txBox="1"/>
          <p:nvPr/>
        </p:nvSpPr>
        <p:spPr>
          <a:xfrm>
            <a:off x="4343400" y="128150"/>
            <a:ext cx="1295400" cy="646331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36650-B9B6-43A5-9BD2-9911E296BC57}"/>
              </a:ext>
            </a:extLst>
          </p:cNvPr>
          <p:cNvSpPr txBox="1"/>
          <p:nvPr/>
        </p:nvSpPr>
        <p:spPr>
          <a:xfrm>
            <a:off x="4343400" y="11892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38020D-86D9-4B0C-89E7-CB94B75C9A51}"/>
                  </a:ext>
                </a:extLst>
              </p:cNvPr>
              <p:cNvSpPr txBox="1"/>
              <p:nvPr/>
            </p:nvSpPr>
            <p:spPr>
              <a:xfrm>
                <a:off x="2193822" y="1295400"/>
                <a:ext cx="3248307" cy="924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𝑮𝑴𝒎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6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36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𝝅</m:t>
                            </m:r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𝑻</m:t>
                            </m:r>
                          </m:den>
                        </m:f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38020D-86D9-4B0C-89E7-CB94B75C9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22" y="1295400"/>
                <a:ext cx="3248307" cy="924997"/>
              </a:xfrm>
              <a:prstGeom prst="rect">
                <a:avLst/>
              </a:prstGeom>
              <a:blipFill>
                <a:blip r:embed="rId2"/>
                <a:stretch>
                  <a:fillRect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21F4A9-DE6E-44CE-A4C6-4169A70591FC}"/>
                  </a:ext>
                </a:extLst>
              </p:cNvPr>
              <p:cNvSpPr txBox="1"/>
              <p:nvPr/>
            </p:nvSpPr>
            <p:spPr>
              <a:xfrm>
                <a:off x="1143000" y="3332408"/>
                <a:ext cx="6705600" cy="35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𝑻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𝑮𝑴</m:t>
                        </m:r>
                      </m:den>
                    </m:f>
                    <m:sSup>
                      <m:sSup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Or,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𝑻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K=</a:t>
                </a:r>
                <a:r>
                  <a:rPr lang="en-US" sz="36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6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36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𝑮𝑴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সুতরাং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𝑻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∞</m:t>
                    </m:r>
                    <m:sSup>
                      <m:sSup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কেপলারের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21F4A9-DE6E-44CE-A4C6-4169A7059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332408"/>
                <a:ext cx="6705600" cy="3533018"/>
              </a:xfrm>
              <a:prstGeom prst="rect">
                <a:avLst/>
              </a:prstGeom>
              <a:blipFill>
                <a:blip r:embed="rId3"/>
                <a:stretch>
                  <a:fillRect l="-2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EA4284-E870-47A4-96F1-7A00336B4019}"/>
                  </a:ext>
                </a:extLst>
              </p:cNvPr>
              <p:cNvSpPr txBox="1"/>
              <p:nvPr/>
            </p:nvSpPr>
            <p:spPr>
              <a:xfrm>
                <a:off x="2035277" y="2330980"/>
                <a:ext cx="3336823" cy="100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𝑮𝑴𝒎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sSup>
                          <m:sSupPr>
                            <m:ctrlP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EA4284-E870-47A4-96F1-7A00336B4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277" y="2330980"/>
                <a:ext cx="3336823" cy="1001428"/>
              </a:xfrm>
              <a:prstGeom prst="rect">
                <a:avLst/>
              </a:prstGeom>
              <a:blipFill>
                <a:blip r:embed="rId4"/>
                <a:stretch>
                  <a:fillRect b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3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572000" y="762000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953000" y="77429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F3641C4-115A-43A6-AB35-0F8368911B0C}"/>
              </a:ext>
            </a:extLst>
          </p:cNvPr>
          <p:cNvSpPr/>
          <p:nvPr/>
        </p:nvSpPr>
        <p:spPr>
          <a:xfrm>
            <a:off x="2362200" y="19050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D902A-3D83-4C37-B8DE-164F6E6F2E0E}"/>
              </a:ext>
            </a:extLst>
          </p:cNvPr>
          <p:cNvSpPr txBox="1"/>
          <p:nvPr/>
        </p:nvSpPr>
        <p:spPr>
          <a:xfrm>
            <a:off x="2608006" y="1739151"/>
            <a:ext cx="463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A957699-87D7-43FB-9905-A5FE7C9663C7}"/>
              </a:ext>
            </a:extLst>
          </p:cNvPr>
          <p:cNvSpPr/>
          <p:nvPr/>
        </p:nvSpPr>
        <p:spPr>
          <a:xfrm>
            <a:off x="2362200" y="25908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4CD7E-FB0B-4116-8B8A-B378725A2C67}"/>
              </a:ext>
            </a:extLst>
          </p:cNvPr>
          <p:cNvSpPr txBox="1"/>
          <p:nvPr/>
        </p:nvSpPr>
        <p:spPr>
          <a:xfrm>
            <a:off x="2608006" y="310583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25109C5-87DF-4022-AA6D-BF9CD3EC9CBB}"/>
              </a:ext>
            </a:extLst>
          </p:cNvPr>
          <p:cNvSpPr/>
          <p:nvPr/>
        </p:nvSpPr>
        <p:spPr>
          <a:xfrm>
            <a:off x="2362200" y="3256865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BB55D-FAC7-410D-B423-3FE3DD324FBB}"/>
              </a:ext>
            </a:extLst>
          </p:cNvPr>
          <p:cNvSpPr txBox="1"/>
          <p:nvPr/>
        </p:nvSpPr>
        <p:spPr>
          <a:xfrm>
            <a:off x="2608006" y="2370803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131856A9-7540-4A94-AEED-3261C907E4C7}"/>
              </a:ext>
            </a:extLst>
          </p:cNvPr>
          <p:cNvSpPr/>
          <p:nvPr/>
        </p:nvSpPr>
        <p:spPr>
          <a:xfrm rot="16200000">
            <a:off x="5448302" y="-723901"/>
            <a:ext cx="838200" cy="320040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557-094C-4F40-AE76-039F901F9D57}"/>
              </a:ext>
            </a:extLst>
          </p:cNvPr>
          <p:cNvSpPr txBox="1"/>
          <p:nvPr/>
        </p:nvSpPr>
        <p:spPr>
          <a:xfrm>
            <a:off x="4876800" y="43753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14718-6095-4C1A-9D26-5DCF211B6E98}"/>
              </a:ext>
            </a:extLst>
          </p:cNvPr>
          <p:cNvSpPr txBox="1"/>
          <p:nvPr/>
        </p:nvSpPr>
        <p:spPr>
          <a:xfrm>
            <a:off x="838200" y="2735517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739F6-6E53-4B7B-A6FE-591EDE321AD1}"/>
                  </a:ext>
                </a:extLst>
              </p:cNvPr>
              <p:cNvSpPr txBox="1"/>
              <p:nvPr/>
            </p:nvSpPr>
            <p:spPr>
              <a:xfrm>
                <a:off x="838200" y="4343400"/>
                <a:ext cx="9296400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নীল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দলঃ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R=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𝒐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km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হলে।বৃহস্পতির</a:t>
                </a:r>
                <a:r>
                  <a:rPr lang="en-US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739F6-6E53-4B7B-A6FE-591EDE321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400"/>
                <a:ext cx="9296400" cy="1212896"/>
              </a:xfrm>
              <a:prstGeom prst="rect">
                <a:avLst/>
              </a:prstGeom>
              <a:blipFill>
                <a:blip r:embed="rId2"/>
                <a:stretch>
                  <a:fillRect l="-2033" t="-6061" r="-177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B4881E-95BB-408C-88D8-0A0A0924463C}"/>
              </a:ext>
            </a:extLst>
          </p:cNvPr>
          <p:cNvSpPr txBox="1"/>
          <p:nvPr/>
        </p:nvSpPr>
        <p:spPr>
          <a:xfrm>
            <a:off x="838200" y="1590684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প্রদক্ষিণকাল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যথক্রমে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১১.৯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4995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63397AC-C673-4730-8EE0-A573783674F7}"/>
              </a:ext>
            </a:extLst>
          </p:cNvPr>
          <p:cNvSpPr/>
          <p:nvPr/>
        </p:nvSpPr>
        <p:spPr>
          <a:xfrm rot="16200000">
            <a:off x="6172200" y="1"/>
            <a:ext cx="685801" cy="19050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FC2-D2B7-48F0-B26B-083E418FC634}"/>
              </a:ext>
            </a:extLst>
          </p:cNvPr>
          <p:cNvSpPr txBox="1"/>
          <p:nvPr/>
        </p:nvSpPr>
        <p:spPr>
          <a:xfrm>
            <a:off x="5867399" y="609600"/>
            <a:ext cx="144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9C40CC-A180-47EA-999D-C7D8BFEF9AD3}"/>
              </a:ext>
            </a:extLst>
          </p:cNvPr>
          <p:cNvSpPr/>
          <p:nvPr/>
        </p:nvSpPr>
        <p:spPr>
          <a:xfrm>
            <a:off x="457200" y="1416602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6591-7140-4558-B428-E16130236646}"/>
              </a:ext>
            </a:extLst>
          </p:cNvPr>
          <p:cNvSpPr txBox="1"/>
          <p:nvPr/>
        </p:nvSpPr>
        <p:spPr>
          <a:xfrm>
            <a:off x="685800" y="1391228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গ্রহগুলির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উপবৃত্তাকার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টলেমী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কেপলার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D677D9-F3FB-410C-8650-CE0739B0E4A6}"/>
              </a:ext>
            </a:extLst>
          </p:cNvPr>
          <p:cNvSpPr/>
          <p:nvPr/>
        </p:nvSpPr>
        <p:spPr>
          <a:xfrm>
            <a:off x="491613" y="2747603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E743F-0760-4DC5-BDB4-C55BA9435E15}"/>
              </a:ext>
            </a:extLst>
          </p:cNvPr>
          <p:cNvSpPr txBox="1"/>
          <p:nvPr/>
        </p:nvSpPr>
        <p:spPr>
          <a:xfrm>
            <a:off x="628036" y="2616931"/>
            <a:ext cx="1141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আবর্তনরত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ভরবেগ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গ)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ঘ)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62A42-C66E-4BDE-A118-55C392533971}"/>
              </a:ext>
            </a:extLst>
          </p:cNvPr>
          <p:cNvSpPr/>
          <p:nvPr/>
        </p:nvSpPr>
        <p:spPr>
          <a:xfrm>
            <a:off x="473178" y="3963089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D105B-C595-4387-BA2D-5D72F2EFFE96}"/>
              </a:ext>
            </a:extLst>
          </p:cNvPr>
          <p:cNvSpPr txBox="1"/>
          <p:nvPr/>
        </p:nvSpPr>
        <p:spPr>
          <a:xfrm>
            <a:off x="801328" y="3886122"/>
            <a:ext cx="10095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আবর্তনরত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আবর্তনকাল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-?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405FB7D-F03A-4BA2-973F-E6D6DB8A38FF}"/>
              </a:ext>
            </a:extLst>
          </p:cNvPr>
          <p:cNvSpPr/>
          <p:nvPr/>
        </p:nvSpPr>
        <p:spPr>
          <a:xfrm>
            <a:off x="4343400" y="457200"/>
            <a:ext cx="3810000" cy="6096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CE5F-86EF-455B-B5C8-D3A495DD0C97}"/>
              </a:ext>
            </a:extLst>
          </p:cNvPr>
          <p:cNvSpPr txBox="1"/>
          <p:nvPr/>
        </p:nvSpPr>
        <p:spPr>
          <a:xfrm>
            <a:off x="4800600" y="42032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BB3ED-E529-4D2D-BC24-F19B6AF0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200400"/>
            <a:ext cx="2571750" cy="222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18FBF-F69C-43F7-87B4-688CC3EE25D7}"/>
              </a:ext>
            </a:extLst>
          </p:cNvPr>
          <p:cNvSpPr txBox="1"/>
          <p:nvPr/>
        </p:nvSpPr>
        <p:spPr>
          <a:xfrm>
            <a:off x="1981200" y="1319572"/>
            <a:ext cx="80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47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4038600" y="678528"/>
            <a:ext cx="3048000" cy="9906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>
            <a:off x="4610100" y="78173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2362201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3" y="2394156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4343400" y="334788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515036"/>
            <a:ext cx="2133600" cy="2761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1972235"/>
            <a:ext cx="9067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832" y="64124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4644714" y="51503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2743200" y="1549051"/>
            <a:ext cx="39624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3314700" y="182770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2667000" y="369878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2743200" y="292065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981200" y="4401762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৬স্ট 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129540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2057400" y="44861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0D7F60-AEAC-41D6-B357-E50213FF5CB7}"/>
              </a:ext>
            </a:extLst>
          </p:cNvPr>
          <p:cNvSpPr txBox="1"/>
          <p:nvPr/>
        </p:nvSpPr>
        <p:spPr>
          <a:xfrm>
            <a:off x="1143000" y="519996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জোহান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কেপলার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383052-3773-4A1D-A765-42234F882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32" y="1319652"/>
            <a:ext cx="3194868" cy="3705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C9125A-4E21-4E85-83E0-3CF5D603B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18" y="1319652"/>
            <a:ext cx="3486150" cy="3705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606650-B0F7-41C6-B4C3-8FF8BA8F9655}"/>
              </a:ext>
            </a:extLst>
          </p:cNvPr>
          <p:cNvSpPr txBox="1"/>
          <p:nvPr/>
        </p:nvSpPr>
        <p:spPr>
          <a:xfrm>
            <a:off x="8077200" y="524958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5D2A02-D067-41FE-AFEA-D7B35E216C11}"/>
              </a:ext>
            </a:extLst>
          </p:cNvPr>
          <p:cNvSpPr/>
          <p:nvPr/>
        </p:nvSpPr>
        <p:spPr>
          <a:xfrm>
            <a:off x="4495800" y="457200"/>
            <a:ext cx="33528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DBC88-CCE3-41BD-9FE2-6EEB7DB4AE9A}"/>
              </a:ext>
            </a:extLst>
          </p:cNvPr>
          <p:cNvSpPr txBox="1"/>
          <p:nvPr/>
        </p:nvSpPr>
        <p:spPr>
          <a:xfrm>
            <a:off x="4991100" y="5334000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F048A-11D9-4A6D-9248-F70FFF298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4" y="1628775"/>
            <a:ext cx="36480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699A5D4-2CA0-4C2E-A44C-E50391FDB894}"/>
              </a:ext>
            </a:extLst>
          </p:cNvPr>
          <p:cNvSpPr/>
          <p:nvPr/>
        </p:nvSpPr>
        <p:spPr>
          <a:xfrm>
            <a:off x="2895600" y="2743200"/>
            <a:ext cx="6705600" cy="2209800"/>
          </a:xfrm>
          <a:prstGeom prst="flowChartAlternateProcess">
            <a:avLst/>
          </a:prstGeom>
          <a:solidFill>
            <a:schemeClr val="bg2"/>
          </a:solidFill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Direct Access Storage 2">
            <a:extLst>
              <a:ext uri="{FF2B5EF4-FFF2-40B4-BE49-F238E27FC236}">
                <a16:creationId xmlns:a16="http://schemas.microsoft.com/office/drawing/2014/main" id="{AFC1CAFA-AB14-4EB8-9764-865537B30E6F}"/>
              </a:ext>
            </a:extLst>
          </p:cNvPr>
          <p:cNvSpPr/>
          <p:nvPr/>
        </p:nvSpPr>
        <p:spPr>
          <a:xfrm>
            <a:off x="3254679" y="3050088"/>
            <a:ext cx="479121" cy="378912"/>
          </a:xfrm>
          <a:prstGeom prst="flowChartMagneticDrum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34986-4C75-4D97-ACEF-D907B446CA34}"/>
              </a:ext>
            </a:extLst>
          </p:cNvPr>
          <p:cNvSpPr txBox="1"/>
          <p:nvPr/>
        </p:nvSpPr>
        <p:spPr>
          <a:xfrm>
            <a:off x="3048000" y="1298916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6CC2F-4DD2-4C9E-9F16-4D1D679D6266}"/>
              </a:ext>
            </a:extLst>
          </p:cNvPr>
          <p:cNvSpPr txBox="1"/>
          <p:nvPr/>
        </p:nvSpPr>
        <p:spPr>
          <a:xfrm>
            <a:off x="3962400" y="280521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5029200" y="652046"/>
            <a:ext cx="224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9E3CE-67FE-48B0-8B33-91671E1B5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47322"/>
              </p:ext>
            </p:extLst>
          </p:nvPr>
        </p:nvGraphicFramePr>
        <p:xfrm>
          <a:off x="2112063" y="1524000"/>
          <a:ext cx="8077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387D2EB-29FA-477A-B005-86AB49833F95}"/>
              </a:ext>
            </a:extLst>
          </p:cNvPr>
          <p:cNvSpPr txBox="1"/>
          <p:nvPr/>
        </p:nvSpPr>
        <p:spPr>
          <a:xfrm>
            <a:off x="4648200" y="152400"/>
            <a:ext cx="27432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DAF06-3CB5-4DB3-BE56-248F46D02009}"/>
              </a:ext>
            </a:extLst>
          </p:cNvPr>
          <p:cNvSpPr txBox="1"/>
          <p:nvPr/>
        </p:nvSpPr>
        <p:spPr>
          <a:xfrm>
            <a:off x="0" y="99060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জোহান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কেপলার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টাইকোব্রাহার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নিয়মানুবর্তিতা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নিয়মানুবর্তিতাই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C1BE0-F1DF-452D-84A4-B38C59B74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124200"/>
            <a:ext cx="3962400" cy="289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8C6E6-9D28-4883-B8D4-4C94515ECEE7}"/>
              </a:ext>
            </a:extLst>
          </p:cNvPr>
          <p:cNvSpPr txBox="1"/>
          <p:nvPr/>
        </p:nvSpPr>
        <p:spPr>
          <a:xfrm>
            <a:off x="93406" y="3235912"/>
            <a:ext cx="6916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ফোকাসে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উপবৃত্তাকার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3900966" y="104574"/>
            <a:ext cx="289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24E92-7AE5-4CA7-A40B-F36E864D1430}"/>
              </a:ext>
            </a:extLst>
          </p:cNvPr>
          <p:cNvSpPr txBox="1"/>
          <p:nvPr/>
        </p:nvSpPr>
        <p:spPr>
          <a:xfrm>
            <a:off x="841484" y="2228671"/>
            <a:ext cx="611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755D1-B97B-41DC-9166-D332682C4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50906"/>
            <a:ext cx="4095750" cy="41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40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2513</TotalTime>
  <Words>483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56</cp:revision>
  <dcterms:created xsi:type="dcterms:W3CDTF">2006-08-16T00:00:00Z</dcterms:created>
  <dcterms:modified xsi:type="dcterms:W3CDTF">2021-08-12T07:47:28Z</dcterms:modified>
</cp:coreProperties>
</file>