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24"/>
  </p:notesMasterIdLst>
  <p:sldIdLst>
    <p:sldId id="296" r:id="rId2"/>
    <p:sldId id="256" r:id="rId3"/>
    <p:sldId id="299" r:id="rId4"/>
    <p:sldId id="272" r:id="rId5"/>
    <p:sldId id="287" r:id="rId6"/>
    <p:sldId id="281" r:id="rId7"/>
    <p:sldId id="258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9" r:id="rId16"/>
    <p:sldId id="284" r:id="rId17"/>
    <p:sldId id="285" r:id="rId18"/>
    <p:sldId id="282" r:id="rId19"/>
    <p:sldId id="267" r:id="rId20"/>
    <p:sldId id="268" r:id="rId21"/>
    <p:sldId id="269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3366"/>
    <a:srgbClr val="006600"/>
    <a:srgbClr val="CC3399"/>
    <a:srgbClr val="CC00FF"/>
    <a:srgbClr val="FF9999"/>
    <a:srgbClr val="FF7C80"/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0400A-35C3-4591-9638-E54544CDA20B}" type="datetimeFigureOut">
              <a:rPr lang="en-US" smtClean="0"/>
              <a:pPr/>
              <a:t>12-Aug-21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40065-4252-403C-8468-5C18E2DC2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8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3FF4E-1E53-46B9-9383-72F85D8E9E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3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34072BF-3BF5-4AF2-84DC-6E36834F8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927" y="632923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E6B06C-78CC-402B-89BB-DB9ABFF0E690}" type="datetime1">
              <a:rPr lang="en-US" smtClean="0"/>
              <a:t>12-Aug-21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19E9D96-18F2-402E-A6C3-A6AE9F5C2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729" y="6329230"/>
            <a:ext cx="5553572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rgbClr val="0000CC"/>
                </a:solidFill>
                <a:effectLst/>
                <a:latin typeface="Gigi" panose="04040504061007020D02" pitchFamily="8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2773375-F8A2-4CF1-BB5A-0E15DF17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3901" y="632923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0000CC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91437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629D-5AA3-4BA4-B61A-5110569572C0}" type="datetime1">
              <a:rPr lang="en-US" smtClean="0"/>
              <a:t>12-Aug-21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83766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557B-75C4-45AE-872A-E1FB50E17C03}" type="datetime1">
              <a:rPr lang="en-US" smtClean="0"/>
              <a:t>12-Aug-21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82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4927" y="632923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E6B06C-78CC-402B-89BB-DB9ABFF0E690}" type="datetime1">
              <a:rPr lang="en-US" smtClean="0"/>
              <a:t>12-Aug-21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729" y="6329230"/>
            <a:ext cx="5553572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rgbClr val="0000CC"/>
                </a:solidFill>
                <a:effectLst/>
                <a:latin typeface="Gigi" panose="04040504061007020D02" pitchFamily="8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632923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0000CC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07CDF0-19F2-48C1-8251-F0AA165107C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" y="5493327"/>
            <a:ext cx="1204522" cy="1266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B76E7E-F515-4BB5-AB4A-89C64CF490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13626" y="5583630"/>
            <a:ext cx="1204522" cy="1266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6FD52F-E632-4279-9E6B-72AFCF5FC1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191">
            <a:off x="10938440" y="52953"/>
            <a:ext cx="1204522" cy="1266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C051E0-7534-4A38-92A1-6FA52FECAA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8441">
            <a:off x="50587" y="18649"/>
            <a:ext cx="1204522" cy="12668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23CC926-0F8A-4F43-934C-B43B72E8E4D9}"/>
              </a:ext>
            </a:extLst>
          </p:cNvPr>
          <p:cNvGrpSpPr/>
          <p:nvPr userDrawn="1"/>
        </p:nvGrpSpPr>
        <p:grpSpPr>
          <a:xfrm>
            <a:off x="-27712" y="0"/>
            <a:ext cx="12219712" cy="6878782"/>
            <a:chOff x="-27712" y="0"/>
            <a:chExt cx="12219712" cy="6878782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D776E8C0-953D-4C75-9A61-DEB48CC1FF58}"/>
                </a:ext>
              </a:extLst>
            </p:cNvPr>
            <p:cNvSpPr/>
            <p:nvPr userDrawn="1"/>
          </p:nvSpPr>
          <p:spPr>
            <a:xfrm>
              <a:off x="-27710" y="0"/>
              <a:ext cx="2019300" cy="2362200"/>
            </a:xfrm>
            <a:prstGeom prst="halfFrame">
              <a:avLst>
                <a:gd name="adj1" fmla="val 7359"/>
                <a:gd name="adj2" fmla="val 671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5E6C3D7F-CB5C-4C19-BFC5-DB83A62F8254}"/>
                </a:ext>
              </a:extLst>
            </p:cNvPr>
            <p:cNvSpPr/>
            <p:nvPr userDrawn="1"/>
          </p:nvSpPr>
          <p:spPr>
            <a:xfrm>
              <a:off x="1828800" y="0"/>
              <a:ext cx="8153400" cy="136525"/>
            </a:xfrm>
            <a:prstGeom prst="parallelogram">
              <a:avLst/>
            </a:prstGeom>
            <a:solidFill>
              <a:srgbClr val="00FFF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FE4AE030-10B8-448A-A5D7-C55BB8C1D798}"/>
                </a:ext>
              </a:extLst>
            </p:cNvPr>
            <p:cNvSpPr/>
            <p:nvPr userDrawn="1"/>
          </p:nvSpPr>
          <p:spPr>
            <a:xfrm rot="10800000">
              <a:off x="10058400" y="4516582"/>
              <a:ext cx="2133600" cy="2362200"/>
            </a:xfrm>
            <a:prstGeom prst="halfFrame">
              <a:avLst>
                <a:gd name="adj1" fmla="val 6060"/>
                <a:gd name="adj2" fmla="val 671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F9FB3F13-9CA9-4CE8-8BDB-313D843CFDF8}"/>
                </a:ext>
              </a:extLst>
            </p:cNvPr>
            <p:cNvSpPr/>
            <p:nvPr userDrawn="1"/>
          </p:nvSpPr>
          <p:spPr>
            <a:xfrm rot="5400000">
              <a:off x="9944100" y="-114300"/>
              <a:ext cx="2133600" cy="2362200"/>
            </a:xfrm>
            <a:prstGeom prst="halfFrame">
              <a:avLst>
                <a:gd name="adj1" fmla="val 6710"/>
                <a:gd name="adj2" fmla="val 671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25E5E39C-1124-4333-AF49-4748D1041B27}"/>
                </a:ext>
              </a:extLst>
            </p:cNvPr>
            <p:cNvSpPr/>
            <p:nvPr userDrawn="1"/>
          </p:nvSpPr>
          <p:spPr>
            <a:xfrm rot="16200000">
              <a:off x="90055" y="4610100"/>
              <a:ext cx="2133600" cy="2362200"/>
            </a:xfrm>
            <a:prstGeom prst="halfFrame">
              <a:avLst>
                <a:gd name="adj1" fmla="val 6060"/>
                <a:gd name="adj2" fmla="val 671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E6AFF03A-BEB6-4B9E-B193-5CC244E04D2C}"/>
                </a:ext>
              </a:extLst>
            </p:cNvPr>
            <p:cNvSpPr/>
            <p:nvPr userDrawn="1"/>
          </p:nvSpPr>
          <p:spPr>
            <a:xfrm>
              <a:off x="2019300" y="6721475"/>
              <a:ext cx="8153400" cy="136525"/>
            </a:xfrm>
            <a:prstGeom prst="parallelogram">
              <a:avLst/>
            </a:prstGeom>
            <a:solidFill>
              <a:srgbClr val="00FFF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508567AA-9ABF-4D3D-B37E-E97E7CEB11CA}"/>
                </a:ext>
              </a:extLst>
            </p:cNvPr>
            <p:cNvSpPr/>
            <p:nvPr userDrawn="1"/>
          </p:nvSpPr>
          <p:spPr>
            <a:xfrm rot="5400000">
              <a:off x="10763251" y="3271404"/>
              <a:ext cx="2708564" cy="128156"/>
            </a:xfrm>
            <a:prstGeom prst="parallelogram">
              <a:avLst/>
            </a:prstGeom>
            <a:solidFill>
              <a:srgbClr val="00FFF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3EF072B7-2258-4C0A-B374-1C9FF3278C35}"/>
                </a:ext>
              </a:extLst>
            </p:cNvPr>
            <p:cNvSpPr/>
            <p:nvPr userDrawn="1"/>
          </p:nvSpPr>
          <p:spPr>
            <a:xfrm rot="5400000">
              <a:off x="-1317916" y="3451513"/>
              <a:ext cx="2708564" cy="128155"/>
            </a:xfrm>
            <a:prstGeom prst="parallelogram">
              <a:avLst/>
            </a:prstGeom>
            <a:solidFill>
              <a:srgbClr val="00FFF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429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9" r:id="rId3"/>
  </p:sldLayoutIdLst>
  <p:transition spd="slow">
    <p:cover dir="rd"/>
  </p:transition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_injector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ons.wikimedia.org/wiki/File:Bosch_common_rail_injector.JPG" TargetMode="External"/><Relationship Id="rId5" Type="http://schemas.microsoft.com/office/2007/relationships/hdphoto" Target="../media/hdphoto13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diverse-group-of-students-working-on-project-vector-clipart.png.php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nclair_Lewis_Boyhood_Home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www.linkedin.com/in/shofiuddintscm/" TargetMode="External"/><Relationship Id="rId1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fr.wikipedia.org/wiki/Moteur_Diese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microsoft.com/office/2007/relationships/hdphoto" Target="../media/hdphoto5.wdp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11" Type="http://schemas.openxmlformats.org/officeDocument/2006/relationships/hyperlink" Target="http://wikivisually.com/wiki/Detroit_Diesel_Series_71" TargetMode="External"/><Relationship Id="rId5" Type="http://schemas.openxmlformats.org/officeDocument/2006/relationships/image" Target="../media/image21.png"/><Relationship Id="rId10" Type="http://schemas.microsoft.com/office/2007/relationships/hdphoto" Target="../media/hdphoto8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7.wdp"/><Relationship Id="rId7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hyperlink" Target="http://wikivisually.com/wiki/Detroit_Diesel_Series_7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3848100" y="607192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C57C-A5FC-400B-8D02-A0E0AA91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B922-D687-47D2-9724-7AB10D39020A}" type="datetime1">
              <a:rPr lang="en-US" smtClean="0"/>
              <a:t>12-Aug-21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E72-2468-4102-A708-FF2E314F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B2D24-C182-46E4-B4CA-58CE4E68B4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0"/>
          <a:stretch/>
        </p:blipFill>
        <p:spPr>
          <a:xfrm>
            <a:off x="-77988" y="5877171"/>
            <a:ext cx="11891239" cy="854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A36530-3F5C-4D52-B3D7-856F5A242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88163" y="-5467890"/>
            <a:ext cx="417927" cy="114322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4D5B10-ED2A-41D6-B1DF-A8A0682FB8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0"/>
          <a:stretch/>
        </p:blipFill>
        <p:spPr>
          <a:xfrm rot="5400000">
            <a:off x="-2597237" y="3081307"/>
            <a:ext cx="6129040" cy="880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3AA67D-31AA-4ABC-981B-FCEC639FE2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4"/>
          <a:stretch/>
        </p:blipFill>
        <p:spPr>
          <a:xfrm rot="5400000" flipV="1">
            <a:off x="8604069" y="3080535"/>
            <a:ext cx="6146702" cy="900035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5600" y="1676400"/>
            <a:ext cx="4790094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ফ্লেক্সিবল ফুয়েল লাইন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724399" y="1676399"/>
            <a:ext cx="1469779" cy="646331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9" name="Right Arrow 8"/>
          <p:cNvSpPr/>
          <p:nvPr/>
        </p:nvSpPr>
        <p:spPr>
          <a:xfrm>
            <a:off x="4976734" y="3294221"/>
            <a:ext cx="1217445" cy="646331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10" name="TextBox 9"/>
          <p:cNvSpPr txBox="1"/>
          <p:nvPr/>
        </p:nvSpPr>
        <p:spPr>
          <a:xfrm>
            <a:off x="6705600" y="3243168"/>
            <a:ext cx="4343400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1E9365-C12B-4F49-9035-2332003F4B89}"/>
              </a:ext>
            </a:extLst>
          </p:cNvPr>
          <p:cNvGrpSpPr/>
          <p:nvPr/>
        </p:nvGrpSpPr>
        <p:grpSpPr>
          <a:xfrm>
            <a:off x="1285912" y="761998"/>
            <a:ext cx="2992025" cy="4953001"/>
            <a:chOff x="1285912" y="761998"/>
            <a:chExt cx="2992025" cy="4953001"/>
          </a:xfrm>
        </p:grpSpPr>
        <p:pic>
          <p:nvPicPr>
            <p:cNvPr id="3" name="Picture 2" descr="FUEL-LINR.gif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22581" t="18559" b="36026"/>
            <a:stretch>
              <a:fillRect/>
            </a:stretch>
          </p:blipFill>
          <p:spPr>
            <a:xfrm rot="16200000">
              <a:off x="305424" y="1742487"/>
              <a:ext cx="4953001" cy="2992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1310391" y="3617387"/>
              <a:ext cx="1153737" cy="4572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85912" y="2057788"/>
              <a:ext cx="1076288" cy="264942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24199" y="3751421"/>
              <a:ext cx="1153737" cy="4572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9C7F0A-C48B-4F70-AC13-88852B9285E4}"/>
                </a:ext>
              </a:extLst>
            </p:cNvPr>
            <p:cNvSpPr/>
            <p:nvPr/>
          </p:nvSpPr>
          <p:spPr>
            <a:xfrm rot="4877599">
              <a:off x="3577886" y="1075395"/>
              <a:ext cx="499237" cy="834911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1529370-932C-4758-838B-50591EB8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230F-FECA-4938-ABEA-262CE2F95D40}" type="datetime1">
              <a:rPr lang="en-US" smtClean="0"/>
              <a:t>12-Aug-21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55B1F88-F392-4C6A-8B99-0C2E0094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93A872-4205-4FC0-8643-12CCE061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725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el filter-2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71667" l="16563" r="93750"/>
                    </a14:imgEffect>
                  </a14:imgLayer>
                </a14:imgProps>
              </a:ext>
            </a:extLst>
          </a:blip>
          <a:srcRect l="5263" t="25731" r="5263" b="29824"/>
          <a:stretch/>
        </p:blipFill>
        <p:spPr>
          <a:xfrm>
            <a:off x="762000" y="800101"/>
            <a:ext cx="5105400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1897187"/>
            <a:ext cx="3748599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ফুয়েল ফিল্টার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13169" y="2035686"/>
            <a:ext cx="1149629" cy="646332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5" name="Right Arrow 4"/>
          <p:cNvSpPr/>
          <p:nvPr/>
        </p:nvSpPr>
        <p:spPr>
          <a:xfrm>
            <a:off x="6013170" y="3277970"/>
            <a:ext cx="1149629" cy="646331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6" name="TextBox 5"/>
          <p:cNvSpPr txBox="1"/>
          <p:nvPr/>
        </p:nvSpPr>
        <p:spPr>
          <a:xfrm>
            <a:off x="7308569" y="3139470"/>
            <a:ext cx="4350031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ফুয়েল ফিল্টার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AD549-F15D-4BDF-9525-AD36ED32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1B0C-E9DD-4113-97C7-3E387049778A}" type="datetime1">
              <a:rPr lang="en-US" smtClean="0"/>
              <a:t>12-Aug-21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512D60-9AF4-422B-8CC7-762180AF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AA354-198B-40D1-B12C-0334C6B9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230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5469" y="2220755"/>
            <a:ext cx="6677125" cy="83099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ইনলাইন হাই প্রেসার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পাম্প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279391" y="2285531"/>
            <a:ext cx="978408" cy="6858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21591" y="4020763"/>
            <a:ext cx="978408" cy="6858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610" y="3948164"/>
            <a:ext cx="6019801" cy="83099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হাই প্রেসা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ফুয়েল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সাপ্লাই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F2FC4-6060-4AD2-9E8C-47CF8CF70A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5701"/>
            <a:ext cx="2769641" cy="50268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CE4685-19CF-44EF-BDA2-B48EDF87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0A5-35A6-4075-9717-266CB08C3E3D}" type="datetime1">
              <a:rPr lang="en-US" smtClean="0"/>
              <a:t>12-Aug-21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1D77F2-7758-4829-B002-E39D0320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AFC1D-34AB-4618-A412-D0FA71F1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5014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2091499"/>
            <a:ext cx="5029200" cy="830997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হাই প্রেসার ফুয়েল লাইন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53741" y="2091499"/>
            <a:ext cx="1143000" cy="8382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4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53441" y="1291027"/>
            <a:ext cx="2971800" cy="436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3219744" y="3474348"/>
            <a:ext cx="1143000" cy="8382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5320" y="3512803"/>
            <a:ext cx="7620000" cy="83099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হাই প্রেসা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ইঞ্জেক্টরে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সাপ্লাই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B5805-7443-4F63-ABD0-4F039354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96F1-51AE-40BD-9C5B-5D93E19B5113}" type="datetime1">
              <a:rPr lang="en-US" smtClean="0"/>
              <a:t>12-Aug-21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4CA6F3-AC67-4D4B-A9FD-10E3B8D5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7136E1-B0BF-4AD5-B57F-DE843687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074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1800" y="1610844"/>
            <a:ext cx="2148345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ইনজে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ক্ট</a:t>
            </a:r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483019" y="1738884"/>
            <a:ext cx="1524000" cy="851916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1" y="3480271"/>
            <a:ext cx="4800599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ইনজেক্ট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724400" y="3608311"/>
            <a:ext cx="1524000" cy="851916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C04E9-1DF4-4A5A-82E1-13B43FEA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1712" t="11666" r="26195" b="4480"/>
          <a:stretch/>
        </p:blipFill>
        <p:spPr>
          <a:xfrm>
            <a:off x="2845574" y="466609"/>
            <a:ext cx="1054018" cy="533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ED3B9-C6F8-44A1-8082-5DE531BA3A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9" b="93099" l="716" r="97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4369567">
            <a:off x="193120" y="1256052"/>
            <a:ext cx="4069154" cy="3861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B27E70-2D85-4405-8C61-CF4D7940C751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commons.wikimedia.org/wiki/File:Bosch_common_rail_injector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62290-38D5-446A-AA08-5D62B526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B183-59CF-401E-AE5C-22375B03D740}" type="datetime1">
              <a:rPr lang="en-US" smtClean="0"/>
              <a:t>12-Aug-21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580C63-AF30-425B-BC99-8090D950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675B9-BB68-4A1B-A7B7-81AA54F2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2823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3B5A4F2-4785-460E-88E7-77852C718617}"/>
              </a:ext>
            </a:extLst>
          </p:cNvPr>
          <p:cNvSpPr/>
          <p:nvPr/>
        </p:nvSpPr>
        <p:spPr>
          <a:xfrm>
            <a:off x="3518859" y="84408"/>
            <a:ext cx="5154282" cy="640082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AA11B6-D79E-4203-918C-EEE5563F2AFA}"/>
              </a:ext>
            </a:extLst>
          </p:cNvPr>
          <p:cNvGrpSpPr/>
          <p:nvPr/>
        </p:nvGrpSpPr>
        <p:grpSpPr>
          <a:xfrm>
            <a:off x="446417" y="671182"/>
            <a:ext cx="10591798" cy="5742316"/>
            <a:chOff x="263638" y="479324"/>
            <a:chExt cx="11121754" cy="60895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81DC81-495A-47F0-9780-7DCACAC7A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38" y="479324"/>
              <a:ext cx="11121754" cy="5718938"/>
            </a:xfrm>
            <a:prstGeom prst="round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B060A0C-63D5-40D5-86C3-792ADE11359D}"/>
                </a:ext>
              </a:extLst>
            </p:cNvPr>
            <p:cNvSpPr/>
            <p:nvPr/>
          </p:nvSpPr>
          <p:spPr>
            <a:xfrm>
              <a:off x="675024" y="5713553"/>
              <a:ext cx="4861427" cy="8552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Firing Order 1-3-4-2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A429E-DA36-4C20-ACF8-94F5C7E2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5B38-A1F7-4902-B691-605887A449B5}" type="datetime1">
              <a:rPr lang="en-US" smtClean="0"/>
              <a:t>12-Aug-21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B052D-D0C7-4372-95DE-9AE21486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9214" y="6345507"/>
            <a:ext cx="5553572" cy="279400"/>
          </a:xfrm>
        </p:spPr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31443-5395-43EC-87AA-90066C3D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50329"/>
      </p:ext>
    </p:extLst>
  </p:cSld>
  <p:clrMapOvr>
    <a:masterClrMapping/>
  </p:clrMapOvr>
  <p:transition spd="slow"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9410" y="31652"/>
            <a:ext cx="6393180" cy="92333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পাম্পে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গভর্ণরের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312EBD-AE90-4871-A7E1-90E5D6109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73" l="4396" r="979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8" r="3334" b="31111"/>
          <a:stretch/>
        </p:blipFill>
        <p:spPr>
          <a:xfrm flipH="1">
            <a:off x="266700" y="925005"/>
            <a:ext cx="4343400" cy="33955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3C3D76-F815-40F3-A636-A2E5443DA447}"/>
              </a:ext>
            </a:extLst>
          </p:cNvPr>
          <p:cNvSpPr/>
          <p:nvPr/>
        </p:nvSpPr>
        <p:spPr>
          <a:xfrm>
            <a:off x="2685817" y="987920"/>
            <a:ext cx="1809983" cy="3203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গভর্ণর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376BD6-0AC4-42E0-9E54-7A63D70CDF95}"/>
              </a:ext>
            </a:extLst>
          </p:cNvPr>
          <p:cNvSpPr/>
          <p:nvPr/>
        </p:nvSpPr>
        <p:spPr>
          <a:xfrm>
            <a:off x="114300" y="4290587"/>
            <a:ext cx="119634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গভর্ণরঃ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লোড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লোড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স্পীড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স্পীড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সুষ্ঠভাবে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গভর্ণর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C0F81D-7381-4A18-98C3-34E069834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54569"/>
            <a:ext cx="6253855" cy="3136431"/>
          </a:xfrm>
          <a:prstGeom prst="round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3E64-A7F5-4B73-A38B-7C1388BE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BD2F-A344-4B5D-A40D-4E40D92A6295}" type="datetime1">
              <a:rPr lang="en-US" smtClean="0"/>
              <a:t>12-Aug-21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9347E-A799-42E0-95F8-C20547B3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D6499-C7E0-4475-BAF8-6C1F0388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2823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52400"/>
            <a:ext cx="11430000" cy="92333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ইনজেকশন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D2F1A-8977-47A7-A5FD-D0C94D8E3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75730"/>
            <a:ext cx="9558785" cy="5165472"/>
          </a:xfrm>
          <a:prstGeom prst="round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91CAD-4830-442C-A5E8-17D9CB37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5C38-D6EC-4CCE-835D-5E68624DEC5A}" type="datetime1">
              <a:rPr lang="en-US" smtClean="0"/>
              <a:t>12-Aug-21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B7802-8367-4A5C-A533-DD20C327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42D82-ED4A-4CDC-A78B-5552EF7F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28237"/>
      </p:ext>
    </p:extLst>
  </p:cSld>
  <p:clrMapOvr>
    <a:masterClrMapping/>
  </p:clrMapOvr>
  <p:transition spd="slow">
    <p:cover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2300" y="228600"/>
            <a:ext cx="5867400" cy="92333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3BA5E-9284-4B0F-9047-024451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2" y="1151930"/>
            <a:ext cx="10041835" cy="4966929"/>
          </a:xfrm>
          <a:prstGeom prst="round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1359E-6064-488F-91E3-F9936D67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12-50F1-4D42-BE5B-D43388A13C80}" type="datetime1">
              <a:rPr lang="en-US" smtClean="0"/>
              <a:t>12-Aug-21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330B7-C221-4E4C-8D68-39B6BA22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83822-2208-48A8-BE9E-F0E8EA6F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28237"/>
      </p:ext>
    </p:extLst>
  </p:cSld>
  <p:clrMapOvr>
    <a:masterClrMapping/>
  </p:clrMapOvr>
  <p:transition spd="slow">
    <p:cover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4953000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ডিজেল ফুয়েল সিস্টেমের অংশগুলো সনাক্ত কর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4514850" y="533400"/>
            <a:ext cx="3162300" cy="914400"/>
          </a:xfrm>
          <a:prstGeom prst="flowChartTerminator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7F749-CEF8-4959-A64E-E893464FC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19869" y="1752600"/>
            <a:ext cx="3952262" cy="2970784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9935013B-089C-40DB-A588-32F63A35A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6" b="100000" l="178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228600"/>
            <a:ext cx="4634548" cy="3657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ECF50D-EC20-47E9-9699-D75787EADF06}"/>
              </a:ext>
            </a:extLst>
          </p:cNvPr>
          <p:cNvSpPr/>
          <p:nvPr/>
        </p:nvSpPr>
        <p:spPr>
          <a:xfrm>
            <a:off x="1181100" y="0"/>
            <a:ext cx="9829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DDFC8E-8AE7-4B5B-9F5D-2A4E913B5092}"/>
              </a:ext>
            </a:extLst>
          </p:cNvPr>
          <p:cNvSpPr/>
          <p:nvPr/>
        </p:nvSpPr>
        <p:spPr>
          <a:xfrm>
            <a:off x="587829" y="-331928"/>
            <a:ext cx="1066800" cy="15630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134A60-B912-4ED6-8C14-5EF7D34D7B26}"/>
              </a:ext>
            </a:extLst>
          </p:cNvPr>
          <p:cNvSpPr/>
          <p:nvPr/>
        </p:nvSpPr>
        <p:spPr>
          <a:xfrm>
            <a:off x="9971315" y="-303034"/>
            <a:ext cx="1066800" cy="15630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1B9BF231-99CC-4337-93C5-4057D94F6F7C}"/>
              </a:ext>
            </a:extLst>
          </p:cNvPr>
          <p:cNvSpPr/>
          <p:nvPr/>
        </p:nvSpPr>
        <p:spPr>
          <a:xfrm rot="16200000">
            <a:off x="5915692" y="-4704561"/>
            <a:ext cx="261356" cy="12032781"/>
          </a:xfrm>
          <a:prstGeom prst="ca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5FCF4F-6A5D-4953-8275-0931FE473F39}"/>
              </a:ext>
            </a:extLst>
          </p:cNvPr>
          <p:cNvGrpSpPr/>
          <p:nvPr/>
        </p:nvGrpSpPr>
        <p:grpSpPr>
          <a:xfrm>
            <a:off x="2594092" y="1069334"/>
            <a:ext cx="1847099" cy="4574871"/>
            <a:chOff x="6091145" y="905676"/>
            <a:chExt cx="1847099" cy="4364914"/>
          </a:xfrm>
          <a:solidFill>
            <a:srgbClr val="0070C0"/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AA1FC8A-65E2-4215-A2E3-AF836C432B0C}"/>
                </a:ext>
              </a:extLst>
            </p:cNvPr>
            <p:cNvGrpSpPr/>
            <p:nvPr/>
          </p:nvGrpSpPr>
          <p:grpSpPr>
            <a:xfrm>
              <a:off x="6091145" y="966562"/>
              <a:ext cx="1847099" cy="4304028"/>
              <a:chOff x="4761774" y="759582"/>
              <a:chExt cx="1847099" cy="4304028"/>
            </a:xfrm>
            <a:grpFill/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633F60B-4E39-4E27-B86E-E6AEA8EE8356}"/>
                  </a:ext>
                </a:extLst>
              </p:cNvPr>
              <p:cNvSpPr/>
              <p:nvPr/>
            </p:nvSpPr>
            <p:spPr>
              <a:xfrm rot="2603025">
                <a:off x="5068691" y="3736725"/>
                <a:ext cx="1276924" cy="1326885"/>
              </a:xfrm>
              <a:prstGeom prst="roundRect">
                <a:avLst/>
              </a:prstGeom>
              <a:grpFill/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5B60423-121A-4983-9A48-6DB8154AF6C8}"/>
                  </a:ext>
                </a:extLst>
              </p:cNvPr>
              <p:cNvSpPr/>
              <p:nvPr/>
            </p:nvSpPr>
            <p:spPr>
              <a:xfrm>
                <a:off x="5614855" y="759582"/>
                <a:ext cx="151925" cy="890160"/>
              </a:xfrm>
              <a:custGeom>
                <a:avLst/>
                <a:gdLst>
                  <a:gd name="connsiteX0" fmla="*/ 43162 w 215440"/>
                  <a:gd name="connsiteY0" fmla="*/ 0 h 460712"/>
                  <a:gd name="connsiteX1" fmla="*/ 215440 w 215440"/>
                  <a:gd name="connsiteY1" fmla="*/ 230356 h 460712"/>
                  <a:gd name="connsiteX2" fmla="*/ 43162 w 215440"/>
                  <a:gd name="connsiteY2" fmla="*/ 460712 h 460712"/>
                  <a:gd name="connsiteX3" fmla="*/ 8442 w 215440"/>
                  <a:gd name="connsiteY3" fmla="*/ 456032 h 460712"/>
                  <a:gd name="connsiteX4" fmla="*/ 0 w 215440"/>
                  <a:gd name="connsiteY4" fmla="*/ 452528 h 460712"/>
                  <a:gd name="connsiteX5" fmla="*/ 7989 w 215440"/>
                  <a:gd name="connsiteY5" fmla="*/ 442608 h 460712"/>
                  <a:gd name="connsiteX6" fmla="*/ 43162 w 215440"/>
                  <a:gd name="connsiteY6" fmla="*/ 230356 h 460712"/>
                  <a:gd name="connsiteX7" fmla="*/ 7989 w 215440"/>
                  <a:gd name="connsiteY7" fmla="*/ 18103 h 460712"/>
                  <a:gd name="connsiteX8" fmla="*/ 1 w 215440"/>
                  <a:gd name="connsiteY8" fmla="*/ 8184 h 460712"/>
                  <a:gd name="connsiteX9" fmla="*/ 8442 w 215440"/>
                  <a:gd name="connsiteY9" fmla="*/ 4680 h 460712"/>
                  <a:gd name="connsiteX10" fmla="*/ 43162 w 215440"/>
                  <a:gd name="connsiteY10" fmla="*/ 0 h 46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440" h="460712">
                    <a:moveTo>
                      <a:pt x="43162" y="0"/>
                    </a:moveTo>
                    <a:cubicBezTo>
                      <a:pt x="138309" y="0"/>
                      <a:pt x="215440" y="103134"/>
                      <a:pt x="215440" y="230356"/>
                    </a:cubicBezTo>
                    <a:cubicBezTo>
                      <a:pt x="215440" y="357578"/>
                      <a:pt x="138309" y="460712"/>
                      <a:pt x="43162" y="460712"/>
                    </a:cubicBezTo>
                    <a:cubicBezTo>
                      <a:pt x="31269" y="460712"/>
                      <a:pt x="19657" y="459101"/>
                      <a:pt x="8442" y="456032"/>
                    </a:cubicBezTo>
                    <a:lnTo>
                      <a:pt x="0" y="452528"/>
                    </a:lnTo>
                    <a:lnTo>
                      <a:pt x="7989" y="442608"/>
                    </a:lnTo>
                    <a:cubicBezTo>
                      <a:pt x="28659" y="407639"/>
                      <a:pt x="43162" y="325772"/>
                      <a:pt x="43162" y="230356"/>
                    </a:cubicBezTo>
                    <a:cubicBezTo>
                      <a:pt x="43162" y="134939"/>
                      <a:pt x="28659" y="53073"/>
                      <a:pt x="7989" y="18103"/>
                    </a:cubicBezTo>
                    <a:lnTo>
                      <a:pt x="1" y="8184"/>
                    </a:lnTo>
                    <a:lnTo>
                      <a:pt x="8442" y="4680"/>
                    </a:lnTo>
                    <a:cubicBezTo>
                      <a:pt x="19657" y="1612"/>
                      <a:pt x="31269" y="0"/>
                      <a:pt x="43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C02AF7C-5033-4026-AAD6-085610A4EF97}"/>
                  </a:ext>
                </a:extLst>
              </p:cNvPr>
              <p:cNvGrpSpPr/>
              <p:nvPr/>
            </p:nvGrpSpPr>
            <p:grpSpPr>
              <a:xfrm rot="2708164">
                <a:off x="4765740" y="1781907"/>
                <a:ext cx="1839168" cy="1847099"/>
                <a:chOff x="5691582" y="1610139"/>
                <a:chExt cx="1839168" cy="1847099"/>
              </a:xfrm>
              <a:grpFill/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81623CB-320B-4AA8-81ED-F5FB151420A9}"/>
                    </a:ext>
                  </a:extLst>
                </p:cNvPr>
                <p:cNvSpPr/>
                <p:nvPr/>
              </p:nvSpPr>
              <p:spPr>
                <a:xfrm>
                  <a:off x="5691582" y="1610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D1BC317-5037-4960-8DBF-006C1326434B}"/>
                    </a:ext>
                  </a:extLst>
                </p:cNvPr>
                <p:cNvSpPr/>
                <p:nvPr/>
              </p:nvSpPr>
              <p:spPr>
                <a:xfrm>
                  <a:off x="5843982" y="1762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937B15C-83E4-40E5-96DA-B5C9C687EA2F}"/>
                    </a:ext>
                  </a:extLst>
                </p:cNvPr>
                <p:cNvSpPr/>
                <p:nvPr/>
              </p:nvSpPr>
              <p:spPr>
                <a:xfrm>
                  <a:off x="5996382" y="1914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D8E9520-8D41-4A36-B990-9425AF166DDD}"/>
                    </a:ext>
                  </a:extLst>
                </p:cNvPr>
                <p:cNvSpPr/>
                <p:nvPr/>
              </p:nvSpPr>
              <p:spPr>
                <a:xfrm>
                  <a:off x="6148782" y="2067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2FF9409-04D1-459F-82EA-49527F22133B}"/>
                    </a:ext>
                  </a:extLst>
                </p:cNvPr>
                <p:cNvSpPr/>
                <p:nvPr/>
              </p:nvSpPr>
              <p:spPr>
                <a:xfrm>
                  <a:off x="6301182" y="2219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2095056-C10E-4F13-A221-A0A35AE10AF4}"/>
                    </a:ext>
                  </a:extLst>
                </p:cNvPr>
                <p:cNvSpPr/>
                <p:nvPr/>
              </p:nvSpPr>
              <p:spPr>
                <a:xfrm>
                  <a:off x="6453582" y="2372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9835725-44EA-4A18-877A-0A469C7FE7F0}"/>
                    </a:ext>
                  </a:extLst>
                </p:cNvPr>
                <p:cNvSpPr/>
                <p:nvPr/>
              </p:nvSpPr>
              <p:spPr>
                <a:xfrm>
                  <a:off x="6605982" y="2524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E2677AF-6058-4423-A8B6-C3D0AE4CE54B}"/>
                    </a:ext>
                  </a:extLst>
                </p:cNvPr>
                <p:cNvSpPr/>
                <p:nvPr/>
              </p:nvSpPr>
              <p:spPr>
                <a:xfrm>
                  <a:off x="6758382" y="2676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9EE33893-6ADB-4082-884A-44BFD2DFBD2D}"/>
                    </a:ext>
                  </a:extLst>
                </p:cNvPr>
                <p:cNvSpPr/>
                <p:nvPr/>
              </p:nvSpPr>
              <p:spPr>
                <a:xfrm>
                  <a:off x="6910782" y="2829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F0BA7E2-4F84-47F0-8CAD-DDA5A338FDCF}"/>
                    </a:ext>
                  </a:extLst>
                </p:cNvPr>
                <p:cNvSpPr/>
                <p:nvPr/>
              </p:nvSpPr>
              <p:spPr>
                <a:xfrm>
                  <a:off x="7063182" y="2981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6BC36856-9EDB-444E-8D43-53AC2E0910B5}"/>
                    </a:ext>
                  </a:extLst>
                </p:cNvPr>
                <p:cNvSpPr/>
                <p:nvPr/>
              </p:nvSpPr>
              <p:spPr>
                <a:xfrm>
                  <a:off x="7315310" y="3231951"/>
                  <a:ext cx="215440" cy="2252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6A45C9F-93C9-4121-8CFB-71F3F5E534AE}"/>
                  </a:ext>
                </a:extLst>
              </p:cNvPr>
              <p:cNvSpPr/>
              <p:nvPr/>
            </p:nvSpPr>
            <p:spPr>
              <a:xfrm rot="18730643">
                <a:off x="5366627" y="4105971"/>
                <a:ext cx="913870" cy="861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sz="11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DD422CF-88EB-4FAE-8B55-75E41ED097CC}"/>
                </a:ext>
              </a:extLst>
            </p:cNvPr>
            <p:cNvSpPr/>
            <p:nvPr/>
          </p:nvSpPr>
          <p:spPr>
            <a:xfrm rot="20366925">
              <a:off x="6619888" y="905676"/>
              <a:ext cx="476457" cy="520312"/>
            </a:xfrm>
            <a:custGeom>
              <a:avLst/>
              <a:gdLst>
                <a:gd name="connsiteX0" fmla="*/ 376758 w 637514"/>
                <a:gd name="connsiteY0" fmla="*/ 8272 h 814252"/>
                <a:gd name="connsiteX1" fmla="*/ 637514 w 637514"/>
                <a:gd name="connsiteY1" fmla="*/ 407126 h 814252"/>
                <a:gd name="connsiteX2" fmla="*/ 310942 w 637514"/>
                <a:gd name="connsiteY2" fmla="*/ 814252 h 814252"/>
                <a:gd name="connsiteX3" fmla="*/ 10034 w 637514"/>
                <a:gd name="connsiteY3" fmla="*/ 565598 h 814252"/>
                <a:gd name="connsiteX4" fmla="*/ 0 w 637514"/>
                <a:gd name="connsiteY4" fmla="*/ 525297 h 814252"/>
                <a:gd name="connsiteX5" fmla="*/ 187463 w 637514"/>
                <a:gd name="connsiteY5" fmla="*/ 595578 h 814252"/>
                <a:gd name="connsiteX6" fmla="*/ 199973 w 637514"/>
                <a:gd name="connsiteY6" fmla="*/ 595271 h 814252"/>
                <a:gd name="connsiteX7" fmla="*/ 205561 w 637514"/>
                <a:gd name="connsiteY7" fmla="*/ 591966 h 814252"/>
                <a:gd name="connsiteX8" fmla="*/ 219648 w 637514"/>
                <a:gd name="connsiteY8" fmla="*/ 609322 h 814252"/>
                <a:gd name="connsiteX9" fmla="*/ 310942 w 637514"/>
                <a:gd name="connsiteY9" fmla="*/ 650966 h 814252"/>
                <a:gd name="connsiteX10" fmla="*/ 474228 w 637514"/>
                <a:gd name="connsiteY10" fmla="*/ 407126 h 814252"/>
                <a:gd name="connsiteX11" fmla="*/ 374500 w 637514"/>
                <a:gd name="connsiteY11" fmla="*/ 182448 h 814252"/>
                <a:gd name="connsiteX12" fmla="*/ 359335 w 637514"/>
                <a:gd name="connsiteY12" fmla="*/ 175418 h 814252"/>
                <a:gd name="connsiteX13" fmla="*/ 358418 w 637514"/>
                <a:gd name="connsiteY13" fmla="*/ 172645 h 814252"/>
                <a:gd name="connsiteX14" fmla="*/ 349193 w 637514"/>
                <a:gd name="connsiteY14" fmla="*/ 164189 h 814252"/>
                <a:gd name="connsiteX15" fmla="*/ 119900 w 637514"/>
                <a:gd name="connsiteY15" fmla="*/ 78225 h 814252"/>
                <a:gd name="connsiteX16" fmla="*/ 128353 w 637514"/>
                <a:gd name="connsiteY16" fmla="*/ 69531 h 814252"/>
                <a:gd name="connsiteX17" fmla="*/ 310942 w 637514"/>
                <a:gd name="connsiteY17" fmla="*/ 0 h 814252"/>
                <a:gd name="connsiteX18" fmla="*/ 376758 w 637514"/>
                <a:gd name="connsiteY18" fmla="*/ 8272 h 8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514" h="814252">
                  <a:moveTo>
                    <a:pt x="376758" y="8272"/>
                  </a:moveTo>
                  <a:cubicBezTo>
                    <a:pt x="525571" y="46235"/>
                    <a:pt x="637514" y="210383"/>
                    <a:pt x="637514" y="407126"/>
                  </a:cubicBezTo>
                  <a:cubicBezTo>
                    <a:pt x="637514" y="631975"/>
                    <a:pt x="491303" y="814252"/>
                    <a:pt x="310942" y="814252"/>
                  </a:cubicBezTo>
                  <a:cubicBezTo>
                    <a:pt x="175672" y="814252"/>
                    <a:pt x="59610" y="711721"/>
                    <a:pt x="10034" y="565598"/>
                  </a:cubicBezTo>
                  <a:lnTo>
                    <a:pt x="0" y="525297"/>
                  </a:lnTo>
                  <a:lnTo>
                    <a:pt x="187463" y="595578"/>
                  </a:lnTo>
                  <a:cubicBezTo>
                    <a:pt x="191186" y="596974"/>
                    <a:pt x="195386" y="596828"/>
                    <a:pt x="199973" y="595271"/>
                  </a:cubicBezTo>
                  <a:lnTo>
                    <a:pt x="205561" y="591966"/>
                  </a:lnTo>
                  <a:lnTo>
                    <a:pt x="219648" y="609322"/>
                  </a:lnTo>
                  <a:cubicBezTo>
                    <a:pt x="245708" y="635614"/>
                    <a:pt x="277125" y="650966"/>
                    <a:pt x="310942" y="650966"/>
                  </a:cubicBezTo>
                  <a:cubicBezTo>
                    <a:pt x="401122" y="650966"/>
                    <a:pt x="474228" y="541795"/>
                    <a:pt x="474228" y="407126"/>
                  </a:cubicBezTo>
                  <a:cubicBezTo>
                    <a:pt x="474228" y="306124"/>
                    <a:pt x="433106" y="219465"/>
                    <a:pt x="374500" y="182448"/>
                  </a:cubicBezTo>
                  <a:lnTo>
                    <a:pt x="359335" y="175418"/>
                  </a:lnTo>
                  <a:lnTo>
                    <a:pt x="358418" y="172645"/>
                  </a:lnTo>
                  <a:cubicBezTo>
                    <a:pt x="355984" y="168456"/>
                    <a:pt x="352916" y="165584"/>
                    <a:pt x="349193" y="164189"/>
                  </a:cubicBezTo>
                  <a:lnTo>
                    <a:pt x="119900" y="78225"/>
                  </a:lnTo>
                  <a:lnTo>
                    <a:pt x="128353" y="69531"/>
                  </a:lnTo>
                  <a:cubicBezTo>
                    <a:pt x="180474" y="25633"/>
                    <a:pt x="243307" y="0"/>
                    <a:pt x="310942" y="0"/>
                  </a:cubicBezTo>
                  <a:cubicBezTo>
                    <a:pt x="333487" y="0"/>
                    <a:pt x="355499" y="2848"/>
                    <a:pt x="376758" y="8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88212D-E64B-4054-967B-C49F51FF646F}"/>
              </a:ext>
            </a:extLst>
          </p:cNvPr>
          <p:cNvGrpSpPr/>
          <p:nvPr/>
        </p:nvGrpSpPr>
        <p:grpSpPr>
          <a:xfrm>
            <a:off x="4572120" y="1088489"/>
            <a:ext cx="1847099" cy="4574007"/>
            <a:chOff x="6091145" y="884662"/>
            <a:chExt cx="1847099" cy="4364089"/>
          </a:xfrm>
          <a:solidFill>
            <a:srgbClr val="002060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657CD6D-3E43-47E5-853C-F9EF26474A76}"/>
                </a:ext>
              </a:extLst>
            </p:cNvPr>
            <p:cNvGrpSpPr/>
            <p:nvPr/>
          </p:nvGrpSpPr>
          <p:grpSpPr>
            <a:xfrm>
              <a:off x="6091145" y="1048351"/>
              <a:ext cx="1847099" cy="4200400"/>
              <a:chOff x="4761774" y="841371"/>
              <a:chExt cx="1847099" cy="4200400"/>
            </a:xfrm>
            <a:grpFill/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7601B243-914C-4A12-BEAA-C284100473A7}"/>
                  </a:ext>
                </a:extLst>
              </p:cNvPr>
              <p:cNvSpPr/>
              <p:nvPr/>
            </p:nvSpPr>
            <p:spPr>
              <a:xfrm rot="2603025">
                <a:off x="5011149" y="3719274"/>
                <a:ext cx="1341742" cy="1322497"/>
              </a:xfrm>
              <a:prstGeom prst="roundRect">
                <a:avLst/>
              </a:prstGeom>
              <a:grpFill/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36084F3-8C35-4642-8D97-01B21BD1E512}"/>
                  </a:ext>
                </a:extLst>
              </p:cNvPr>
              <p:cNvSpPr/>
              <p:nvPr/>
            </p:nvSpPr>
            <p:spPr>
              <a:xfrm>
                <a:off x="5652097" y="841371"/>
                <a:ext cx="168900" cy="890936"/>
              </a:xfrm>
              <a:custGeom>
                <a:avLst/>
                <a:gdLst>
                  <a:gd name="connsiteX0" fmla="*/ 43162 w 215440"/>
                  <a:gd name="connsiteY0" fmla="*/ 0 h 460712"/>
                  <a:gd name="connsiteX1" fmla="*/ 215440 w 215440"/>
                  <a:gd name="connsiteY1" fmla="*/ 230356 h 460712"/>
                  <a:gd name="connsiteX2" fmla="*/ 43162 w 215440"/>
                  <a:gd name="connsiteY2" fmla="*/ 460712 h 460712"/>
                  <a:gd name="connsiteX3" fmla="*/ 8442 w 215440"/>
                  <a:gd name="connsiteY3" fmla="*/ 456032 h 460712"/>
                  <a:gd name="connsiteX4" fmla="*/ 0 w 215440"/>
                  <a:gd name="connsiteY4" fmla="*/ 452528 h 460712"/>
                  <a:gd name="connsiteX5" fmla="*/ 7989 w 215440"/>
                  <a:gd name="connsiteY5" fmla="*/ 442608 h 460712"/>
                  <a:gd name="connsiteX6" fmla="*/ 43162 w 215440"/>
                  <a:gd name="connsiteY6" fmla="*/ 230356 h 460712"/>
                  <a:gd name="connsiteX7" fmla="*/ 7989 w 215440"/>
                  <a:gd name="connsiteY7" fmla="*/ 18103 h 460712"/>
                  <a:gd name="connsiteX8" fmla="*/ 1 w 215440"/>
                  <a:gd name="connsiteY8" fmla="*/ 8184 h 460712"/>
                  <a:gd name="connsiteX9" fmla="*/ 8442 w 215440"/>
                  <a:gd name="connsiteY9" fmla="*/ 4680 h 460712"/>
                  <a:gd name="connsiteX10" fmla="*/ 43162 w 215440"/>
                  <a:gd name="connsiteY10" fmla="*/ 0 h 46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440" h="460712">
                    <a:moveTo>
                      <a:pt x="43162" y="0"/>
                    </a:moveTo>
                    <a:cubicBezTo>
                      <a:pt x="138309" y="0"/>
                      <a:pt x="215440" y="103134"/>
                      <a:pt x="215440" y="230356"/>
                    </a:cubicBezTo>
                    <a:cubicBezTo>
                      <a:pt x="215440" y="357578"/>
                      <a:pt x="138309" y="460712"/>
                      <a:pt x="43162" y="460712"/>
                    </a:cubicBezTo>
                    <a:cubicBezTo>
                      <a:pt x="31269" y="460712"/>
                      <a:pt x="19657" y="459101"/>
                      <a:pt x="8442" y="456032"/>
                    </a:cubicBezTo>
                    <a:lnTo>
                      <a:pt x="0" y="452528"/>
                    </a:lnTo>
                    <a:lnTo>
                      <a:pt x="7989" y="442608"/>
                    </a:lnTo>
                    <a:cubicBezTo>
                      <a:pt x="28659" y="407639"/>
                      <a:pt x="43162" y="325772"/>
                      <a:pt x="43162" y="230356"/>
                    </a:cubicBezTo>
                    <a:cubicBezTo>
                      <a:pt x="43162" y="134939"/>
                      <a:pt x="28659" y="53073"/>
                      <a:pt x="7989" y="18103"/>
                    </a:cubicBezTo>
                    <a:lnTo>
                      <a:pt x="1" y="8184"/>
                    </a:lnTo>
                    <a:lnTo>
                      <a:pt x="8442" y="4680"/>
                    </a:lnTo>
                    <a:cubicBezTo>
                      <a:pt x="19657" y="1612"/>
                      <a:pt x="31269" y="0"/>
                      <a:pt x="43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C5ED408-089D-4B50-B03A-2515A778527E}"/>
                  </a:ext>
                </a:extLst>
              </p:cNvPr>
              <p:cNvGrpSpPr/>
              <p:nvPr/>
            </p:nvGrpSpPr>
            <p:grpSpPr>
              <a:xfrm rot="2708164">
                <a:off x="4765740" y="1781907"/>
                <a:ext cx="1839168" cy="1847099"/>
                <a:chOff x="5691582" y="1610139"/>
                <a:chExt cx="1839168" cy="1847099"/>
              </a:xfrm>
              <a:grpFill/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313834EC-F350-4D47-978C-EB13D2A60AD2}"/>
                    </a:ext>
                  </a:extLst>
                </p:cNvPr>
                <p:cNvSpPr/>
                <p:nvPr/>
              </p:nvSpPr>
              <p:spPr>
                <a:xfrm>
                  <a:off x="5691582" y="1610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7822F70E-42F0-4E36-83A2-3546E2773872}"/>
                    </a:ext>
                  </a:extLst>
                </p:cNvPr>
                <p:cNvSpPr/>
                <p:nvPr/>
              </p:nvSpPr>
              <p:spPr>
                <a:xfrm>
                  <a:off x="5843982" y="1762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E7769F7-0733-4EE6-B56C-8A45EED0EABA}"/>
                    </a:ext>
                  </a:extLst>
                </p:cNvPr>
                <p:cNvSpPr/>
                <p:nvPr/>
              </p:nvSpPr>
              <p:spPr>
                <a:xfrm>
                  <a:off x="5996382" y="1914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43546A97-54C4-49FF-A5CA-A78666150196}"/>
                    </a:ext>
                  </a:extLst>
                </p:cNvPr>
                <p:cNvSpPr/>
                <p:nvPr/>
              </p:nvSpPr>
              <p:spPr>
                <a:xfrm>
                  <a:off x="6148782" y="2067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B6F533D-175B-490B-918F-8AAB4AD57B94}"/>
                    </a:ext>
                  </a:extLst>
                </p:cNvPr>
                <p:cNvSpPr/>
                <p:nvPr/>
              </p:nvSpPr>
              <p:spPr>
                <a:xfrm>
                  <a:off x="6301182" y="2219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96AFC86-6344-41BC-A6CD-1FDFA0111E43}"/>
                    </a:ext>
                  </a:extLst>
                </p:cNvPr>
                <p:cNvSpPr/>
                <p:nvPr/>
              </p:nvSpPr>
              <p:spPr>
                <a:xfrm>
                  <a:off x="6453582" y="2372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7938609-8BB3-449B-A2BD-F01B62058324}"/>
                    </a:ext>
                  </a:extLst>
                </p:cNvPr>
                <p:cNvSpPr/>
                <p:nvPr/>
              </p:nvSpPr>
              <p:spPr>
                <a:xfrm>
                  <a:off x="6605982" y="2524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196BAEFF-40CC-424B-B656-A38D8FA2E235}"/>
                    </a:ext>
                  </a:extLst>
                </p:cNvPr>
                <p:cNvSpPr/>
                <p:nvPr/>
              </p:nvSpPr>
              <p:spPr>
                <a:xfrm>
                  <a:off x="6758382" y="2676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4CD336D7-1C61-4C65-BDDB-017515048794}"/>
                    </a:ext>
                  </a:extLst>
                </p:cNvPr>
                <p:cNvSpPr/>
                <p:nvPr/>
              </p:nvSpPr>
              <p:spPr>
                <a:xfrm>
                  <a:off x="6910782" y="2829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1653A8C8-D5D7-45D4-B6D9-D8AB7E34D33B}"/>
                    </a:ext>
                  </a:extLst>
                </p:cNvPr>
                <p:cNvSpPr/>
                <p:nvPr/>
              </p:nvSpPr>
              <p:spPr>
                <a:xfrm>
                  <a:off x="7063182" y="2981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D297831A-1F52-4CC3-A272-6B4D24F98E28}"/>
                    </a:ext>
                  </a:extLst>
                </p:cNvPr>
                <p:cNvSpPr/>
                <p:nvPr/>
              </p:nvSpPr>
              <p:spPr>
                <a:xfrm>
                  <a:off x="7315310" y="3231951"/>
                  <a:ext cx="215440" cy="2252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915F627-67C4-493E-A659-C0667A0173BA}"/>
                  </a:ext>
                </a:extLst>
              </p:cNvPr>
              <p:cNvSpPr/>
              <p:nvPr/>
            </p:nvSpPr>
            <p:spPr>
              <a:xfrm rot="18730643">
                <a:off x="5366627" y="4105971"/>
                <a:ext cx="913870" cy="861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F3B197-13AF-4B84-BA45-A4056C6F0903}"/>
                </a:ext>
              </a:extLst>
            </p:cNvPr>
            <p:cNvSpPr/>
            <p:nvPr/>
          </p:nvSpPr>
          <p:spPr>
            <a:xfrm rot="20366925">
              <a:off x="6724496" y="884662"/>
              <a:ext cx="374426" cy="557812"/>
            </a:xfrm>
            <a:custGeom>
              <a:avLst/>
              <a:gdLst>
                <a:gd name="connsiteX0" fmla="*/ 376758 w 637514"/>
                <a:gd name="connsiteY0" fmla="*/ 8272 h 814252"/>
                <a:gd name="connsiteX1" fmla="*/ 637514 w 637514"/>
                <a:gd name="connsiteY1" fmla="*/ 407126 h 814252"/>
                <a:gd name="connsiteX2" fmla="*/ 310942 w 637514"/>
                <a:gd name="connsiteY2" fmla="*/ 814252 h 814252"/>
                <a:gd name="connsiteX3" fmla="*/ 10034 w 637514"/>
                <a:gd name="connsiteY3" fmla="*/ 565598 h 814252"/>
                <a:gd name="connsiteX4" fmla="*/ 0 w 637514"/>
                <a:gd name="connsiteY4" fmla="*/ 525297 h 814252"/>
                <a:gd name="connsiteX5" fmla="*/ 187463 w 637514"/>
                <a:gd name="connsiteY5" fmla="*/ 595578 h 814252"/>
                <a:gd name="connsiteX6" fmla="*/ 199973 w 637514"/>
                <a:gd name="connsiteY6" fmla="*/ 595271 h 814252"/>
                <a:gd name="connsiteX7" fmla="*/ 205561 w 637514"/>
                <a:gd name="connsiteY7" fmla="*/ 591966 h 814252"/>
                <a:gd name="connsiteX8" fmla="*/ 219648 w 637514"/>
                <a:gd name="connsiteY8" fmla="*/ 609322 h 814252"/>
                <a:gd name="connsiteX9" fmla="*/ 310942 w 637514"/>
                <a:gd name="connsiteY9" fmla="*/ 650966 h 814252"/>
                <a:gd name="connsiteX10" fmla="*/ 474228 w 637514"/>
                <a:gd name="connsiteY10" fmla="*/ 407126 h 814252"/>
                <a:gd name="connsiteX11" fmla="*/ 374500 w 637514"/>
                <a:gd name="connsiteY11" fmla="*/ 182448 h 814252"/>
                <a:gd name="connsiteX12" fmla="*/ 359335 w 637514"/>
                <a:gd name="connsiteY12" fmla="*/ 175418 h 814252"/>
                <a:gd name="connsiteX13" fmla="*/ 358418 w 637514"/>
                <a:gd name="connsiteY13" fmla="*/ 172645 h 814252"/>
                <a:gd name="connsiteX14" fmla="*/ 349193 w 637514"/>
                <a:gd name="connsiteY14" fmla="*/ 164189 h 814252"/>
                <a:gd name="connsiteX15" fmla="*/ 119900 w 637514"/>
                <a:gd name="connsiteY15" fmla="*/ 78225 h 814252"/>
                <a:gd name="connsiteX16" fmla="*/ 128353 w 637514"/>
                <a:gd name="connsiteY16" fmla="*/ 69531 h 814252"/>
                <a:gd name="connsiteX17" fmla="*/ 310942 w 637514"/>
                <a:gd name="connsiteY17" fmla="*/ 0 h 814252"/>
                <a:gd name="connsiteX18" fmla="*/ 376758 w 637514"/>
                <a:gd name="connsiteY18" fmla="*/ 8272 h 8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514" h="814252">
                  <a:moveTo>
                    <a:pt x="376758" y="8272"/>
                  </a:moveTo>
                  <a:cubicBezTo>
                    <a:pt x="525571" y="46235"/>
                    <a:pt x="637514" y="210383"/>
                    <a:pt x="637514" y="407126"/>
                  </a:cubicBezTo>
                  <a:cubicBezTo>
                    <a:pt x="637514" y="631975"/>
                    <a:pt x="491303" y="814252"/>
                    <a:pt x="310942" y="814252"/>
                  </a:cubicBezTo>
                  <a:cubicBezTo>
                    <a:pt x="175672" y="814252"/>
                    <a:pt x="59610" y="711721"/>
                    <a:pt x="10034" y="565598"/>
                  </a:cubicBezTo>
                  <a:lnTo>
                    <a:pt x="0" y="525297"/>
                  </a:lnTo>
                  <a:lnTo>
                    <a:pt x="187463" y="595578"/>
                  </a:lnTo>
                  <a:cubicBezTo>
                    <a:pt x="191186" y="596974"/>
                    <a:pt x="195386" y="596828"/>
                    <a:pt x="199973" y="595271"/>
                  </a:cubicBezTo>
                  <a:lnTo>
                    <a:pt x="205561" y="591966"/>
                  </a:lnTo>
                  <a:lnTo>
                    <a:pt x="219648" y="609322"/>
                  </a:lnTo>
                  <a:cubicBezTo>
                    <a:pt x="245708" y="635614"/>
                    <a:pt x="277125" y="650966"/>
                    <a:pt x="310942" y="650966"/>
                  </a:cubicBezTo>
                  <a:cubicBezTo>
                    <a:pt x="401122" y="650966"/>
                    <a:pt x="474228" y="541795"/>
                    <a:pt x="474228" y="407126"/>
                  </a:cubicBezTo>
                  <a:cubicBezTo>
                    <a:pt x="474228" y="306124"/>
                    <a:pt x="433106" y="219465"/>
                    <a:pt x="374500" y="182448"/>
                  </a:cubicBezTo>
                  <a:lnTo>
                    <a:pt x="359335" y="175418"/>
                  </a:lnTo>
                  <a:lnTo>
                    <a:pt x="358418" y="172645"/>
                  </a:lnTo>
                  <a:cubicBezTo>
                    <a:pt x="355984" y="168456"/>
                    <a:pt x="352916" y="165584"/>
                    <a:pt x="349193" y="164189"/>
                  </a:cubicBezTo>
                  <a:lnTo>
                    <a:pt x="119900" y="78225"/>
                  </a:lnTo>
                  <a:lnTo>
                    <a:pt x="128353" y="69531"/>
                  </a:lnTo>
                  <a:cubicBezTo>
                    <a:pt x="180474" y="25633"/>
                    <a:pt x="243307" y="0"/>
                    <a:pt x="310942" y="0"/>
                  </a:cubicBezTo>
                  <a:cubicBezTo>
                    <a:pt x="333487" y="0"/>
                    <a:pt x="355499" y="2848"/>
                    <a:pt x="376758" y="8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1E77F3-4F59-418A-AD41-9C8669BB9ECF}"/>
              </a:ext>
            </a:extLst>
          </p:cNvPr>
          <p:cNvGrpSpPr/>
          <p:nvPr/>
        </p:nvGrpSpPr>
        <p:grpSpPr>
          <a:xfrm>
            <a:off x="6581367" y="1073261"/>
            <a:ext cx="1847099" cy="4552648"/>
            <a:chOff x="6091145" y="897128"/>
            <a:chExt cx="1847099" cy="4343711"/>
          </a:xfrm>
          <a:solidFill>
            <a:srgbClr val="C00000"/>
          </a:solidFill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CEEC205-3268-4661-848C-774C96F6F2AA}"/>
                </a:ext>
              </a:extLst>
            </p:cNvPr>
            <p:cNvGrpSpPr/>
            <p:nvPr/>
          </p:nvGrpSpPr>
          <p:grpSpPr>
            <a:xfrm>
              <a:off x="6091145" y="976075"/>
              <a:ext cx="1847099" cy="4264764"/>
              <a:chOff x="4761774" y="769095"/>
              <a:chExt cx="1847099" cy="4264764"/>
            </a:xfrm>
            <a:grpFill/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90050FF-E9CB-4DF4-BDEF-BE1D2809F18A}"/>
                  </a:ext>
                </a:extLst>
              </p:cNvPr>
              <p:cNvSpPr/>
              <p:nvPr/>
            </p:nvSpPr>
            <p:spPr>
              <a:xfrm rot="2603025">
                <a:off x="4990300" y="3713407"/>
                <a:ext cx="1365037" cy="1320452"/>
              </a:xfrm>
              <a:prstGeom prst="roundRect">
                <a:avLst/>
              </a:prstGeom>
              <a:grpFill/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69816C4-9552-455A-AFB8-C03F02794FE0}"/>
                  </a:ext>
                </a:extLst>
              </p:cNvPr>
              <p:cNvSpPr/>
              <p:nvPr/>
            </p:nvSpPr>
            <p:spPr>
              <a:xfrm>
                <a:off x="5652095" y="769095"/>
                <a:ext cx="168900" cy="909423"/>
              </a:xfrm>
              <a:custGeom>
                <a:avLst/>
                <a:gdLst>
                  <a:gd name="connsiteX0" fmla="*/ 43162 w 215440"/>
                  <a:gd name="connsiteY0" fmla="*/ 0 h 460712"/>
                  <a:gd name="connsiteX1" fmla="*/ 215440 w 215440"/>
                  <a:gd name="connsiteY1" fmla="*/ 230356 h 460712"/>
                  <a:gd name="connsiteX2" fmla="*/ 43162 w 215440"/>
                  <a:gd name="connsiteY2" fmla="*/ 460712 h 460712"/>
                  <a:gd name="connsiteX3" fmla="*/ 8442 w 215440"/>
                  <a:gd name="connsiteY3" fmla="*/ 456032 h 460712"/>
                  <a:gd name="connsiteX4" fmla="*/ 0 w 215440"/>
                  <a:gd name="connsiteY4" fmla="*/ 452528 h 460712"/>
                  <a:gd name="connsiteX5" fmla="*/ 7989 w 215440"/>
                  <a:gd name="connsiteY5" fmla="*/ 442608 h 460712"/>
                  <a:gd name="connsiteX6" fmla="*/ 43162 w 215440"/>
                  <a:gd name="connsiteY6" fmla="*/ 230356 h 460712"/>
                  <a:gd name="connsiteX7" fmla="*/ 7989 w 215440"/>
                  <a:gd name="connsiteY7" fmla="*/ 18103 h 460712"/>
                  <a:gd name="connsiteX8" fmla="*/ 1 w 215440"/>
                  <a:gd name="connsiteY8" fmla="*/ 8184 h 460712"/>
                  <a:gd name="connsiteX9" fmla="*/ 8442 w 215440"/>
                  <a:gd name="connsiteY9" fmla="*/ 4680 h 460712"/>
                  <a:gd name="connsiteX10" fmla="*/ 43162 w 215440"/>
                  <a:gd name="connsiteY10" fmla="*/ 0 h 46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440" h="460712">
                    <a:moveTo>
                      <a:pt x="43162" y="0"/>
                    </a:moveTo>
                    <a:cubicBezTo>
                      <a:pt x="138309" y="0"/>
                      <a:pt x="215440" y="103134"/>
                      <a:pt x="215440" y="230356"/>
                    </a:cubicBezTo>
                    <a:cubicBezTo>
                      <a:pt x="215440" y="357578"/>
                      <a:pt x="138309" y="460712"/>
                      <a:pt x="43162" y="460712"/>
                    </a:cubicBezTo>
                    <a:cubicBezTo>
                      <a:pt x="31269" y="460712"/>
                      <a:pt x="19657" y="459101"/>
                      <a:pt x="8442" y="456032"/>
                    </a:cubicBezTo>
                    <a:lnTo>
                      <a:pt x="0" y="452528"/>
                    </a:lnTo>
                    <a:lnTo>
                      <a:pt x="7989" y="442608"/>
                    </a:lnTo>
                    <a:cubicBezTo>
                      <a:pt x="28659" y="407639"/>
                      <a:pt x="43162" y="325772"/>
                      <a:pt x="43162" y="230356"/>
                    </a:cubicBezTo>
                    <a:cubicBezTo>
                      <a:pt x="43162" y="134939"/>
                      <a:pt x="28659" y="53073"/>
                      <a:pt x="7989" y="18103"/>
                    </a:cubicBezTo>
                    <a:lnTo>
                      <a:pt x="1" y="8184"/>
                    </a:lnTo>
                    <a:lnTo>
                      <a:pt x="8442" y="4680"/>
                    </a:lnTo>
                    <a:cubicBezTo>
                      <a:pt x="19657" y="1612"/>
                      <a:pt x="31269" y="0"/>
                      <a:pt x="43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F1E2158-8A51-4DD6-95A5-1802860EDC2E}"/>
                  </a:ext>
                </a:extLst>
              </p:cNvPr>
              <p:cNvGrpSpPr/>
              <p:nvPr/>
            </p:nvGrpSpPr>
            <p:grpSpPr>
              <a:xfrm rot="2708164">
                <a:off x="4765740" y="1781907"/>
                <a:ext cx="1839168" cy="1847099"/>
                <a:chOff x="5691582" y="1610139"/>
                <a:chExt cx="1839168" cy="1847099"/>
              </a:xfrm>
              <a:grpFill/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E147042B-EF91-445D-B0E8-54CC90DDD439}"/>
                    </a:ext>
                  </a:extLst>
                </p:cNvPr>
                <p:cNvSpPr/>
                <p:nvPr/>
              </p:nvSpPr>
              <p:spPr>
                <a:xfrm>
                  <a:off x="5691582" y="1610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33A1B77-0B6F-4589-9DBB-59C2EB1A3A65}"/>
                    </a:ext>
                  </a:extLst>
                </p:cNvPr>
                <p:cNvSpPr/>
                <p:nvPr/>
              </p:nvSpPr>
              <p:spPr>
                <a:xfrm>
                  <a:off x="5843982" y="1762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C36A4338-8FBC-4D2C-A597-DC439AB74D26}"/>
                    </a:ext>
                  </a:extLst>
                </p:cNvPr>
                <p:cNvSpPr/>
                <p:nvPr/>
              </p:nvSpPr>
              <p:spPr>
                <a:xfrm>
                  <a:off x="5996382" y="1914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69D97598-E343-4B08-9129-0ECDA47DB7CF}"/>
                    </a:ext>
                  </a:extLst>
                </p:cNvPr>
                <p:cNvSpPr/>
                <p:nvPr/>
              </p:nvSpPr>
              <p:spPr>
                <a:xfrm>
                  <a:off x="6148782" y="2067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942773B0-5A01-4E61-A462-802EC1D64854}"/>
                    </a:ext>
                  </a:extLst>
                </p:cNvPr>
                <p:cNvSpPr/>
                <p:nvPr/>
              </p:nvSpPr>
              <p:spPr>
                <a:xfrm>
                  <a:off x="6301182" y="2219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D7C6DD29-6E43-4FC1-8075-56D9E278F4E6}"/>
                    </a:ext>
                  </a:extLst>
                </p:cNvPr>
                <p:cNvSpPr/>
                <p:nvPr/>
              </p:nvSpPr>
              <p:spPr>
                <a:xfrm>
                  <a:off x="6453582" y="2372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C6B82C5-BEDA-41DB-9163-16A494401FAC}"/>
                    </a:ext>
                  </a:extLst>
                </p:cNvPr>
                <p:cNvSpPr/>
                <p:nvPr/>
              </p:nvSpPr>
              <p:spPr>
                <a:xfrm>
                  <a:off x="6605982" y="2524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D62DB87C-7539-4223-8149-27CB57A3F0DC}"/>
                    </a:ext>
                  </a:extLst>
                </p:cNvPr>
                <p:cNvSpPr/>
                <p:nvPr/>
              </p:nvSpPr>
              <p:spPr>
                <a:xfrm>
                  <a:off x="6758382" y="2676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20E52056-6AF4-4D7B-A4B1-6F4F4DBA1D59}"/>
                    </a:ext>
                  </a:extLst>
                </p:cNvPr>
                <p:cNvSpPr/>
                <p:nvPr/>
              </p:nvSpPr>
              <p:spPr>
                <a:xfrm>
                  <a:off x="6910782" y="2829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EC6C6C9E-2FEA-45C5-A02E-884E57419E4F}"/>
                    </a:ext>
                  </a:extLst>
                </p:cNvPr>
                <p:cNvSpPr/>
                <p:nvPr/>
              </p:nvSpPr>
              <p:spPr>
                <a:xfrm>
                  <a:off x="7063182" y="2981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DD4C6CD3-A88C-42C6-ACC6-3C3169AF5937}"/>
                    </a:ext>
                  </a:extLst>
                </p:cNvPr>
                <p:cNvSpPr/>
                <p:nvPr/>
              </p:nvSpPr>
              <p:spPr>
                <a:xfrm>
                  <a:off x="7315310" y="3231951"/>
                  <a:ext cx="215440" cy="2252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6DF2751-934D-49D0-8465-8E6FA2AFF7FA}"/>
                  </a:ext>
                </a:extLst>
              </p:cNvPr>
              <p:cNvSpPr/>
              <p:nvPr/>
            </p:nvSpPr>
            <p:spPr>
              <a:xfrm rot="18730643">
                <a:off x="5366627" y="4105971"/>
                <a:ext cx="913870" cy="861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5EA2251-D70F-4A88-AF88-A5AD3FA6357B}"/>
                </a:ext>
              </a:extLst>
            </p:cNvPr>
            <p:cNvSpPr/>
            <p:nvPr/>
          </p:nvSpPr>
          <p:spPr>
            <a:xfrm rot="20366925">
              <a:off x="6670926" y="897128"/>
              <a:ext cx="434662" cy="577225"/>
            </a:xfrm>
            <a:custGeom>
              <a:avLst/>
              <a:gdLst>
                <a:gd name="connsiteX0" fmla="*/ 376758 w 637514"/>
                <a:gd name="connsiteY0" fmla="*/ 8272 h 814252"/>
                <a:gd name="connsiteX1" fmla="*/ 637514 w 637514"/>
                <a:gd name="connsiteY1" fmla="*/ 407126 h 814252"/>
                <a:gd name="connsiteX2" fmla="*/ 310942 w 637514"/>
                <a:gd name="connsiteY2" fmla="*/ 814252 h 814252"/>
                <a:gd name="connsiteX3" fmla="*/ 10034 w 637514"/>
                <a:gd name="connsiteY3" fmla="*/ 565598 h 814252"/>
                <a:gd name="connsiteX4" fmla="*/ 0 w 637514"/>
                <a:gd name="connsiteY4" fmla="*/ 525297 h 814252"/>
                <a:gd name="connsiteX5" fmla="*/ 187463 w 637514"/>
                <a:gd name="connsiteY5" fmla="*/ 595578 h 814252"/>
                <a:gd name="connsiteX6" fmla="*/ 199973 w 637514"/>
                <a:gd name="connsiteY6" fmla="*/ 595271 h 814252"/>
                <a:gd name="connsiteX7" fmla="*/ 205561 w 637514"/>
                <a:gd name="connsiteY7" fmla="*/ 591966 h 814252"/>
                <a:gd name="connsiteX8" fmla="*/ 219648 w 637514"/>
                <a:gd name="connsiteY8" fmla="*/ 609322 h 814252"/>
                <a:gd name="connsiteX9" fmla="*/ 310942 w 637514"/>
                <a:gd name="connsiteY9" fmla="*/ 650966 h 814252"/>
                <a:gd name="connsiteX10" fmla="*/ 474228 w 637514"/>
                <a:gd name="connsiteY10" fmla="*/ 407126 h 814252"/>
                <a:gd name="connsiteX11" fmla="*/ 374500 w 637514"/>
                <a:gd name="connsiteY11" fmla="*/ 182448 h 814252"/>
                <a:gd name="connsiteX12" fmla="*/ 359335 w 637514"/>
                <a:gd name="connsiteY12" fmla="*/ 175418 h 814252"/>
                <a:gd name="connsiteX13" fmla="*/ 358418 w 637514"/>
                <a:gd name="connsiteY13" fmla="*/ 172645 h 814252"/>
                <a:gd name="connsiteX14" fmla="*/ 349193 w 637514"/>
                <a:gd name="connsiteY14" fmla="*/ 164189 h 814252"/>
                <a:gd name="connsiteX15" fmla="*/ 119900 w 637514"/>
                <a:gd name="connsiteY15" fmla="*/ 78225 h 814252"/>
                <a:gd name="connsiteX16" fmla="*/ 128353 w 637514"/>
                <a:gd name="connsiteY16" fmla="*/ 69531 h 814252"/>
                <a:gd name="connsiteX17" fmla="*/ 310942 w 637514"/>
                <a:gd name="connsiteY17" fmla="*/ 0 h 814252"/>
                <a:gd name="connsiteX18" fmla="*/ 376758 w 637514"/>
                <a:gd name="connsiteY18" fmla="*/ 8272 h 8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514" h="814252">
                  <a:moveTo>
                    <a:pt x="376758" y="8272"/>
                  </a:moveTo>
                  <a:cubicBezTo>
                    <a:pt x="525571" y="46235"/>
                    <a:pt x="637514" y="210383"/>
                    <a:pt x="637514" y="407126"/>
                  </a:cubicBezTo>
                  <a:cubicBezTo>
                    <a:pt x="637514" y="631975"/>
                    <a:pt x="491303" y="814252"/>
                    <a:pt x="310942" y="814252"/>
                  </a:cubicBezTo>
                  <a:cubicBezTo>
                    <a:pt x="175672" y="814252"/>
                    <a:pt x="59610" y="711721"/>
                    <a:pt x="10034" y="565598"/>
                  </a:cubicBezTo>
                  <a:lnTo>
                    <a:pt x="0" y="525297"/>
                  </a:lnTo>
                  <a:lnTo>
                    <a:pt x="187463" y="595578"/>
                  </a:lnTo>
                  <a:cubicBezTo>
                    <a:pt x="191186" y="596974"/>
                    <a:pt x="195386" y="596828"/>
                    <a:pt x="199973" y="595271"/>
                  </a:cubicBezTo>
                  <a:lnTo>
                    <a:pt x="205561" y="591966"/>
                  </a:lnTo>
                  <a:lnTo>
                    <a:pt x="219648" y="609322"/>
                  </a:lnTo>
                  <a:cubicBezTo>
                    <a:pt x="245708" y="635614"/>
                    <a:pt x="277125" y="650966"/>
                    <a:pt x="310942" y="650966"/>
                  </a:cubicBezTo>
                  <a:cubicBezTo>
                    <a:pt x="401122" y="650966"/>
                    <a:pt x="474228" y="541795"/>
                    <a:pt x="474228" y="407126"/>
                  </a:cubicBezTo>
                  <a:cubicBezTo>
                    <a:pt x="474228" y="306124"/>
                    <a:pt x="433106" y="219465"/>
                    <a:pt x="374500" y="182448"/>
                  </a:cubicBezTo>
                  <a:lnTo>
                    <a:pt x="359335" y="175418"/>
                  </a:lnTo>
                  <a:lnTo>
                    <a:pt x="358418" y="172645"/>
                  </a:lnTo>
                  <a:cubicBezTo>
                    <a:pt x="355984" y="168456"/>
                    <a:pt x="352916" y="165584"/>
                    <a:pt x="349193" y="164189"/>
                  </a:cubicBezTo>
                  <a:lnTo>
                    <a:pt x="119900" y="78225"/>
                  </a:lnTo>
                  <a:lnTo>
                    <a:pt x="128353" y="69531"/>
                  </a:lnTo>
                  <a:cubicBezTo>
                    <a:pt x="180474" y="25633"/>
                    <a:pt x="243307" y="0"/>
                    <a:pt x="310942" y="0"/>
                  </a:cubicBezTo>
                  <a:cubicBezTo>
                    <a:pt x="333487" y="0"/>
                    <a:pt x="355499" y="2848"/>
                    <a:pt x="376758" y="8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865CAC-7998-4BAE-9E9B-9937C26A0ED1}"/>
              </a:ext>
            </a:extLst>
          </p:cNvPr>
          <p:cNvGrpSpPr/>
          <p:nvPr/>
        </p:nvGrpSpPr>
        <p:grpSpPr>
          <a:xfrm>
            <a:off x="844804" y="1038033"/>
            <a:ext cx="1715852" cy="4618676"/>
            <a:chOff x="844804" y="1038033"/>
            <a:chExt cx="1715852" cy="46186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8D3422-05D0-445B-A17A-0B8004187447}"/>
                </a:ext>
              </a:extLst>
            </p:cNvPr>
            <p:cNvGrpSpPr/>
            <p:nvPr/>
          </p:nvGrpSpPr>
          <p:grpSpPr>
            <a:xfrm>
              <a:off x="844804" y="1038033"/>
              <a:ext cx="1715852" cy="4618676"/>
              <a:chOff x="844804" y="1038033"/>
              <a:chExt cx="1715852" cy="4618676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1AC30FF-3E41-47C8-8E2C-46685CF79869}"/>
                  </a:ext>
                </a:extLst>
              </p:cNvPr>
              <p:cNvGrpSpPr/>
              <p:nvPr/>
            </p:nvGrpSpPr>
            <p:grpSpPr>
              <a:xfrm>
                <a:off x="844804" y="1038033"/>
                <a:ext cx="1715852" cy="4618676"/>
                <a:chOff x="6204930" y="848503"/>
                <a:chExt cx="1715852" cy="4406708"/>
              </a:xfrm>
              <a:solidFill>
                <a:schemeClr val="accent2">
                  <a:lumMod val="75000"/>
                </a:schemeClr>
              </a:solidFill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E0D7E75-2B32-46FC-BF61-62F88A336495}"/>
                    </a:ext>
                  </a:extLst>
                </p:cNvPr>
                <p:cNvGrpSpPr/>
                <p:nvPr/>
              </p:nvGrpSpPr>
              <p:grpSpPr>
                <a:xfrm>
                  <a:off x="6204930" y="1010617"/>
                  <a:ext cx="1715852" cy="4244594"/>
                  <a:chOff x="4875559" y="803638"/>
                  <a:chExt cx="1715852" cy="4244596"/>
                </a:xfrm>
                <a:grpFill/>
              </p:grpSpPr>
              <p:sp>
                <p:nvSpPr>
                  <p:cNvPr id="73" name="Rectangle: Rounded Corners 72">
                    <a:extLst>
                      <a:ext uri="{FF2B5EF4-FFF2-40B4-BE49-F238E27FC236}">
                        <a16:creationId xmlns:a16="http://schemas.microsoft.com/office/drawing/2014/main" id="{CE28E315-D56F-499D-B414-769C4F061B24}"/>
                      </a:ext>
                    </a:extLst>
                  </p:cNvPr>
                  <p:cNvSpPr/>
                  <p:nvPr/>
                </p:nvSpPr>
                <p:spPr>
                  <a:xfrm rot="2603025">
                    <a:off x="5028174" y="3690202"/>
                    <a:ext cx="1336838" cy="1358032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DE5BE781-FC7C-4FFD-98BC-F5D2A076CB2F}"/>
                      </a:ext>
                    </a:extLst>
                  </p:cNvPr>
                  <p:cNvSpPr/>
                  <p:nvPr/>
                </p:nvSpPr>
                <p:spPr>
                  <a:xfrm>
                    <a:off x="5652098" y="803638"/>
                    <a:ext cx="169796" cy="890161"/>
                  </a:xfrm>
                  <a:custGeom>
                    <a:avLst/>
                    <a:gdLst>
                      <a:gd name="connsiteX0" fmla="*/ 43162 w 215440"/>
                      <a:gd name="connsiteY0" fmla="*/ 0 h 460712"/>
                      <a:gd name="connsiteX1" fmla="*/ 215440 w 215440"/>
                      <a:gd name="connsiteY1" fmla="*/ 230356 h 460712"/>
                      <a:gd name="connsiteX2" fmla="*/ 43162 w 215440"/>
                      <a:gd name="connsiteY2" fmla="*/ 460712 h 460712"/>
                      <a:gd name="connsiteX3" fmla="*/ 8442 w 215440"/>
                      <a:gd name="connsiteY3" fmla="*/ 456032 h 460712"/>
                      <a:gd name="connsiteX4" fmla="*/ 0 w 215440"/>
                      <a:gd name="connsiteY4" fmla="*/ 452528 h 460712"/>
                      <a:gd name="connsiteX5" fmla="*/ 7989 w 215440"/>
                      <a:gd name="connsiteY5" fmla="*/ 442608 h 460712"/>
                      <a:gd name="connsiteX6" fmla="*/ 43162 w 215440"/>
                      <a:gd name="connsiteY6" fmla="*/ 230356 h 460712"/>
                      <a:gd name="connsiteX7" fmla="*/ 7989 w 215440"/>
                      <a:gd name="connsiteY7" fmla="*/ 18103 h 460712"/>
                      <a:gd name="connsiteX8" fmla="*/ 1 w 215440"/>
                      <a:gd name="connsiteY8" fmla="*/ 8184 h 460712"/>
                      <a:gd name="connsiteX9" fmla="*/ 8442 w 215440"/>
                      <a:gd name="connsiteY9" fmla="*/ 4680 h 460712"/>
                      <a:gd name="connsiteX10" fmla="*/ 43162 w 215440"/>
                      <a:gd name="connsiteY10" fmla="*/ 0 h 460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5440" h="460712">
                        <a:moveTo>
                          <a:pt x="43162" y="0"/>
                        </a:moveTo>
                        <a:cubicBezTo>
                          <a:pt x="138309" y="0"/>
                          <a:pt x="215440" y="103134"/>
                          <a:pt x="215440" y="230356"/>
                        </a:cubicBezTo>
                        <a:cubicBezTo>
                          <a:pt x="215440" y="357578"/>
                          <a:pt x="138309" y="460712"/>
                          <a:pt x="43162" y="460712"/>
                        </a:cubicBezTo>
                        <a:cubicBezTo>
                          <a:pt x="31269" y="460712"/>
                          <a:pt x="19657" y="459101"/>
                          <a:pt x="8442" y="456032"/>
                        </a:cubicBezTo>
                        <a:lnTo>
                          <a:pt x="0" y="452528"/>
                        </a:lnTo>
                        <a:lnTo>
                          <a:pt x="7989" y="442608"/>
                        </a:lnTo>
                        <a:cubicBezTo>
                          <a:pt x="28659" y="407639"/>
                          <a:pt x="43162" y="325772"/>
                          <a:pt x="43162" y="230356"/>
                        </a:cubicBezTo>
                        <a:cubicBezTo>
                          <a:pt x="43162" y="134939"/>
                          <a:pt x="28659" y="53073"/>
                          <a:pt x="7989" y="18103"/>
                        </a:cubicBezTo>
                        <a:lnTo>
                          <a:pt x="1" y="8184"/>
                        </a:lnTo>
                        <a:lnTo>
                          <a:pt x="8442" y="4680"/>
                        </a:lnTo>
                        <a:cubicBezTo>
                          <a:pt x="19657" y="1612"/>
                          <a:pt x="31269" y="0"/>
                          <a:pt x="4316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547D5B6-64AD-43E9-A7F9-A132B015FC3E}"/>
                      </a:ext>
                    </a:extLst>
                  </p:cNvPr>
                  <p:cNvGrpSpPr/>
                  <p:nvPr/>
                </p:nvGrpSpPr>
                <p:grpSpPr>
                  <a:xfrm rot="2708164">
                    <a:off x="4811565" y="1802895"/>
                    <a:ext cx="1843839" cy="1715852"/>
                    <a:chOff x="5691582" y="1610139"/>
                    <a:chExt cx="1843839" cy="1715852"/>
                  </a:xfrm>
                  <a:grpFill/>
                </p:grpSpPr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704DCB3C-9703-4C0B-8DF5-5B864779D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1582" y="16101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0D0AA5CB-9F70-4FA3-9FF8-4972775049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3982" y="17625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AB843979-6276-4E1D-98FB-DC70BC8CE9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6382" y="19149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Oval 78">
                      <a:extLst>
                        <a:ext uri="{FF2B5EF4-FFF2-40B4-BE49-F238E27FC236}">
                          <a16:creationId xmlns:a16="http://schemas.microsoft.com/office/drawing/2014/main" id="{3E77E513-905B-4242-934D-4E520A474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8782" y="20673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29581298-1DD0-469D-9A09-3FC61E52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1182" y="22197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A39942C2-9AEB-4928-8973-5866591B77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3582" y="23721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3518293B-02FF-46AD-9B09-F24F788D4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5982" y="25245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E96CA0A2-59BA-4A10-82BD-16F3DEEFDF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8382" y="26769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B30D232D-4CB3-4599-9382-FEA3A4FF68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0782" y="28293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9F715A23-698F-4143-80E6-D5B0E607BD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3182" y="29817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FFA9F53E-364C-4661-9C6E-D436CAA66F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9981" y="3100704"/>
                      <a:ext cx="215440" cy="225287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54BB3EDB-10AD-4E19-B59A-EC1E1012480C}"/>
                    </a:ext>
                  </a:extLst>
                </p:cNvPr>
                <p:cNvSpPr/>
                <p:nvPr/>
              </p:nvSpPr>
              <p:spPr>
                <a:xfrm rot="20366925">
                  <a:off x="6670647" y="848503"/>
                  <a:ext cx="422726" cy="610234"/>
                </a:xfrm>
                <a:custGeom>
                  <a:avLst/>
                  <a:gdLst>
                    <a:gd name="connsiteX0" fmla="*/ 376758 w 637514"/>
                    <a:gd name="connsiteY0" fmla="*/ 8272 h 814252"/>
                    <a:gd name="connsiteX1" fmla="*/ 637514 w 637514"/>
                    <a:gd name="connsiteY1" fmla="*/ 407126 h 814252"/>
                    <a:gd name="connsiteX2" fmla="*/ 310942 w 637514"/>
                    <a:gd name="connsiteY2" fmla="*/ 814252 h 814252"/>
                    <a:gd name="connsiteX3" fmla="*/ 10034 w 637514"/>
                    <a:gd name="connsiteY3" fmla="*/ 565598 h 814252"/>
                    <a:gd name="connsiteX4" fmla="*/ 0 w 637514"/>
                    <a:gd name="connsiteY4" fmla="*/ 525297 h 814252"/>
                    <a:gd name="connsiteX5" fmla="*/ 187463 w 637514"/>
                    <a:gd name="connsiteY5" fmla="*/ 595578 h 814252"/>
                    <a:gd name="connsiteX6" fmla="*/ 199973 w 637514"/>
                    <a:gd name="connsiteY6" fmla="*/ 595271 h 814252"/>
                    <a:gd name="connsiteX7" fmla="*/ 205561 w 637514"/>
                    <a:gd name="connsiteY7" fmla="*/ 591966 h 814252"/>
                    <a:gd name="connsiteX8" fmla="*/ 219648 w 637514"/>
                    <a:gd name="connsiteY8" fmla="*/ 609322 h 814252"/>
                    <a:gd name="connsiteX9" fmla="*/ 310942 w 637514"/>
                    <a:gd name="connsiteY9" fmla="*/ 650966 h 814252"/>
                    <a:gd name="connsiteX10" fmla="*/ 474228 w 637514"/>
                    <a:gd name="connsiteY10" fmla="*/ 407126 h 814252"/>
                    <a:gd name="connsiteX11" fmla="*/ 374500 w 637514"/>
                    <a:gd name="connsiteY11" fmla="*/ 182448 h 814252"/>
                    <a:gd name="connsiteX12" fmla="*/ 359335 w 637514"/>
                    <a:gd name="connsiteY12" fmla="*/ 175418 h 814252"/>
                    <a:gd name="connsiteX13" fmla="*/ 358418 w 637514"/>
                    <a:gd name="connsiteY13" fmla="*/ 172645 h 814252"/>
                    <a:gd name="connsiteX14" fmla="*/ 349193 w 637514"/>
                    <a:gd name="connsiteY14" fmla="*/ 164189 h 814252"/>
                    <a:gd name="connsiteX15" fmla="*/ 119900 w 637514"/>
                    <a:gd name="connsiteY15" fmla="*/ 78225 h 814252"/>
                    <a:gd name="connsiteX16" fmla="*/ 128353 w 637514"/>
                    <a:gd name="connsiteY16" fmla="*/ 69531 h 814252"/>
                    <a:gd name="connsiteX17" fmla="*/ 310942 w 637514"/>
                    <a:gd name="connsiteY17" fmla="*/ 0 h 814252"/>
                    <a:gd name="connsiteX18" fmla="*/ 376758 w 637514"/>
                    <a:gd name="connsiteY18" fmla="*/ 8272 h 814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37514" h="814252">
                      <a:moveTo>
                        <a:pt x="376758" y="8272"/>
                      </a:moveTo>
                      <a:cubicBezTo>
                        <a:pt x="525571" y="46235"/>
                        <a:pt x="637514" y="210383"/>
                        <a:pt x="637514" y="407126"/>
                      </a:cubicBezTo>
                      <a:cubicBezTo>
                        <a:pt x="637514" y="631975"/>
                        <a:pt x="491303" y="814252"/>
                        <a:pt x="310942" y="814252"/>
                      </a:cubicBezTo>
                      <a:cubicBezTo>
                        <a:pt x="175672" y="814252"/>
                        <a:pt x="59610" y="711721"/>
                        <a:pt x="10034" y="565598"/>
                      </a:cubicBezTo>
                      <a:lnTo>
                        <a:pt x="0" y="525297"/>
                      </a:lnTo>
                      <a:lnTo>
                        <a:pt x="187463" y="595578"/>
                      </a:lnTo>
                      <a:cubicBezTo>
                        <a:pt x="191186" y="596974"/>
                        <a:pt x="195386" y="596828"/>
                        <a:pt x="199973" y="595271"/>
                      </a:cubicBezTo>
                      <a:lnTo>
                        <a:pt x="205561" y="591966"/>
                      </a:lnTo>
                      <a:lnTo>
                        <a:pt x="219648" y="609322"/>
                      </a:lnTo>
                      <a:cubicBezTo>
                        <a:pt x="245708" y="635614"/>
                        <a:pt x="277125" y="650966"/>
                        <a:pt x="310942" y="650966"/>
                      </a:cubicBezTo>
                      <a:cubicBezTo>
                        <a:pt x="401122" y="650966"/>
                        <a:pt x="474228" y="541795"/>
                        <a:pt x="474228" y="407126"/>
                      </a:cubicBezTo>
                      <a:cubicBezTo>
                        <a:pt x="474228" y="306124"/>
                        <a:pt x="433106" y="219465"/>
                        <a:pt x="374500" y="182448"/>
                      </a:cubicBezTo>
                      <a:lnTo>
                        <a:pt x="359335" y="175418"/>
                      </a:lnTo>
                      <a:lnTo>
                        <a:pt x="358418" y="172645"/>
                      </a:lnTo>
                      <a:cubicBezTo>
                        <a:pt x="355984" y="168456"/>
                        <a:pt x="352916" y="165584"/>
                        <a:pt x="349193" y="164189"/>
                      </a:cubicBezTo>
                      <a:lnTo>
                        <a:pt x="119900" y="78225"/>
                      </a:lnTo>
                      <a:lnTo>
                        <a:pt x="128353" y="69531"/>
                      </a:lnTo>
                      <a:cubicBezTo>
                        <a:pt x="180474" y="25633"/>
                        <a:pt x="243307" y="0"/>
                        <a:pt x="310942" y="0"/>
                      </a:cubicBezTo>
                      <a:cubicBezTo>
                        <a:pt x="333487" y="0"/>
                        <a:pt x="355499" y="2848"/>
                        <a:pt x="376758" y="82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54361621-3198-4E6E-B86D-1597C2DDB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779132">
                <a:off x="1038836" y="4407937"/>
                <a:ext cx="1276353" cy="114843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</p:pic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5022FD4-6542-4275-BEDE-23F5D5B3DD1E}"/>
                </a:ext>
              </a:extLst>
            </p:cNvPr>
            <p:cNvSpPr/>
            <p:nvPr/>
          </p:nvSpPr>
          <p:spPr>
            <a:xfrm>
              <a:off x="1616985" y="4156336"/>
              <a:ext cx="199445" cy="16862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03E6C75-3C4E-4535-918A-667CADE4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80DB-3D2C-4EDF-AD9A-E11A0DFF0D50}" type="datetime1">
              <a:rPr lang="en-US" smtClean="0"/>
              <a:t>12-Aug-21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E8E0C5-5A9D-4741-8313-EFE0BB8C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95E93A-0114-4E77-B9D8-6C360771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25 -1.85185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5 4.07407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25 3.7037E-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25 -1.85185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876800" y="762000"/>
            <a:ext cx="2438400" cy="762000"/>
          </a:xfrm>
          <a:prstGeom prst="flowChartTerminator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362200"/>
            <a:ext cx="10058400" cy="3477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gency FB" panose="020B0503020202020204" pitchFamily="34" charset="0"/>
              <a:buChar char="æ"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ফায়ারিং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অর্ডার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Clr>
                <a:srgbClr val="FF0000"/>
              </a:buClr>
              <a:buFont typeface="Agency FB" panose="020B0503020202020204" pitchFamily="34" charset="0"/>
              <a:buChar char="æ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ডিজেল ফুয়েল সিস্টেমের ৪টি অংশের নাম লিখ।</a:t>
            </a:r>
          </a:p>
          <a:p>
            <a:pPr marL="685800" indent="-685800">
              <a:buClr>
                <a:srgbClr val="FF0000"/>
              </a:buClr>
              <a:buFont typeface="Agency FB" panose="020B0503020202020204" pitchFamily="34" charset="0"/>
              <a:buChar char="æ"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গভর্ণরের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Clr>
                <a:srgbClr val="FF0000"/>
              </a:buClr>
              <a:buFont typeface="Agency FB" panose="020B0503020202020204" pitchFamily="34" charset="0"/>
              <a:buChar char="æ"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BE3F2-4961-4ADD-BF92-14AE8890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A858-6F62-40B2-8D64-A07D377C91C0}" type="datetime1">
              <a:rPr lang="en-US" smtClean="0"/>
              <a:t>12-Aug-21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F40F9-A4E0-4CD9-AC8E-28A696E7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2E507-1955-4D11-A313-22685E68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648200" y="457200"/>
            <a:ext cx="2895600" cy="757369"/>
          </a:xfrm>
          <a:prstGeom prst="round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4950" y="4724400"/>
            <a:ext cx="9182100" cy="1371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 চালিত নৌকায় যে,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 ব্যাবহার হয় তার ফুয়েল সিস্টেমের চিত্র অংকন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B2504-4AB4-4A9A-B212-3F9ABF8BC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1447800"/>
            <a:ext cx="3893359" cy="318276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EEB40-EAA5-41AD-9037-275939BF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4162-8630-41BC-ACF5-F6D21C8DCA98}" type="datetime1">
              <a:rPr lang="en-US" smtClean="0"/>
              <a:t>12-Aug-21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AEC5F-6579-4399-B7A8-00537E4A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6D78B-E16F-4CBC-951D-8FF16F33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slow">
    <p:cover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8DE431-8082-4785-A472-D7464FE27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2"/>
          <a:stretch/>
        </p:blipFill>
        <p:spPr>
          <a:xfrm>
            <a:off x="1297563" y="763825"/>
            <a:ext cx="9596873" cy="533034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EEF2C0-03A8-48D2-A16C-FC6E4FAC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FBD3-F34B-4321-9EA8-35A4D1C7DEA0}" type="datetime1">
              <a:rPr lang="en-US" smtClean="0"/>
              <a:t>12-Aug-21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A3555-7319-4BE4-BDF8-90FED752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932C6-37D6-4111-BF74-D711458B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5209721"/>
            <a:ext cx="4641273" cy="861775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১.8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29BAB1-CDA6-4D6B-8B07-9452613C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59D-B4BA-41E7-BE47-64556FF323D5}" type="datetime1">
              <a:rPr lang="en-US" smtClean="0"/>
              <a:t>12-Aug-21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66A312-929F-4BB4-9599-DDA3340F5558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6FB3CEF-1BB6-453A-BEA1-0B3CE41A2414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42E41D-9591-4E2F-95F6-26C4E3002C03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F5569FD-DC21-4D14-8CAE-E3564E8B76FC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E0C588B-18E6-492F-BD79-3C5EB0AFCFAE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9D559C9-98DA-47CC-8D1B-331FA8CAE8B9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337D9A8-62BA-4FE8-984A-C1DF27C59C2B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2B1B9A0D-3B86-4F9A-9054-F839F7624F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0714" l="0" r="9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87" y="1037965"/>
            <a:ext cx="1647825" cy="54554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500" y="198116"/>
            <a:ext cx="4953000" cy="923330"/>
          </a:xfrm>
          <a:prstGeom prst="rect">
            <a:avLst/>
          </a:prstGeom>
          <a:gradFill>
            <a:gsLst>
              <a:gs pos="0">
                <a:srgbClr val="993366"/>
              </a:gs>
              <a:gs pos="74000">
                <a:srgbClr val="C000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50775-3FE8-457A-983D-3D7713F0D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341844"/>
            <a:ext cx="8724900" cy="4766987"/>
          </a:xfrm>
          <a:prstGeom prst="ellipse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78C72-494E-47FC-BF24-9E4D06E0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45D1-F4D0-4E11-8972-7D0E01F0D427}" type="datetime1">
              <a:rPr lang="en-US" smtClean="0"/>
              <a:t>12-Aug-21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6639E-A1E3-45B0-BA7F-C2A7AE19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B79-03CD-4DE2-B973-EECC84C2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70909"/>
      </p:ext>
    </p:extLst>
  </p:cSld>
  <p:clrMapOvr>
    <a:masterClrMapping/>
  </p:clrMapOvr>
  <p:transition spd="slow"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43DD86-7910-4D93-85C5-49C86D280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5" b="96970" l="25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47729" y="1993281"/>
            <a:ext cx="6300424" cy="43315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770395-7B3E-411C-9DF6-FC63B2536661}"/>
              </a:ext>
            </a:extLst>
          </p:cNvPr>
          <p:cNvSpPr txBox="1"/>
          <p:nvPr/>
        </p:nvSpPr>
        <p:spPr>
          <a:xfrm>
            <a:off x="1258363" y="7008000"/>
            <a:ext cx="9975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fr.wikipedia.org/wiki/Moteur_Diese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0" name="Horizontal Scroll 2">
            <a:extLst>
              <a:ext uri="{FF2B5EF4-FFF2-40B4-BE49-F238E27FC236}">
                <a16:creationId xmlns:a16="http://schemas.microsoft.com/office/drawing/2014/main" id="{E3402114-3928-4D0E-BAF0-DC809A779E3D}"/>
              </a:ext>
            </a:extLst>
          </p:cNvPr>
          <p:cNvSpPr/>
          <p:nvPr/>
        </p:nvSpPr>
        <p:spPr>
          <a:xfrm>
            <a:off x="3400425" y="951296"/>
            <a:ext cx="5391150" cy="1140374"/>
          </a:xfrm>
          <a:prstGeom prst="horizontalScroll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ডিজেল ফুয়েল সিস্টেম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AFE2BD4-45BC-4063-92A0-15A192FEFC78}"/>
              </a:ext>
            </a:extLst>
          </p:cNvPr>
          <p:cNvSpPr/>
          <p:nvPr/>
        </p:nvSpPr>
        <p:spPr>
          <a:xfrm>
            <a:off x="3524250" y="0"/>
            <a:ext cx="5143500" cy="914400"/>
          </a:xfrm>
          <a:prstGeom prst="roundRect">
            <a:avLst/>
          </a:prstGeom>
          <a:gradFill>
            <a:gsLst>
              <a:gs pos="0">
                <a:srgbClr val="993366"/>
              </a:gs>
              <a:gs pos="74000">
                <a:srgbClr val="C000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DFA09D-07D4-4F54-99C8-3DF2F65E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1636-42AD-422A-AECF-470A60A69CDF}" type="datetime1">
              <a:rPr lang="en-US" smtClean="0"/>
              <a:t>12-Aug-21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0A759-5810-496A-BB4B-6AA7C119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7CCBEE-235B-4353-B358-182AA824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3316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1149780"/>
            <a:ext cx="11125200" cy="510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※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গভর্ণরের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Clr>
                <a:srgbClr val="0000CC"/>
              </a:buClr>
              <a:buFont typeface="Yu Mincho Light" panose="02020300000000000000" pitchFamily="18" charset="-128"/>
              <a:buChar char="※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ফায়ারিং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অর্ডার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Clr>
                <a:srgbClr val="FFFF00"/>
              </a:buClr>
              <a:buFont typeface="Yu Mincho Light" panose="02020300000000000000" pitchFamily="18" charset="-128"/>
              <a:buChar char="※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 সিস্টেমের বিভিন্ন অংশের নাম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FFFF00"/>
              </a:buClr>
              <a:buFont typeface="Yu Mincho Light" panose="02020300000000000000" pitchFamily="18" charset="-128"/>
              <a:buChar char="※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হাইপ্রেসার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Clr>
                <a:srgbClr val="FFFF00"/>
              </a:buClr>
              <a:buFont typeface="Yu Mincho Light" panose="02020300000000000000" pitchFamily="18" charset="-128"/>
              <a:buChar char="※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কার্যপ্রণীলী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B4200-FE36-4682-BFFA-9D64A6E02760}"/>
              </a:ext>
            </a:extLst>
          </p:cNvPr>
          <p:cNvSpPr txBox="1"/>
          <p:nvPr/>
        </p:nvSpPr>
        <p:spPr>
          <a:xfrm>
            <a:off x="2171700" y="152400"/>
            <a:ext cx="7848600" cy="92333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যা শিখবে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20BF5C-C7B4-4B24-BFF1-3D5BE0CF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E66A-F398-4FFA-BE65-3947642CAAA6}" type="datetime1">
              <a:rPr lang="en-US" smtClean="0"/>
              <a:t>12-Aug-21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B49AC-CA75-4819-9BBC-CEDB7CA7D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65F9C-5DCA-44CF-B1F6-D273C745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023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516560" y="139234"/>
            <a:ext cx="7159251" cy="777875"/>
          </a:xfrm>
          <a:prstGeom prst="flowChartAlternateProcess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ডায়াগ্রাম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1" name="Picture 1" descr="G:\Zahurul Islam\Image\p-3488-p-2953-25L-Tank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40" b="82184" l="15122" r="86341"/>
                    </a14:imgEffect>
                  </a14:imgLayer>
                </a14:imgProps>
              </a:ext>
            </a:extLst>
          </a:blip>
          <a:srcRect l="16074" t="22353" r="13043" b="18041"/>
          <a:stretch/>
        </p:blipFill>
        <p:spPr bwMode="auto">
          <a:xfrm>
            <a:off x="491111" y="1775970"/>
            <a:ext cx="1444243" cy="1030835"/>
          </a:xfrm>
          <a:prstGeom prst="rect">
            <a:avLst/>
          </a:prstGeom>
          <a:noFill/>
        </p:spPr>
      </p:pic>
      <p:pic>
        <p:nvPicPr>
          <p:cNvPr id="5122" name="Picture 2" descr="G:\Zahurul Islam\Image\nspfilhous-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225" y="1156178"/>
            <a:ext cx="1539875" cy="1539875"/>
          </a:xfrm>
          <a:prstGeom prst="rect">
            <a:avLst/>
          </a:prstGeom>
          <a:noFill/>
        </p:spPr>
      </p:pic>
      <p:pic>
        <p:nvPicPr>
          <p:cNvPr id="5123" name="Picture 3" descr="G:\Zahurul Islam\Image\injector.png"/>
          <p:cNvPicPr>
            <a:picLocks noChangeAspect="1" noChangeArrowheads="1"/>
          </p:cNvPicPr>
          <p:nvPr/>
        </p:nvPicPr>
        <p:blipFill>
          <a:blip r:embed="rId5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1" b="95932" l="0" r="8990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95800" y="1465754"/>
            <a:ext cx="1692275" cy="1574930"/>
          </a:xfrm>
          <a:prstGeom prst="rect">
            <a:avLst/>
          </a:prstGeom>
          <a:noFill/>
        </p:spPr>
      </p:pic>
      <p:pic>
        <p:nvPicPr>
          <p:cNvPr id="6" name="Picture 2" descr="G:\Zahurul Islam\Image\nspfilhous-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447800"/>
            <a:ext cx="1235075" cy="1235075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6019800" y="1828800"/>
            <a:ext cx="914400" cy="609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Left Arrow 17"/>
          <p:cNvSpPr/>
          <p:nvPr/>
        </p:nvSpPr>
        <p:spPr>
          <a:xfrm>
            <a:off x="10515600" y="2438400"/>
            <a:ext cx="914400" cy="2895600"/>
          </a:xfrm>
          <a:prstGeom prst="curvedLeftArrow">
            <a:avLst>
              <a:gd name="adj1" fmla="val 27139"/>
              <a:gd name="adj2" fmla="val 5000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505200" y="1828800"/>
            <a:ext cx="990600" cy="609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828800" y="1752600"/>
            <a:ext cx="914400" cy="609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  <a:endCxn id="16" idx="2"/>
          </p:cNvCxnSpPr>
          <p:nvPr/>
        </p:nvCxnSpPr>
        <p:spPr>
          <a:xfrm flipH="1" flipV="1">
            <a:off x="1507935" y="1502794"/>
            <a:ext cx="16066" cy="32600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5813" y="1041129"/>
            <a:ext cx="144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ট্যাংক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>
            <a:cxnSpLocks/>
            <a:stCxn id="5122" idx="2"/>
          </p:cNvCxnSpPr>
          <p:nvPr/>
        </p:nvCxnSpPr>
        <p:spPr>
          <a:xfrm>
            <a:off x="3078163" y="2696053"/>
            <a:ext cx="0" cy="34463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81200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প্রাইমারী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ফুইয়েল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ফিল্টার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5368499" y="1563539"/>
            <a:ext cx="3048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19600" y="97743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ফিড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>
            <a:cxnSpLocks/>
            <a:stCxn id="6" idx="2"/>
          </p:cNvCxnSpPr>
          <p:nvPr/>
        </p:nvCxnSpPr>
        <p:spPr>
          <a:xfrm flipH="1">
            <a:off x="7240588" y="2682875"/>
            <a:ext cx="6350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19800" y="3124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সেকেন্ডারী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ফিল্টার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9068594" y="3123406"/>
            <a:ext cx="4572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077200" y="3276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প্রেশার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>
            <a:cxnSpLocks/>
          </p:cNvCxnSpPr>
          <p:nvPr/>
        </p:nvCxnSpPr>
        <p:spPr>
          <a:xfrm>
            <a:off x="5750903" y="5392246"/>
            <a:ext cx="1" cy="47515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34000" y="5867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ইনজেক্টর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6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74" b="99465" l="741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8200" y="1447800"/>
            <a:ext cx="2057400" cy="1424940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7772400" y="1905000"/>
            <a:ext cx="762000" cy="609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05800" y="5638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প্রেসার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লাইন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Left Arrow 36"/>
          <p:cNvSpPr/>
          <p:nvPr/>
        </p:nvSpPr>
        <p:spPr>
          <a:xfrm>
            <a:off x="7010400" y="4648200"/>
            <a:ext cx="1447800" cy="6858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672ED-EDF1-42C4-9785-3E10A20C29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42" b="58788" l="10000" r="96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32208" t="23787" r="24815" b="54173"/>
          <a:stretch/>
        </p:blipFill>
        <p:spPr>
          <a:xfrm rot="10426812">
            <a:off x="4491405" y="4686121"/>
            <a:ext cx="2057400" cy="791310"/>
          </a:xfrm>
          <a:prstGeom prst="rect">
            <a:avLst/>
          </a:prstGeom>
        </p:spPr>
      </p:pic>
      <p:pic>
        <p:nvPicPr>
          <p:cNvPr id="29" name="Picture 1">
            <a:extLst>
              <a:ext uri="{FF2B5EF4-FFF2-40B4-BE49-F238E27FC236}">
                <a16:creationId xmlns:a16="http://schemas.microsoft.com/office/drawing/2014/main" id="{CE8D4FC5-7EAD-4F86-B1E0-CFD5B0A0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784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675811" y="3782228"/>
            <a:ext cx="1754185" cy="257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2D834-551D-4D27-945D-5396C1AD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38F3-F9E0-4C58-BC44-8F3453FF39C6}" type="datetime1">
              <a:rPr lang="en-US" smtClean="0"/>
              <a:t>12-Aug-21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E5D22-7D27-4C73-86C6-E83BEFF6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DE7D1-68C0-428D-AA09-A3CA0BCF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4" grpId="0" animBg="1"/>
      <p:bldP spid="25" grpId="0" animBg="1"/>
      <p:bldP spid="16" grpId="0"/>
      <p:bldP spid="20" grpId="0"/>
      <p:bldP spid="26" grpId="0"/>
      <p:bldP spid="30" grpId="0"/>
      <p:bldP spid="39" grpId="0"/>
      <p:bldP spid="43" grpId="0"/>
      <p:bldP spid="34" grpId="0" animBg="1"/>
      <p:bldP spid="36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1652" y="-24805"/>
            <a:ext cx="8648696" cy="92333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ডিজেল ইঞ্জিনের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bn-IN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য়েল সিস্টেম পরিচিতি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838200" y="1676400"/>
            <a:ext cx="457200" cy="0"/>
          </a:xfrm>
          <a:prstGeom prst="line">
            <a:avLst/>
          </a:prstGeom>
          <a:ln w="3810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7239000" y="3581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696200" y="1752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286000" y="1905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172200" y="53340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1676400" y="4648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609600" y="2514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3886200" y="2286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3276600" y="1905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8915400" y="2743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9067800" y="1295399"/>
            <a:ext cx="2590800" cy="457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ফিল্টার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হাইপ্রেসার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হাইপ্রেসার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ইনজেক্টর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গভর্ণর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ননরিটার্নিং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ভাল্ব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ওভার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56E662-B11E-46EF-9DE6-CF145973AD0C}"/>
              </a:ext>
            </a:extLst>
          </p:cNvPr>
          <p:cNvGrpSpPr/>
          <p:nvPr/>
        </p:nvGrpSpPr>
        <p:grpSpPr>
          <a:xfrm>
            <a:off x="838201" y="848528"/>
            <a:ext cx="8153400" cy="5323671"/>
            <a:chOff x="838201" y="848528"/>
            <a:chExt cx="8153400" cy="5323671"/>
          </a:xfrm>
        </p:grpSpPr>
        <p:grpSp>
          <p:nvGrpSpPr>
            <p:cNvPr id="41" name="Group 40"/>
            <p:cNvGrpSpPr/>
            <p:nvPr/>
          </p:nvGrpSpPr>
          <p:grpSpPr>
            <a:xfrm>
              <a:off x="838201" y="1371599"/>
              <a:ext cx="8153400" cy="4800600"/>
              <a:chOff x="838200" y="1295400"/>
              <a:chExt cx="8153400" cy="480060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838200" y="1295400"/>
                <a:ext cx="8153400" cy="4800600"/>
                <a:chOff x="838200" y="1295400"/>
                <a:chExt cx="9067800" cy="4800600"/>
              </a:xfrm>
            </p:grpSpPr>
            <p:pic>
              <p:nvPicPr>
                <p:cNvPr id="43" name="Picture 42" descr="6.jp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2674" b="98396" l="0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9000" y="2590800"/>
                  <a:ext cx="3048000" cy="2209800"/>
                </a:xfrm>
                <a:prstGeom prst="rect">
                  <a:avLst/>
                </a:prstGeom>
                <a:ln cmpd="dbl">
                  <a:noFill/>
                </a:ln>
              </p:spPr>
            </p:pic>
            <p:pic>
              <p:nvPicPr>
                <p:cNvPr id="45" name="Picture 2" descr="G:\Zahurul Islam\Image\nspfilhous-000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1114" r="29619"/>
                <a:stretch>
                  <a:fillRect/>
                </a:stretch>
              </p:blipFill>
              <p:spPr bwMode="auto">
                <a:xfrm>
                  <a:off x="1219200" y="1295400"/>
                  <a:ext cx="533400" cy="1082675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</p:pic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495800" y="4572000"/>
                  <a:ext cx="0" cy="457200"/>
                </a:xfrm>
                <a:prstGeom prst="line">
                  <a:avLst/>
                </a:prstGeom>
                <a:ln w="3810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838200" y="4343400"/>
                  <a:ext cx="3429000" cy="0"/>
                </a:xfrm>
                <a:prstGeom prst="line">
                  <a:avLst/>
                </a:prstGeom>
                <a:ln w="5715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838200" y="1676400"/>
                  <a:ext cx="0" cy="2667000"/>
                </a:xfrm>
                <a:prstGeom prst="line">
                  <a:avLst/>
                </a:prstGeom>
                <a:ln w="3810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4" name="Picture 2" descr="G:\Zahurul Islam\Image\nspfilhous-000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1114" r="29619"/>
                <a:stretch>
                  <a:fillRect/>
                </a:stretch>
              </p:blipFill>
              <p:spPr bwMode="auto">
                <a:xfrm>
                  <a:off x="1676400" y="1295400"/>
                  <a:ext cx="533400" cy="1082675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</p:pic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133600" y="1600200"/>
                  <a:ext cx="1752600" cy="0"/>
                </a:xfrm>
                <a:prstGeom prst="line">
                  <a:avLst/>
                </a:prstGeom>
                <a:ln w="3810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4038600" y="1524000"/>
                  <a:ext cx="0" cy="1371600"/>
                </a:xfrm>
                <a:prstGeom prst="line">
                  <a:avLst/>
                </a:prstGeom>
                <a:ln w="38100" cmpd="dbl"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>
                  <a:cxnSpLocks/>
                </p:cNvCxnSpPr>
                <p:nvPr/>
              </p:nvCxnSpPr>
              <p:spPr>
                <a:xfrm>
                  <a:off x="4038600" y="1524000"/>
                  <a:ext cx="1969092" cy="0"/>
                </a:xfrm>
                <a:prstGeom prst="line">
                  <a:avLst/>
                </a:prstGeom>
                <a:ln w="38100" cmpd="dbl"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6324600" y="1447800"/>
                  <a:ext cx="3352800" cy="0"/>
                </a:xfrm>
                <a:prstGeom prst="line">
                  <a:avLst/>
                </a:prstGeom>
                <a:ln w="3810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Rectangle 68"/>
                <p:cNvSpPr/>
                <p:nvPr/>
              </p:nvSpPr>
              <p:spPr>
                <a:xfrm>
                  <a:off x="8915400" y="5486400"/>
                  <a:ext cx="685800" cy="6096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3733800" y="4724400"/>
                  <a:ext cx="685800" cy="6096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2</a:t>
                  </a: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447800" y="2362200"/>
                  <a:ext cx="685800" cy="6096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3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4419600" y="3581400"/>
                  <a:ext cx="685800" cy="6096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4</a:t>
                  </a: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228032" y="1600200"/>
                  <a:ext cx="508475" cy="4572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5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629400" y="1524000"/>
                  <a:ext cx="685800" cy="6096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6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5486400" y="3505200"/>
                  <a:ext cx="685800" cy="6096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7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5257800" y="3352800"/>
                  <a:ext cx="4419600" cy="0"/>
                </a:xfrm>
                <a:prstGeom prst="line">
                  <a:avLst/>
                </a:prstGeom>
                <a:ln w="3810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4" name="Picture 1" descr="G:\Zahurul Islam\Image\p-3488-p-2953-25L-Tank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6437" b="72414" l="18049" r="80488"/>
                          </a14:imgEffect>
                        </a14:imgLayer>
                      </a14:imgProps>
                    </a:ext>
                  </a:extLst>
                </a:blip>
                <a:srcRect l="19512" t="26316" r="19512" b="26593"/>
                <a:stretch>
                  <a:fillRect/>
                </a:stretch>
              </p:blipFill>
              <p:spPr bwMode="auto">
                <a:xfrm>
                  <a:off x="7696200" y="3962400"/>
                  <a:ext cx="2209800" cy="14478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</p:pic>
            <p:sp>
              <p:nvSpPr>
                <p:cNvPr id="95" name="Rectangle 94"/>
                <p:cNvSpPr/>
                <p:nvPr/>
              </p:nvSpPr>
              <p:spPr>
                <a:xfrm>
                  <a:off x="5304505" y="3048000"/>
                  <a:ext cx="612365" cy="609599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8</a:t>
                  </a:r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677400" y="1447800"/>
                  <a:ext cx="0" cy="2895600"/>
                </a:xfrm>
                <a:prstGeom prst="line">
                  <a:avLst/>
                </a:prstGeom>
                <a:ln w="3810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4495800" y="5029200"/>
                  <a:ext cx="3429000" cy="0"/>
                </a:xfrm>
                <a:prstGeom prst="line">
                  <a:avLst/>
                </a:prstGeom>
                <a:ln w="3810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Rectangle 58"/>
                <p:cNvSpPr/>
                <p:nvPr/>
              </p:nvSpPr>
              <p:spPr>
                <a:xfrm>
                  <a:off x="7956847" y="2895600"/>
                  <a:ext cx="447230" cy="3810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৯</a:t>
                  </a:r>
                </a:p>
              </p:txBody>
            </p: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3535680" y="1600200"/>
                <a:ext cx="0" cy="1371600"/>
              </a:xfrm>
              <a:prstGeom prst="line">
                <a:avLst/>
              </a:prstGeom>
              <a:ln w="38100" cmpd="dbl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55FE6BE-E0D4-487F-A6B5-F91440FED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2" b="58788" l="10000" r="96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 l="32208" t="23787" r="24815" b="54173"/>
            <a:stretch/>
          </p:blipFill>
          <p:spPr>
            <a:xfrm rot="3411609">
              <a:off x="4605058" y="1568526"/>
              <a:ext cx="2339998" cy="900002"/>
            </a:xfrm>
            <a:prstGeom prst="rect">
              <a:avLst/>
            </a:prstGeom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D6207-81E8-49AF-A407-BE4D1072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C15-CBEC-482F-A2D9-E05DCBC621C5}" type="datetime1">
              <a:rPr lang="en-US" smtClean="0"/>
              <a:t>12-Aug-21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D1AC2-B15A-4CA9-9062-48A04EC6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22D1F-8F46-45A9-A830-5C20E9A0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40353"/>
      </p:ext>
    </p:extLst>
  </p:cSld>
  <p:clrMapOvr>
    <a:masterClrMapping/>
  </p:clrMapOvr>
  <p:transition spd="slow"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32336" y="1882330"/>
            <a:ext cx="2937022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rtlCol="0">
            <a:spAutoFit/>
          </a:bodyPr>
          <a:lstStyle/>
          <a:p>
            <a:r>
              <a:rPr lang="bn-IN" sz="5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ফুয়েল ট্যাংক</a:t>
            </a:r>
            <a:endParaRPr lang="en-US" sz="5400" dirty="0"/>
          </a:p>
        </p:txBody>
      </p:sp>
      <p:sp>
        <p:nvSpPr>
          <p:cNvPr id="10" name="Right Arrow 9"/>
          <p:cNvSpPr/>
          <p:nvPr/>
        </p:nvSpPr>
        <p:spPr>
          <a:xfrm>
            <a:off x="6096000" y="1882330"/>
            <a:ext cx="1066800" cy="707886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47720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62800" y="3581400"/>
            <a:ext cx="4419600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ফুয়েল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dirty="0"/>
          </a:p>
        </p:txBody>
      </p:sp>
      <p:sp>
        <p:nvSpPr>
          <p:cNvPr id="8" name="Right Arrow 7"/>
          <p:cNvSpPr/>
          <p:nvPr/>
        </p:nvSpPr>
        <p:spPr>
          <a:xfrm>
            <a:off x="5715000" y="3581400"/>
            <a:ext cx="1066800" cy="707886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8AD5E-7E09-4F03-8950-3BC2567D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17C1-5B60-4AAA-A446-774EA0AC1719}" type="datetime1">
              <a:rPr lang="en-US" smtClean="0"/>
              <a:t>12-Aug-21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887EB2-77EB-4AAB-9E54-90BC5B35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81A1-9B02-4C16-AA31-EC9B676C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042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</TotalTime>
  <Words>583</Words>
  <Application>Microsoft Office PowerPoint</Application>
  <PresentationFormat>Widescreen</PresentationFormat>
  <Paragraphs>151</Paragraphs>
  <Slides>22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Yu Mincho Light</vt:lpstr>
      <vt:lpstr>Agency FB</vt:lpstr>
      <vt:lpstr>Algerian</vt:lpstr>
      <vt:lpstr>Arial</vt:lpstr>
      <vt:lpstr>Calibri</vt:lpstr>
      <vt:lpstr>Garamond</vt:lpstr>
      <vt:lpstr>Gigi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TSCM</cp:lastModifiedBy>
  <cp:revision>251</cp:revision>
  <dcterms:created xsi:type="dcterms:W3CDTF">2006-08-16T00:00:00Z</dcterms:created>
  <dcterms:modified xsi:type="dcterms:W3CDTF">2021-08-12T03:56:42Z</dcterms:modified>
</cp:coreProperties>
</file>