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73" r:id="rId19"/>
    <p:sldId id="286" r:id="rId20"/>
    <p:sldId id="274" r:id="rId21"/>
    <p:sldId id="275" r:id="rId22"/>
    <p:sldId id="278" r:id="rId23"/>
    <p:sldId id="279" r:id="rId24"/>
    <p:sldId id="282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C67B4-BE91-4C5D-B27D-2DCDE665F059}" type="doc">
      <dgm:prSet loTypeId="urn:microsoft.com/office/officeart/2005/8/layout/radial6" loCatId="cycle" qsTypeId="urn:microsoft.com/office/officeart/2005/8/quickstyle/3d2#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118A053-7964-4834-BCFE-C42779501B0D}">
      <dgm:prSet phldrT="[Text]" custT="1"/>
      <dgm:spPr/>
      <dgm:t>
        <a:bodyPr/>
        <a:lstStyle/>
        <a:p>
          <a:r>
            <a:rPr lang="bn-BD" sz="2400" dirty="0"/>
            <a:t>আজকের পাঠের  পাখিগুলোর  নাম</a:t>
          </a:r>
          <a:endParaRPr lang="en-US" sz="2400" dirty="0"/>
        </a:p>
      </dgm:t>
    </dgm:pt>
    <dgm:pt modelId="{AF2A7663-98C6-440F-AF7F-3424ABD48AD3}" type="parTrans" cxnId="{53ABA93F-6818-41FA-B3F7-0664B4EF20D4}">
      <dgm:prSet/>
      <dgm:spPr/>
      <dgm:t>
        <a:bodyPr/>
        <a:lstStyle/>
        <a:p>
          <a:endParaRPr lang="en-US"/>
        </a:p>
      </dgm:t>
    </dgm:pt>
    <dgm:pt modelId="{1ED151B9-6EBF-4731-8F7B-0FB6A589F342}" type="sibTrans" cxnId="{53ABA93F-6818-41FA-B3F7-0664B4EF20D4}">
      <dgm:prSet/>
      <dgm:spPr/>
      <dgm:t>
        <a:bodyPr/>
        <a:lstStyle/>
        <a:p>
          <a:endParaRPr lang="en-US"/>
        </a:p>
      </dgm:t>
    </dgm:pt>
    <dgm:pt modelId="{996BF51F-1D01-4AF0-965E-8925A27804C0}">
      <dgm:prSet phldrT="[Text]" custT="1"/>
      <dgm:spPr/>
      <dgm:t>
        <a:bodyPr/>
        <a:lstStyle/>
        <a:p>
          <a:r>
            <a:rPr lang="bn-BD" sz="2800" dirty="0"/>
            <a:t>চড়ুই</a:t>
          </a:r>
          <a:endParaRPr lang="en-US" sz="2800" dirty="0"/>
        </a:p>
      </dgm:t>
    </dgm:pt>
    <dgm:pt modelId="{78C06AA7-20C6-4710-9E01-7F52CDBF048B}" type="parTrans" cxnId="{682B9709-0943-40D5-8BEE-D6257BF77FA1}">
      <dgm:prSet/>
      <dgm:spPr/>
      <dgm:t>
        <a:bodyPr/>
        <a:lstStyle/>
        <a:p>
          <a:endParaRPr lang="en-US"/>
        </a:p>
      </dgm:t>
    </dgm:pt>
    <dgm:pt modelId="{9E2A3D2C-7940-4EA2-864E-85D28319B751}" type="sibTrans" cxnId="{682B9709-0943-40D5-8BEE-D6257BF77FA1}">
      <dgm:prSet/>
      <dgm:spPr/>
      <dgm:t>
        <a:bodyPr/>
        <a:lstStyle/>
        <a:p>
          <a:endParaRPr lang="en-US" sz="2400"/>
        </a:p>
      </dgm:t>
    </dgm:pt>
    <dgm:pt modelId="{95A7CAE7-C159-497A-BFB3-7F34D2216E0E}">
      <dgm:prSet phldrT="[Text]" custT="1"/>
      <dgm:spPr/>
      <dgm:t>
        <a:bodyPr/>
        <a:lstStyle/>
        <a:p>
          <a:r>
            <a:rPr lang="bn-BD" sz="1800" dirty="0"/>
            <a:t>বুলবুলি</a:t>
          </a:r>
          <a:endParaRPr lang="en-US" sz="1800" dirty="0"/>
        </a:p>
      </dgm:t>
    </dgm:pt>
    <dgm:pt modelId="{6DD7EC15-D40E-4879-B496-7C294E52F800}" type="parTrans" cxnId="{978BEBFB-F839-48A2-AD52-BB42703943C5}">
      <dgm:prSet/>
      <dgm:spPr/>
      <dgm:t>
        <a:bodyPr/>
        <a:lstStyle/>
        <a:p>
          <a:endParaRPr lang="en-US"/>
        </a:p>
      </dgm:t>
    </dgm:pt>
    <dgm:pt modelId="{12E7FB1B-2E50-4355-AAA8-A4E56A4B8FCA}" type="sibTrans" cxnId="{978BEBFB-F839-48A2-AD52-BB42703943C5}">
      <dgm:prSet/>
      <dgm:spPr/>
      <dgm:t>
        <a:bodyPr/>
        <a:lstStyle/>
        <a:p>
          <a:endParaRPr lang="en-US" sz="2400"/>
        </a:p>
      </dgm:t>
    </dgm:pt>
    <dgm:pt modelId="{568D87AD-8A7B-46B2-8D90-58C717615B8B}">
      <dgm:prSet phldrT="[Text]" custT="1"/>
      <dgm:spPr/>
      <dgm:t>
        <a:bodyPr/>
        <a:lstStyle/>
        <a:p>
          <a:r>
            <a:rPr lang="bn-BD" sz="2000" dirty="0"/>
            <a:t>পানকৌড়ি</a:t>
          </a:r>
          <a:endParaRPr lang="en-US" sz="2000" dirty="0"/>
        </a:p>
      </dgm:t>
    </dgm:pt>
    <dgm:pt modelId="{9765DA5A-7E0D-450F-B355-CF9311FD7DF4}" type="parTrans" cxnId="{3E795489-93A1-4543-95CD-65DCF27C146B}">
      <dgm:prSet/>
      <dgm:spPr/>
      <dgm:t>
        <a:bodyPr/>
        <a:lstStyle/>
        <a:p>
          <a:endParaRPr lang="en-US"/>
        </a:p>
      </dgm:t>
    </dgm:pt>
    <dgm:pt modelId="{718F190B-F04F-47A9-ACFC-80D54E121CC6}" type="sibTrans" cxnId="{3E795489-93A1-4543-95CD-65DCF27C146B}">
      <dgm:prSet/>
      <dgm:spPr/>
      <dgm:t>
        <a:bodyPr/>
        <a:lstStyle/>
        <a:p>
          <a:endParaRPr lang="en-US" sz="2400"/>
        </a:p>
      </dgm:t>
    </dgm:pt>
    <dgm:pt modelId="{11E641BD-E724-422A-88B9-51E8ECD90E3B}">
      <dgm:prSet phldrT="[Text]" custT="1"/>
      <dgm:spPr/>
      <dgm:t>
        <a:bodyPr/>
        <a:lstStyle/>
        <a:p>
          <a:r>
            <a:rPr lang="bn-BD" sz="2800" dirty="0"/>
            <a:t>খঞ্জনা </a:t>
          </a:r>
          <a:endParaRPr lang="en-US" sz="2800" dirty="0"/>
        </a:p>
      </dgm:t>
    </dgm:pt>
    <dgm:pt modelId="{D71207DF-C95F-4DBD-9C38-C11BAD54835C}" type="parTrans" cxnId="{415F4D50-CEDA-4BB8-98CE-EE23007B61B1}">
      <dgm:prSet/>
      <dgm:spPr/>
      <dgm:t>
        <a:bodyPr/>
        <a:lstStyle/>
        <a:p>
          <a:endParaRPr lang="en-US"/>
        </a:p>
      </dgm:t>
    </dgm:pt>
    <dgm:pt modelId="{D74F40B3-B678-4CC3-97E8-607F2462AA40}" type="sibTrans" cxnId="{415F4D50-CEDA-4BB8-98CE-EE23007B61B1}">
      <dgm:prSet/>
      <dgm:spPr/>
      <dgm:t>
        <a:bodyPr/>
        <a:lstStyle/>
        <a:p>
          <a:endParaRPr lang="en-US" sz="2400"/>
        </a:p>
      </dgm:t>
    </dgm:pt>
    <dgm:pt modelId="{DA6A8E0D-347C-40A7-902D-24D6C1BD7DBD}">
      <dgm:prSet custT="1"/>
      <dgm:spPr/>
      <dgm:t>
        <a:bodyPr/>
        <a:lstStyle/>
        <a:p>
          <a:r>
            <a:rPr lang="bn-BD" sz="2800" dirty="0"/>
            <a:t>কোকিল</a:t>
          </a:r>
          <a:endParaRPr lang="en-US" sz="2800" dirty="0"/>
        </a:p>
      </dgm:t>
    </dgm:pt>
    <dgm:pt modelId="{0D328414-C383-4C68-8D52-08498B7E3725}" type="parTrans" cxnId="{CBF97AB8-405C-475F-8247-9810E6D7AF1E}">
      <dgm:prSet/>
      <dgm:spPr/>
      <dgm:t>
        <a:bodyPr/>
        <a:lstStyle/>
        <a:p>
          <a:endParaRPr lang="en-US"/>
        </a:p>
      </dgm:t>
    </dgm:pt>
    <dgm:pt modelId="{C0757FCD-E88A-4821-A4DA-0431D8A7EE0C}" type="sibTrans" cxnId="{CBF97AB8-405C-475F-8247-9810E6D7AF1E}">
      <dgm:prSet/>
      <dgm:spPr/>
      <dgm:t>
        <a:bodyPr/>
        <a:lstStyle/>
        <a:p>
          <a:endParaRPr lang="en-US" sz="2400"/>
        </a:p>
      </dgm:t>
    </dgm:pt>
    <dgm:pt modelId="{E6AE8DAA-7594-4A49-855F-EBA3B31FA617}">
      <dgm:prSet custT="1"/>
      <dgm:spPr/>
      <dgm:t>
        <a:bodyPr/>
        <a:lstStyle/>
        <a:p>
          <a:r>
            <a:rPr lang="bn-BD" sz="2400" dirty="0"/>
            <a:t>বাঁশপাতি</a:t>
          </a:r>
          <a:endParaRPr lang="en-US" sz="2400" dirty="0"/>
        </a:p>
      </dgm:t>
    </dgm:pt>
    <dgm:pt modelId="{F3A24D30-58B2-4071-89EC-7CA0E17830CA}" type="parTrans" cxnId="{BBEE4838-9E2A-4799-AC43-078B977797A0}">
      <dgm:prSet/>
      <dgm:spPr/>
      <dgm:t>
        <a:bodyPr/>
        <a:lstStyle/>
        <a:p>
          <a:endParaRPr lang="en-US"/>
        </a:p>
      </dgm:t>
    </dgm:pt>
    <dgm:pt modelId="{B9B55869-2D18-44F2-A836-0AB90C8F43DC}" type="sibTrans" cxnId="{BBEE4838-9E2A-4799-AC43-078B977797A0}">
      <dgm:prSet/>
      <dgm:spPr/>
      <dgm:t>
        <a:bodyPr/>
        <a:lstStyle/>
        <a:p>
          <a:endParaRPr lang="en-US" sz="2400"/>
        </a:p>
      </dgm:t>
    </dgm:pt>
    <dgm:pt modelId="{D2BE978B-AEC6-4528-A1CA-47824991CD6E}">
      <dgm:prSet custT="1"/>
      <dgm:spPr/>
      <dgm:t>
        <a:bodyPr/>
        <a:lstStyle/>
        <a:p>
          <a:r>
            <a:rPr lang="bn-BD" sz="2800" dirty="0"/>
            <a:t>শ্যামা</a:t>
          </a:r>
          <a:endParaRPr lang="en-US" sz="2800" dirty="0"/>
        </a:p>
      </dgm:t>
    </dgm:pt>
    <dgm:pt modelId="{8A0D17ED-1FAA-4A94-A05A-D98D65A8FD7F}" type="parTrans" cxnId="{6D0A919A-EAFC-4C28-A38C-040B3D5C5C8F}">
      <dgm:prSet/>
      <dgm:spPr/>
      <dgm:t>
        <a:bodyPr/>
        <a:lstStyle/>
        <a:p>
          <a:endParaRPr lang="en-US"/>
        </a:p>
      </dgm:t>
    </dgm:pt>
    <dgm:pt modelId="{BA32E8CE-F49B-41CD-B907-6C0B9AFD6C6D}" type="sibTrans" cxnId="{6D0A919A-EAFC-4C28-A38C-040B3D5C5C8F}">
      <dgm:prSet/>
      <dgm:spPr/>
      <dgm:t>
        <a:bodyPr/>
        <a:lstStyle/>
        <a:p>
          <a:endParaRPr lang="en-US" sz="2400"/>
        </a:p>
      </dgm:t>
    </dgm:pt>
    <dgm:pt modelId="{50F744CD-FED8-4111-AC95-996412A36570}">
      <dgm:prSet custT="1"/>
      <dgm:spPr/>
      <dgm:t>
        <a:bodyPr/>
        <a:lstStyle/>
        <a:p>
          <a:r>
            <a:rPr lang="bn-BD" sz="2800" dirty="0"/>
            <a:t>ধনেশ</a:t>
          </a:r>
          <a:endParaRPr lang="en-US" sz="2800" dirty="0"/>
        </a:p>
      </dgm:t>
    </dgm:pt>
    <dgm:pt modelId="{11227CE1-347C-46F7-BAD2-5785CC32535F}" type="parTrans" cxnId="{D5F9F7E1-43FD-4201-99FE-1E4D988C75AB}">
      <dgm:prSet/>
      <dgm:spPr/>
      <dgm:t>
        <a:bodyPr/>
        <a:lstStyle/>
        <a:p>
          <a:endParaRPr lang="en-US"/>
        </a:p>
      </dgm:t>
    </dgm:pt>
    <dgm:pt modelId="{96585B05-2DD0-4C43-BA8D-0E0108D10132}" type="sibTrans" cxnId="{D5F9F7E1-43FD-4201-99FE-1E4D988C75AB}">
      <dgm:prSet/>
      <dgm:spPr/>
      <dgm:t>
        <a:bodyPr/>
        <a:lstStyle/>
        <a:p>
          <a:endParaRPr lang="en-US" sz="2400"/>
        </a:p>
      </dgm:t>
    </dgm:pt>
    <dgm:pt modelId="{5A6F37C3-6F96-46FD-A191-5915E652924D}">
      <dgm:prSet custT="1"/>
      <dgm:spPr/>
      <dgm:t>
        <a:bodyPr/>
        <a:lstStyle/>
        <a:p>
          <a:r>
            <a:rPr lang="bn-BD" sz="2800" dirty="0"/>
            <a:t>পানডুবি</a:t>
          </a:r>
          <a:endParaRPr lang="en-US" sz="2800" dirty="0"/>
        </a:p>
      </dgm:t>
    </dgm:pt>
    <dgm:pt modelId="{44F06364-4FC7-4DBF-BD15-28832A3F9860}" type="parTrans" cxnId="{628D194C-B92A-4414-85A6-F0C4BB5DD289}">
      <dgm:prSet/>
      <dgm:spPr/>
      <dgm:t>
        <a:bodyPr/>
        <a:lstStyle/>
        <a:p>
          <a:endParaRPr lang="en-US"/>
        </a:p>
      </dgm:t>
    </dgm:pt>
    <dgm:pt modelId="{B2AF72B8-536D-410B-8532-EA91628F54F1}" type="sibTrans" cxnId="{628D194C-B92A-4414-85A6-F0C4BB5DD289}">
      <dgm:prSet/>
      <dgm:spPr/>
      <dgm:t>
        <a:bodyPr/>
        <a:lstStyle/>
        <a:p>
          <a:endParaRPr lang="en-US" sz="2400"/>
        </a:p>
      </dgm:t>
    </dgm:pt>
    <dgm:pt modelId="{BE31ADE8-15CA-446F-B088-587DA00445D5}">
      <dgm:prSet custT="1"/>
      <dgm:spPr/>
      <dgm:t>
        <a:bodyPr/>
        <a:lstStyle/>
        <a:p>
          <a:r>
            <a:rPr lang="bn-BD" sz="2800" dirty="0"/>
            <a:t>ফিঙে</a:t>
          </a:r>
          <a:endParaRPr lang="en-US" sz="2800" dirty="0"/>
        </a:p>
      </dgm:t>
    </dgm:pt>
    <dgm:pt modelId="{626767CB-9C5D-486F-8A75-216DA71037C3}" type="parTrans" cxnId="{1596EE19-AE66-45DB-8F64-3E3DCEA800AF}">
      <dgm:prSet/>
      <dgm:spPr/>
      <dgm:t>
        <a:bodyPr/>
        <a:lstStyle/>
        <a:p>
          <a:endParaRPr lang="en-US"/>
        </a:p>
      </dgm:t>
    </dgm:pt>
    <dgm:pt modelId="{93402B58-6B73-4D29-B5F4-6E033FF91C3B}" type="sibTrans" cxnId="{1596EE19-AE66-45DB-8F64-3E3DCEA800AF}">
      <dgm:prSet/>
      <dgm:spPr/>
      <dgm:t>
        <a:bodyPr/>
        <a:lstStyle/>
        <a:p>
          <a:endParaRPr lang="en-US" sz="2400"/>
        </a:p>
      </dgm:t>
    </dgm:pt>
    <dgm:pt modelId="{1BD68666-9A99-4DFA-9892-B3E280A75C76}">
      <dgm:prSet custT="1"/>
      <dgm:spPr/>
      <dgm:t>
        <a:bodyPr/>
        <a:lstStyle/>
        <a:p>
          <a:r>
            <a:rPr lang="bn-BD" sz="2800" dirty="0"/>
            <a:t>টিয়া</a:t>
          </a:r>
          <a:endParaRPr lang="en-US" sz="2800" dirty="0"/>
        </a:p>
      </dgm:t>
    </dgm:pt>
    <dgm:pt modelId="{20208B32-3F02-478B-9F7E-7BA8767E55CE}" type="parTrans" cxnId="{40B998A2-05AD-4241-A073-C38986C769E7}">
      <dgm:prSet/>
      <dgm:spPr/>
      <dgm:t>
        <a:bodyPr/>
        <a:lstStyle/>
        <a:p>
          <a:endParaRPr lang="en-US"/>
        </a:p>
      </dgm:t>
    </dgm:pt>
    <dgm:pt modelId="{EA62470E-AD32-4875-9CA2-915768776983}" type="sibTrans" cxnId="{40B998A2-05AD-4241-A073-C38986C769E7}">
      <dgm:prSet/>
      <dgm:spPr/>
      <dgm:t>
        <a:bodyPr/>
        <a:lstStyle/>
        <a:p>
          <a:endParaRPr lang="en-US" sz="2400"/>
        </a:p>
      </dgm:t>
    </dgm:pt>
    <dgm:pt modelId="{C21B8EF3-0474-431C-9157-65AF551AD2DA}">
      <dgm:prSet custT="1"/>
      <dgm:spPr/>
      <dgm:t>
        <a:bodyPr/>
        <a:lstStyle/>
        <a:p>
          <a:r>
            <a:rPr lang="bn-BD" sz="2800" dirty="0"/>
            <a:t>বাবুই</a:t>
          </a:r>
          <a:endParaRPr lang="en-US" sz="2800" dirty="0"/>
        </a:p>
      </dgm:t>
    </dgm:pt>
    <dgm:pt modelId="{9C1CCB35-720A-4606-8A7E-ED2EEC47956E}" type="parTrans" cxnId="{5C6EE01C-C005-4433-A1D2-9B1A6FAC7CB0}">
      <dgm:prSet/>
      <dgm:spPr/>
      <dgm:t>
        <a:bodyPr/>
        <a:lstStyle/>
        <a:p>
          <a:endParaRPr lang="en-US"/>
        </a:p>
      </dgm:t>
    </dgm:pt>
    <dgm:pt modelId="{EA225306-2E18-4263-A3BB-2C3C00A9C841}" type="sibTrans" cxnId="{5C6EE01C-C005-4433-A1D2-9B1A6FAC7CB0}">
      <dgm:prSet/>
      <dgm:spPr/>
      <dgm:t>
        <a:bodyPr/>
        <a:lstStyle/>
        <a:p>
          <a:endParaRPr lang="en-US" sz="2400"/>
        </a:p>
      </dgm:t>
    </dgm:pt>
    <dgm:pt modelId="{4431C373-E25E-4911-8411-EAF609112551}" type="pres">
      <dgm:prSet presAssocID="{5B3C67B4-BE91-4C5D-B27D-2DCDE665F05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F72129-02D7-4344-B0DA-DE8C4DD9FDBB}" type="pres">
      <dgm:prSet presAssocID="{0118A053-7964-4834-BCFE-C42779501B0D}" presName="centerShape" presStyleLbl="node0" presStyleIdx="0" presStyleCnt="1" custScaleX="153621" custScaleY="147712"/>
      <dgm:spPr/>
    </dgm:pt>
    <dgm:pt modelId="{0834C041-35BC-447D-A17F-E7C14BFB875A}" type="pres">
      <dgm:prSet presAssocID="{996BF51F-1D01-4AF0-965E-8925A27804C0}" presName="node" presStyleLbl="node1" presStyleIdx="0" presStyleCnt="12" custScaleX="153396" custScaleY="85270" custRadScaleRad="101314" custRadScaleInc="18171">
        <dgm:presLayoutVars>
          <dgm:bulletEnabled val="1"/>
        </dgm:presLayoutVars>
      </dgm:prSet>
      <dgm:spPr/>
    </dgm:pt>
    <dgm:pt modelId="{5C94C3FD-7703-4C8E-9E70-8BC5E9423173}" type="pres">
      <dgm:prSet presAssocID="{996BF51F-1D01-4AF0-965E-8925A27804C0}" presName="dummy" presStyleCnt="0"/>
      <dgm:spPr/>
    </dgm:pt>
    <dgm:pt modelId="{01C7B5CC-4439-4205-8A1B-AA843629BD02}" type="pres">
      <dgm:prSet presAssocID="{9E2A3D2C-7940-4EA2-864E-85D28319B751}" presName="sibTrans" presStyleLbl="sibTrans2D1" presStyleIdx="0" presStyleCnt="12"/>
      <dgm:spPr/>
    </dgm:pt>
    <dgm:pt modelId="{CCCF3071-6E09-4BDE-A672-A81DEA578037}" type="pres">
      <dgm:prSet presAssocID="{95A7CAE7-C159-497A-BFB3-7F34D2216E0E}" presName="node" presStyleLbl="node1" presStyleIdx="1" presStyleCnt="12">
        <dgm:presLayoutVars>
          <dgm:bulletEnabled val="1"/>
        </dgm:presLayoutVars>
      </dgm:prSet>
      <dgm:spPr/>
    </dgm:pt>
    <dgm:pt modelId="{AD455765-BACB-4F45-8F40-50CC8EFF0068}" type="pres">
      <dgm:prSet presAssocID="{95A7CAE7-C159-497A-BFB3-7F34D2216E0E}" presName="dummy" presStyleCnt="0"/>
      <dgm:spPr/>
    </dgm:pt>
    <dgm:pt modelId="{EAE3BCE2-792E-4BDE-878C-DDDD565E0C88}" type="pres">
      <dgm:prSet presAssocID="{12E7FB1B-2E50-4355-AAA8-A4E56A4B8FCA}" presName="sibTrans" presStyleLbl="sibTrans2D1" presStyleIdx="1" presStyleCnt="12"/>
      <dgm:spPr/>
    </dgm:pt>
    <dgm:pt modelId="{BD09AA89-6379-4A1C-8AA3-BD203761F78C}" type="pres">
      <dgm:prSet presAssocID="{568D87AD-8A7B-46B2-8D90-58C717615B8B}" presName="node" presStyleLbl="node1" presStyleIdx="2" presStyleCnt="12" custScaleX="141262" custScaleY="122173">
        <dgm:presLayoutVars>
          <dgm:bulletEnabled val="1"/>
        </dgm:presLayoutVars>
      </dgm:prSet>
      <dgm:spPr/>
    </dgm:pt>
    <dgm:pt modelId="{B7DA2A0D-12E0-429A-8DCD-C17F61725D40}" type="pres">
      <dgm:prSet presAssocID="{568D87AD-8A7B-46B2-8D90-58C717615B8B}" presName="dummy" presStyleCnt="0"/>
      <dgm:spPr/>
    </dgm:pt>
    <dgm:pt modelId="{61711C9E-9D41-4694-841A-AA3B48831E2F}" type="pres">
      <dgm:prSet presAssocID="{718F190B-F04F-47A9-ACFC-80D54E121CC6}" presName="sibTrans" presStyleLbl="sibTrans2D1" presStyleIdx="2" presStyleCnt="12"/>
      <dgm:spPr/>
    </dgm:pt>
    <dgm:pt modelId="{AC997D36-93DE-48C9-B25A-199CD868E5D4}" type="pres">
      <dgm:prSet presAssocID="{11E641BD-E724-422A-88B9-51E8ECD90E3B}" presName="node" presStyleLbl="node1" presStyleIdx="3" presStyleCnt="12" custScaleX="159941" custScaleY="143492">
        <dgm:presLayoutVars>
          <dgm:bulletEnabled val="1"/>
        </dgm:presLayoutVars>
      </dgm:prSet>
      <dgm:spPr/>
    </dgm:pt>
    <dgm:pt modelId="{247AB93F-6150-4276-86B9-18CB0EE6A8E6}" type="pres">
      <dgm:prSet presAssocID="{11E641BD-E724-422A-88B9-51E8ECD90E3B}" presName="dummy" presStyleCnt="0"/>
      <dgm:spPr/>
    </dgm:pt>
    <dgm:pt modelId="{60C03BF6-22B8-4D7E-BD98-022B42B5C89F}" type="pres">
      <dgm:prSet presAssocID="{D74F40B3-B678-4CC3-97E8-607F2462AA40}" presName="sibTrans" presStyleLbl="sibTrans2D1" presStyleIdx="3" presStyleCnt="12"/>
      <dgm:spPr/>
    </dgm:pt>
    <dgm:pt modelId="{7E34E07B-B8DD-439D-A4A2-9FE4A1AE0991}" type="pres">
      <dgm:prSet presAssocID="{DA6A8E0D-347C-40A7-902D-24D6C1BD7DBD}" presName="node" presStyleLbl="node1" presStyleIdx="4" presStyleCnt="12" custScaleX="171232" custScaleY="131047">
        <dgm:presLayoutVars>
          <dgm:bulletEnabled val="1"/>
        </dgm:presLayoutVars>
      </dgm:prSet>
      <dgm:spPr/>
    </dgm:pt>
    <dgm:pt modelId="{CF45674D-AC71-4EA6-8B55-52B8CD903B96}" type="pres">
      <dgm:prSet presAssocID="{DA6A8E0D-347C-40A7-902D-24D6C1BD7DBD}" presName="dummy" presStyleCnt="0"/>
      <dgm:spPr/>
    </dgm:pt>
    <dgm:pt modelId="{E31EE99E-7525-4736-B8B8-A9882456779E}" type="pres">
      <dgm:prSet presAssocID="{C0757FCD-E88A-4821-A4DA-0431D8A7EE0C}" presName="sibTrans" presStyleLbl="sibTrans2D1" presStyleIdx="4" presStyleCnt="12"/>
      <dgm:spPr/>
    </dgm:pt>
    <dgm:pt modelId="{A4DD6198-CCD7-4404-B42B-3790716F12F1}" type="pres">
      <dgm:prSet presAssocID="{E6AE8DAA-7594-4A49-855F-EBA3B31FA617}" presName="node" presStyleLbl="node1" presStyleIdx="5" presStyleCnt="12" custScaleX="143280" custScaleY="137281">
        <dgm:presLayoutVars>
          <dgm:bulletEnabled val="1"/>
        </dgm:presLayoutVars>
      </dgm:prSet>
      <dgm:spPr/>
    </dgm:pt>
    <dgm:pt modelId="{80BDAD67-1BC9-4EF4-BDFD-EB96CE168EC8}" type="pres">
      <dgm:prSet presAssocID="{E6AE8DAA-7594-4A49-855F-EBA3B31FA617}" presName="dummy" presStyleCnt="0"/>
      <dgm:spPr/>
    </dgm:pt>
    <dgm:pt modelId="{BA4F2596-D8AB-4F17-9891-AE4D50639C21}" type="pres">
      <dgm:prSet presAssocID="{B9B55869-2D18-44F2-A836-0AB90C8F43DC}" presName="sibTrans" presStyleLbl="sibTrans2D1" presStyleIdx="5" presStyleCnt="12"/>
      <dgm:spPr/>
    </dgm:pt>
    <dgm:pt modelId="{976D6A2B-ABE5-4B7B-AB4E-BCC7289BE4DF}" type="pres">
      <dgm:prSet presAssocID="{D2BE978B-AEC6-4528-A1CA-47824991CD6E}" presName="node" presStyleLbl="node1" presStyleIdx="6" presStyleCnt="12" custScaleX="114378" custScaleY="134623">
        <dgm:presLayoutVars>
          <dgm:bulletEnabled val="1"/>
        </dgm:presLayoutVars>
      </dgm:prSet>
      <dgm:spPr/>
    </dgm:pt>
    <dgm:pt modelId="{FBF3140C-205C-4273-8C63-9229509FDC4A}" type="pres">
      <dgm:prSet presAssocID="{D2BE978B-AEC6-4528-A1CA-47824991CD6E}" presName="dummy" presStyleCnt="0"/>
      <dgm:spPr/>
    </dgm:pt>
    <dgm:pt modelId="{D2FEC36A-42D0-4831-9BF4-2CE1848F52FB}" type="pres">
      <dgm:prSet presAssocID="{BA32E8CE-F49B-41CD-B907-6C0B9AFD6C6D}" presName="sibTrans" presStyleLbl="sibTrans2D1" presStyleIdx="6" presStyleCnt="12"/>
      <dgm:spPr/>
    </dgm:pt>
    <dgm:pt modelId="{D48A6A10-F9D5-44CA-9F8E-3B98E2BFB2FD}" type="pres">
      <dgm:prSet presAssocID="{50F744CD-FED8-4111-AC95-996412A36570}" presName="node" presStyleLbl="node1" presStyleIdx="7" presStyleCnt="12" custScaleX="152577" custScaleY="153302">
        <dgm:presLayoutVars>
          <dgm:bulletEnabled val="1"/>
        </dgm:presLayoutVars>
      </dgm:prSet>
      <dgm:spPr/>
    </dgm:pt>
    <dgm:pt modelId="{9BC44E8D-ECA3-4746-A8B9-1950369CB1D8}" type="pres">
      <dgm:prSet presAssocID="{50F744CD-FED8-4111-AC95-996412A36570}" presName="dummy" presStyleCnt="0"/>
      <dgm:spPr/>
    </dgm:pt>
    <dgm:pt modelId="{2B039101-7760-4294-9B32-3BB07A3FB00E}" type="pres">
      <dgm:prSet presAssocID="{96585B05-2DD0-4C43-BA8D-0E0108D10132}" presName="sibTrans" presStyleLbl="sibTrans2D1" presStyleIdx="7" presStyleCnt="12"/>
      <dgm:spPr/>
    </dgm:pt>
    <dgm:pt modelId="{57D951F0-342B-4D8B-8231-526604FA7090}" type="pres">
      <dgm:prSet presAssocID="{5A6F37C3-6F96-46FD-A191-5915E652924D}" presName="node" presStyleLbl="node1" presStyleIdx="8" presStyleCnt="12" custScaleX="141930" custScaleY="130186">
        <dgm:presLayoutVars>
          <dgm:bulletEnabled val="1"/>
        </dgm:presLayoutVars>
      </dgm:prSet>
      <dgm:spPr/>
    </dgm:pt>
    <dgm:pt modelId="{851B822C-A969-45F4-9C30-96B033345D7A}" type="pres">
      <dgm:prSet presAssocID="{5A6F37C3-6F96-46FD-A191-5915E652924D}" presName="dummy" presStyleCnt="0"/>
      <dgm:spPr/>
    </dgm:pt>
    <dgm:pt modelId="{66DBC77D-1B7A-468C-8996-2B2A279068D7}" type="pres">
      <dgm:prSet presAssocID="{B2AF72B8-536D-410B-8532-EA91628F54F1}" presName="sibTrans" presStyleLbl="sibTrans2D1" presStyleIdx="8" presStyleCnt="12"/>
      <dgm:spPr/>
    </dgm:pt>
    <dgm:pt modelId="{A30D601B-4246-47ED-9944-B325F18F819F}" type="pres">
      <dgm:prSet presAssocID="{BE31ADE8-15CA-446F-B088-587DA00445D5}" presName="node" presStyleLbl="node1" presStyleIdx="9" presStyleCnt="12" custScaleX="157014" custScaleY="126180">
        <dgm:presLayoutVars>
          <dgm:bulletEnabled val="1"/>
        </dgm:presLayoutVars>
      </dgm:prSet>
      <dgm:spPr/>
    </dgm:pt>
    <dgm:pt modelId="{EB277C20-010E-4A0A-B25B-34A37CD496D9}" type="pres">
      <dgm:prSet presAssocID="{BE31ADE8-15CA-446F-B088-587DA00445D5}" presName="dummy" presStyleCnt="0"/>
      <dgm:spPr/>
    </dgm:pt>
    <dgm:pt modelId="{3254AF5E-B9BF-4051-AC7E-EF910CE62B5A}" type="pres">
      <dgm:prSet presAssocID="{93402B58-6B73-4D29-B5F4-6E033FF91C3B}" presName="sibTrans" presStyleLbl="sibTrans2D1" presStyleIdx="9" presStyleCnt="12"/>
      <dgm:spPr/>
    </dgm:pt>
    <dgm:pt modelId="{071F8AA4-43F6-4DFB-8A88-65A3C181EF29}" type="pres">
      <dgm:prSet presAssocID="{1BD68666-9A99-4DFA-9892-B3E280A75C76}" presName="node" presStyleLbl="node1" presStyleIdx="10" presStyleCnt="12" custScaleX="130305" custScaleY="104862">
        <dgm:presLayoutVars>
          <dgm:bulletEnabled val="1"/>
        </dgm:presLayoutVars>
      </dgm:prSet>
      <dgm:spPr/>
    </dgm:pt>
    <dgm:pt modelId="{5C31B193-5756-4C35-8930-6B6E0E1CDA41}" type="pres">
      <dgm:prSet presAssocID="{1BD68666-9A99-4DFA-9892-B3E280A75C76}" presName="dummy" presStyleCnt="0"/>
      <dgm:spPr/>
    </dgm:pt>
    <dgm:pt modelId="{7E278D55-1B38-433F-A97D-CF6270A2FAEB}" type="pres">
      <dgm:prSet presAssocID="{EA62470E-AD32-4875-9CA2-915768776983}" presName="sibTrans" presStyleLbl="sibTrans2D1" presStyleIdx="10" presStyleCnt="12"/>
      <dgm:spPr/>
    </dgm:pt>
    <dgm:pt modelId="{852D5A32-21FF-4096-A279-C74D68762715}" type="pres">
      <dgm:prSet presAssocID="{C21B8EF3-0474-431C-9157-65AF551AD2DA}" presName="node" presStyleLbl="node1" presStyleIdx="11" presStyleCnt="12" custScaleX="157833" custScaleY="115509">
        <dgm:presLayoutVars>
          <dgm:bulletEnabled val="1"/>
        </dgm:presLayoutVars>
      </dgm:prSet>
      <dgm:spPr/>
    </dgm:pt>
    <dgm:pt modelId="{5B2F4740-06B6-4D3D-936E-A600408E149F}" type="pres">
      <dgm:prSet presAssocID="{C21B8EF3-0474-431C-9157-65AF551AD2DA}" presName="dummy" presStyleCnt="0"/>
      <dgm:spPr/>
    </dgm:pt>
    <dgm:pt modelId="{983F9C84-9840-42EA-9527-0FFC894AA83C}" type="pres">
      <dgm:prSet presAssocID="{EA225306-2E18-4263-A3BB-2C3C00A9C841}" presName="sibTrans" presStyleLbl="sibTrans2D1" presStyleIdx="11" presStyleCnt="12"/>
      <dgm:spPr/>
    </dgm:pt>
  </dgm:ptLst>
  <dgm:cxnLst>
    <dgm:cxn modelId="{682B9709-0943-40D5-8BEE-D6257BF77FA1}" srcId="{0118A053-7964-4834-BCFE-C42779501B0D}" destId="{996BF51F-1D01-4AF0-965E-8925A27804C0}" srcOrd="0" destOrd="0" parTransId="{78C06AA7-20C6-4710-9E01-7F52CDBF048B}" sibTransId="{9E2A3D2C-7940-4EA2-864E-85D28319B751}"/>
    <dgm:cxn modelId="{110E4A16-0E63-472C-BE25-63D565D3980E}" type="presOf" srcId="{EA62470E-AD32-4875-9CA2-915768776983}" destId="{7E278D55-1B38-433F-A97D-CF6270A2FAEB}" srcOrd="0" destOrd="0" presId="urn:microsoft.com/office/officeart/2005/8/layout/radial6"/>
    <dgm:cxn modelId="{1596EE19-AE66-45DB-8F64-3E3DCEA800AF}" srcId="{0118A053-7964-4834-BCFE-C42779501B0D}" destId="{BE31ADE8-15CA-446F-B088-587DA00445D5}" srcOrd="9" destOrd="0" parTransId="{626767CB-9C5D-486F-8A75-216DA71037C3}" sibTransId="{93402B58-6B73-4D29-B5F4-6E033FF91C3B}"/>
    <dgm:cxn modelId="{CB03381B-D991-48B2-AFCE-92B066A3EB50}" type="presOf" srcId="{1BD68666-9A99-4DFA-9892-B3E280A75C76}" destId="{071F8AA4-43F6-4DFB-8A88-65A3C181EF29}" srcOrd="0" destOrd="0" presId="urn:microsoft.com/office/officeart/2005/8/layout/radial6"/>
    <dgm:cxn modelId="{5C6EE01C-C005-4433-A1D2-9B1A6FAC7CB0}" srcId="{0118A053-7964-4834-BCFE-C42779501B0D}" destId="{C21B8EF3-0474-431C-9157-65AF551AD2DA}" srcOrd="11" destOrd="0" parTransId="{9C1CCB35-720A-4606-8A7E-ED2EEC47956E}" sibTransId="{EA225306-2E18-4263-A3BB-2C3C00A9C841}"/>
    <dgm:cxn modelId="{28AA0C1E-B586-41AF-A290-E3A54DF5038C}" type="presOf" srcId="{96585B05-2DD0-4C43-BA8D-0E0108D10132}" destId="{2B039101-7760-4294-9B32-3BB07A3FB00E}" srcOrd="0" destOrd="0" presId="urn:microsoft.com/office/officeart/2005/8/layout/radial6"/>
    <dgm:cxn modelId="{43B36526-5A88-4A61-B3B1-EF792C8BD540}" type="presOf" srcId="{5B3C67B4-BE91-4C5D-B27D-2DCDE665F059}" destId="{4431C373-E25E-4911-8411-EAF609112551}" srcOrd="0" destOrd="0" presId="urn:microsoft.com/office/officeart/2005/8/layout/radial6"/>
    <dgm:cxn modelId="{BBEE4838-9E2A-4799-AC43-078B977797A0}" srcId="{0118A053-7964-4834-BCFE-C42779501B0D}" destId="{E6AE8DAA-7594-4A49-855F-EBA3B31FA617}" srcOrd="5" destOrd="0" parTransId="{F3A24D30-58B2-4071-89EC-7CA0E17830CA}" sibTransId="{B9B55869-2D18-44F2-A836-0AB90C8F43DC}"/>
    <dgm:cxn modelId="{DE801A3F-BDA6-40E7-B367-0F916AEA4908}" type="presOf" srcId="{50F744CD-FED8-4111-AC95-996412A36570}" destId="{D48A6A10-F9D5-44CA-9F8E-3B98E2BFB2FD}" srcOrd="0" destOrd="0" presId="urn:microsoft.com/office/officeart/2005/8/layout/radial6"/>
    <dgm:cxn modelId="{53ABA93F-6818-41FA-B3F7-0664B4EF20D4}" srcId="{5B3C67B4-BE91-4C5D-B27D-2DCDE665F059}" destId="{0118A053-7964-4834-BCFE-C42779501B0D}" srcOrd="0" destOrd="0" parTransId="{AF2A7663-98C6-440F-AF7F-3424ABD48AD3}" sibTransId="{1ED151B9-6EBF-4731-8F7B-0FB6A589F342}"/>
    <dgm:cxn modelId="{78F9325B-7904-46CB-A9A0-5CDD07FF92F9}" type="presOf" srcId="{95A7CAE7-C159-497A-BFB3-7F34D2216E0E}" destId="{CCCF3071-6E09-4BDE-A672-A81DEA578037}" srcOrd="0" destOrd="0" presId="urn:microsoft.com/office/officeart/2005/8/layout/radial6"/>
    <dgm:cxn modelId="{6C792866-5A3B-407E-916D-EF32B6B2171D}" type="presOf" srcId="{0118A053-7964-4834-BCFE-C42779501B0D}" destId="{3BF72129-02D7-4344-B0DA-DE8C4DD9FDBB}" srcOrd="0" destOrd="0" presId="urn:microsoft.com/office/officeart/2005/8/layout/radial6"/>
    <dgm:cxn modelId="{C4C17547-8C55-412A-96E6-6C08D190A759}" type="presOf" srcId="{996BF51F-1D01-4AF0-965E-8925A27804C0}" destId="{0834C041-35BC-447D-A17F-E7C14BFB875A}" srcOrd="0" destOrd="0" presId="urn:microsoft.com/office/officeart/2005/8/layout/radial6"/>
    <dgm:cxn modelId="{CB31E14A-B3A4-4ED3-BA99-55C5E60663CB}" type="presOf" srcId="{718F190B-F04F-47A9-ACFC-80D54E121CC6}" destId="{61711C9E-9D41-4694-841A-AA3B48831E2F}" srcOrd="0" destOrd="0" presId="urn:microsoft.com/office/officeart/2005/8/layout/radial6"/>
    <dgm:cxn modelId="{0F884F6B-66CA-4246-8C0C-5E64AE874C75}" type="presOf" srcId="{BE31ADE8-15CA-446F-B088-587DA00445D5}" destId="{A30D601B-4246-47ED-9944-B325F18F819F}" srcOrd="0" destOrd="0" presId="urn:microsoft.com/office/officeart/2005/8/layout/radial6"/>
    <dgm:cxn modelId="{628D194C-B92A-4414-85A6-F0C4BB5DD289}" srcId="{0118A053-7964-4834-BCFE-C42779501B0D}" destId="{5A6F37C3-6F96-46FD-A191-5915E652924D}" srcOrd="8" destOrd="0" parTransId="{44F06364-4FC7-4DBF-BD15-28832A3F9860}" sibTransId="{B2AF72B8-536D-410B-8532-EA91628F54F1}"/>
    <dgm:cxn modelId="{415F4D50-CEDA-4BB8-98CE-EE23007B61B1}" srcId="{0118A053-7964-4834-BCFE-C42779501B0D}" destId="{11E641BD-E724-422A-88B9-51E8ECD90E3B}" srcOrd="3" destOrd="0" parTransId="{D71207DF-C95F-4DBD-9C38-C11BAD54835C}" sibTransId="{D74F40B3-B678-4CC3-97E8-607F2462AA40}"/>
    <dgm:cxn modelId="{10411956-E5C0-469B-84C6-BA9EEB95CF75}" type="presOf" srcId="{C0757FCD-E88A-4821-A4DA-0431D8A7EE0C}" destId="{E31EE99E-7525-4736-B8B8-A9882456779E}" srcOrd="0" destOrd="0" presId="urn:microsoft.com/office/officeart/2005/8/layout/radial6"/>
    <dgm:cxn modelId="{133D3576-1D0D-4FB4-B980-0375BEC3D860}" type="presOf" srcId="{D74F40B3-B678-4CC3-97E8-607F2462AA40}" destId="{60C03BF6-22B8-4D7E-BD98-022B42B5C89F}" srcOrd="0" destOrd="0" presId="urn:microsoft.com/office/officeart/2005/8/layout/radial6"/>
    <dgm:cxn modelId="{C7F2C357-F405-47D5-9C07-EAC03DF53A07}" type="presOf" srcId="{93402B58-6B73-4D29-B5F4-6E033FF91C3B}" destId="{3254AF5E-B9BF-4051-AC7E-EF910CE62B5A}" srcOrd="0" destOrd="0" presId="urn:microsoft.com/office/officeart/2005/8/layout/radial6"/>
    <dgm:cxn modelId="{AB346379-BBE3-406B-B984-C4B6B857417E}" type="presOf" srcId="{B9B55869-2D18-44F2-A836-0AB90C8F43DC}" destId="{BA4F2596-D8AB-4F17-9891-AE4D50639C21}" srcOrd="0" destOrd="0" presId="urn:microsoft.com/office/officeart/2005/8/layout/radial6"/>
    <dgm:cxn modelId="{3E795489-93A1-4543-95CD-65DCF27C146B}" srcId="{0118A053-7964-4834-BCFE-C42779501B0D}" destId="{568D87AD-8A7B-46B2-8D90-58C717615B8B}" srcOrd="2" destOrd="0" parTransId="{9765DA5A-7E0D-450F-B355-CF9311FD7DF4}" sibTransId="{718F190B-F04F-47A9-ACFC-80D54E121CC6}"/>
    <dgm:cxn modelId="{EBE1818B-C152-4CDC-8CDD-A4AA4BC2DDC9}" type="presOf" srcId="{12E7FB1B-2E50-4355-AAA8-A4E56A4B8FCA}" destId="{EAE3BCE2-792E-4BDE-878C-DDDD565E0C88}" srcOrd="0" destOrd="0" presId="urn:microsoft.com/office/officeart/2005/8/layout/radial6"/>
    <dgm:cxn modelId="{0CC8EB93-1403-4184-81AA-4D39AC889E75}" type="presOf" srcId="{E6AE8DAA-7594-4A49-855F-EBA3B31FA617}" destId="{A4DD6198-CCD7-4404-B42B-3790716F12F1}" srcOrd="0" destOrd="0" presId="urn:microsoft.com/office/officeart/2005/8/layout/radial6"/>
    <dgm:cxn modelId="{6D0A919A-EAFC-4C28-A38C-040B3D5C5C8F}" srcId="{0118A053-7964-4834-BCFE-C42779501B0D}" destId="{D2BE978B-AEC6-4528-A1CA-47824991CD6E}" srcOrd="6" destOrd="0" parTransId="{8A0D17ED-1FAA-4A94-A05A-D98D65A8FD7F}" sibTransId="{BA32E8CE-F49B-41CD-B907-6C0B9AFD6C6D}"/>
    <dgm:cxn modelId="{9AD61C9F-28D0-4D76-945F-707824ED45FD}" type="presOf" srcId="{568D87AD-8A7B-46B2-8D90-58C717615B8B}" destId="{BD09AA89-6379-4A1C-8AA3-BD203761F78C}" srcOrd="0" destOrd="0" presId="urn:microsoft.com/office/officeart/2005/8/layout/radial6"/>
    <dgm:cxn modelId="{3A15749F-40B3-4B9A-939F-558A2837F684}" type="presOf" srcId="{B2AF72B8-536D-410B-8532-EA91628F54F1}" destId="{66DBC77D-1B7A-468C-8996-2B2A279068D7}" srcOrd="0" destOrd="0" presId="urn:microsoft.com/office/officeart/2005/8/layout/radial6"/>
    <dgm:cxn modelId="{40B998A2-05AD-4241-A073-C38986C769E7}" srcId="{0118A053-7964-4834-BCFE-C42779501B0D}" destId="{1BD68666-9A99-4DFA-9892-B3E280A75C76}" srcOrd="10" destOrd="0" parTransId="{20208B32-3F02-478B-9F7E-7BA8767E55CE}" sibTransId="{EA62470E-AD32-4875-9CA2-915768776983}"/>
    <dgm:cxn modelId="{CBF97AB8-405C-475F-8247-9810E6D7AF1E}" srcId="{0118A053-7964-4834-BCFE-C42779501B0D}" destId="{DA6A8E0D-347C-40A7-902D-24D6C1BD7DBD}" srcOrd="4" destOrd="0" parTransId="{0D328414-C383-4C68-8D52-08498B7E3725}" sibTransId="{C0757FCD-E88A-4821-A4DA-0431D8A7EE0C}"/>
    <dgm:cxn modelId="{33F146B9-83AD-477A-BBE3-E0749BF44C06}" type="presOf" srcId="{11E641BD-E724-422A-88B9-51E8ECD90E3B}" destId="{AC997D36-93DE-48C9-B25A-199CD868E5D4}" srcOrd="0" destOrd="0" presId="urn:microsoft.com/office/officeart/2005/8/layout/radial6"/>
    <dgm:cxn modelId="{3375E0BC-F4B9-44C9-B081-63A2282F6812}" type="presOf" srcId="{5A6F37C3-6F96-46FD-A191-5915E652924D}" destId="{57D951F0-342B-4D8B-8231-526604FA7090}" srcOrd="0" destOrd="0" presId="urn:microsoft.com/office/officeart/2005/8/layout/radial6"/>
    <dgm:cxn modelId="{D07631CE-B9B5-49D9-ABCC-8569143D1D11}" type="presOf" srcId="{C21B8EF3-0474-431C-9157-65AF551AD2DA}" destId="{852D5A32-21FF-4096-A279-C74D68762715}" srcOrd="0" destOrd="0" presId="urn:microsoft.com/office/officeart/2005/8/layout/radial6"/>
    <dgm:cxn modelId="{D5F9F7E1-43FD-4201-99FE-1E4D988C75AB}" srcId="{0118A053-7964-4834-BCFE-C42779501B0D}" destId="{50F744CD-FED8-4111-AC95-996412A36570}" srcOrd="7" destOrd="0" parTransId="{11227CE1-347C-46F7-BAD2-5785CC32535F}" sibTransId="{96585B05-2DD0-4C43-BA8D-0E0108D10132}"/>
    <dgm:cxn modelId="{CDA734EA-52AD-4187-B656-6142B435CB38}" type="presOf" srcId="{9E2A3D2C-7940-4EA2-864E-85D28319B751}" destId="{01C7B5CC-4439-4205-8A1B-AA843629BD02}" srcOrd="0" destOrd="0" presId="urn:microsoft.com/office/officeart/2005/8/layout/radial6"/>
    <dgm:cxn modelId="{20A3B1F2-2F9D-4C79-94F7-A1CAF5C9D662}" type="presOf" srcId="{BA32E8CE-F49B-41CD-B907-6C0B9AFD6C6D}" destId="{D2FEC36A-42D0-4831-9BF4-2CE1848F52FB}" srcOrd="0" destOrd="0" presId="urn:microsoft.com/office/officeart/2005/8/layout/radial6"/>
    <dgm:cxn modelId="{E44D79F3-90BD-4724-B721-E02B8D1A4967}" type="presOf" srcId="{DA6A8E0D-347C-40A7-902D-24D6C1BD7DBD}" destId="{7E34E07B-B8DD-439D-A4A2-9FE4A1AE0991}" srcOrd="0" destOrd="0" presId="urn:microsoft.com/office/officeart/2005/8/layout/radial6"/>
    <dgm:cxn modelId="{7AC483F8-BD63-4376-8201-0012ABC06756}" type="presOf" srcId="{EA225306-2E18-4263-A3BB-2C3C00A9C841}" destId="{983F9C84-9840-42EA-9527-0FFC894AA83C}" srcOrd="0" destOrd="0" presId="urn:microsoft.com/office/officeart/2005/8/layout/radial6"/>
    <dgm:cxn modelId="{046158FB-2839-45D9-BCC4-A846BDDF535D}" type="presOf" srcId="{D2BE978B-AEC6-4528-A1CA-47824991CD6E}" destId="{976D6A2B-ABE5-4B7B-AB4E-BCC7289BE4DF}" srcOrd="0" destOrd="0" presId="urn:microsoft.com/office/officeart/2005/8/layout/radial6"/>
    <dgm:cxn modelId="{978BEBFB-F839-48A2-AD52-BB42703943C5}" srcId="{0118A053-7964-4834-BCFE-C42779501B0D}" destId="{95A7CAE7-C159-497A-BFB3-7F34D2216E0E}" srcOrd="1" destOrd="0" parTransId="{6DD7EC15-D40E-4879-B496-7C294E52F800}" sibTransId="{12E7FB1B-2E50-4355-AAA8-A4E56A4B8FCA}"/>
    <dgm:cxn modelId="{069D20BB-5A73-4C03-9E57-08601DD115BC}" type="presParOf" srcId="{4431C373-E25E-4911-8411-EAF609112551}" destId="{3BF72129-02D7-4344-B0DA-DE8C4DD9FDBB}" srcOrd="0" destOrd="0" presId="urn:microsoft.com/office/officeart/2005/8/layout/radial6"/>
    <dgm:cxn modelId="{6CC723E1-F1CA-4CC6-9BCD-9011CE116160}" type="presParOf" srcId="{4431C373-E25E-4911-8411-EAF609112551}" destId="{0834C041-35BC-447D-A17F-E7C14BFB875A}" srcOrd="1" destOrd="0" presId="urn:microsoft.com/office/officeart/2005/8/layout/radial6"/>
    <dgm:cxn modelId="{4080BBF9-71B8-488D-9C61-95B3B485BF57}" type="presParOf" srcId="{4431C373-E25E-4911-8411-EAF609112551}" destId="{5C94C3FD-7703-4C8E-9E70-8BC5E9423173}" srcOrd="2" destOrd="0" presId="urn:microsoft.com/office/officeart/2005/8/layout/radial6"/>
    <dgm:cxn modelId="{8646693D-7C9C-43AC-AB0D-62942AE2A7D5}" type="presParOf" srcId="{4431C373-E25E-4911-8411-EAF609112551}" destId="{01C7B5CC-4439-4205-8A1B-AA843629BD02}" srcOrd="3" destOrd="0" presId="urn:microsoft.com/office/officeart/2005/8/layout/radial6"/>
    <dgm:cxn modelId="{FD15169C-325B-47C8-AACA-266ABEB28654}" type="presParOf" srcId="{4431C373-E25E-4911-8411-EAF609112551}" destId="{CCCF3071-6E09-4BDE-A672-A81DEA578037}" srcOrd="4" destOrd="0" presId="urn:microsoft.com/office/officeart/2005/8/layout/radial6"/>
    <dgm:cxn modelId="{0BFD144C-EE17-44C1-98EB-404215AAB8CE}" type="presParOf" srcId="{4431C373-E25E-4911-8411-EAF609112551}" destId="{AD455765-BACB-4F45-8F40-50CC8EFF0068}" srcOrd="5" destOrd="0" presId="urn:microsoft.com/office/officeart/2005/8/layout/radial6"/>
    <dgm:cxn modelId="{0AFDD42C-5EF1-40D8-8311-AD750567D7C9}" type="presParOf" srcId="{4431C373-E25E-4911-8411-EAF609112551}" destId="{EAE3BCE2-792E-4BDE-878C-DDDD565E0C88}" srcOrd="6" destOrd="0" presId="urn:microsoft.com/office/officeart/2005/8/layout/radial6"/>
    <dgm:cxn modelId="{6462CFE5-2C49-4D98-B2EE-8B65015D8607}" type="presParOf" srcId="{4431C373-E25E-4911-8411-EAF609112551}" destId="{BD09AA89-6379-4A1C-8AA3-BD203761F78C}" srcOrd="7" destOrd="0" presId="urn:microsoft.com/office/officeart/2005/8/layout/radial6"/>
    <dgm:cxn modelId="{A29615C5-0BB7-40EE-B511-71CA4AC8786E}" type="presParOf" srcId="{4431C373-E25E-4911-8411-EAF609112551}" destId="{B7DA2A0D-12E0-429A-8DCD-C17F61725D40}" srcOrd="8" destOrd="0" presId="urn:microsoft.com/office/officeart/2005/8/layout/radial6"/>
    <dgm:cxn modelId="{F6AF6B3D-4D14-421D-B89D-CDD15ED78927}" type="presParOf" srcId="{4431C373-E25E-4911-8411-EAF609112551}" destId="{61711C9E-9D41-4694-841A-AA3B48831E2F}" srcOrd="9" destOrd="0" presId="urn:microsoft.com/office/officeart/2005/8/layout/radial6"/>
    <dgm:cxn modelId="{18DA1B60-926C-4852-A77D-E0E87B20CBA8}" type="presParOf" srcId="{4431C373-E25E-4911-8411-EAF609112551}" destId="{AC997D36-93DE-48C9-B25A-199CD868E5D4}" srcOrd="10" destOrd="0" presId="urn:microsoft.com/office/officeart/2005/8/layout/radial6"/>
    <dgm:cxn modelId="{0FD65EFB-9ED1-4C33-A11E-12E37FF00ECF}" type="presParOf" srcId="{4431C373-E25E-4911-8411-EAF609112551}" destId="{247AB93F-6150-4276-86B9-18CB0EE6A8E6}" srcOrd="11" destOrd="0" presId="urn:microsoft.com/office/officeart/2005/8/layout/radial6"/>
    <dgm:cxn modelId="{C3E2C1C7-DE7A-4E3C-9087-0DFDB99DFD7E}" type="presParOf" srcId="{4431C373-E25E-4911-8411-EAF609112551}" destId="{60C03BF6-22B8-4D7E-BD98-022B42B5C89F}" srcOrd="12" destOrd="0" presId="urn:microsoft.com/office/officeart/2005/8/layout/radial6"/>
    <dgm:cxn modelId="{D99FBF85-EEBE-4E07-8555-55A98039DEB1}" type="presParOf" srcId="{4431C373-E25E-4911-8411-EAF609112551}" destId="{7E34E07B-B8DD-439D-A4A2-9FE4A1AE0991}" srcOrd="13" destOrd="0" presId="urn:microsoft.com/office/officeart/2005/8/layout/radial6"/>
    <dgm:cxn modelId="{AF7C27A7-1903-42E4-A4CD-552362034CD1}" type="presParOf" srcId="{4431C373-E25E-4911-8411-EAF609112551}" destId="{CF45674D-AC71-4EA6-8B55-52B8CD903B96}" srcOrd="14" destOrd="0" presId="urn:microsoft.com/office/officeart/2005/8/layout/radial6"/>
    <dgm:cxn modelId="{F57ED2BC-3DA9-4DB8-9449-0F0440776B93}" type="presParOf" srcId="{4431C373-E25E-4911-8411-EAF609112551}" destId="{E31EE99E-7525-4736-B8B8-A9882456779E}" srcOrd="15" destOrd="0" presId="urn:microsoft.com/office/officeart/2005/8/layout/radial6"/>
    <dgm:cxn modelId="{3BE85586-9547-4D33-A950-6844ED8CB4A3}" type="presParOf" srcId="{4431C373-E25E-4911-8411-EAF609112551}" destId="{A4DD6198-CCD7-4404-B42B-3790716F12F1}" srcOrd="16" destOrd="0" presId="urn:microsoft.com/office/officeart/2005/8/layout/radial6"/>
    <dgm:cxn modelId="{0728D48F-A3D4-4567-B64C-4D8E94AAA960}" type="presParOf" srcId="{4431C373-E25E-4911-8411-EAF609112551}" destId="{80BDAD67-1BC9-4EF4-BDFD-EB96CE168EC8}" srcOrd="17" destOrd="0" presId="urn:microsoft.com/office/officeart/2005/8/layout/radial6"/>
    <dgm:cxn modelId="{0EDB1F53-B0A1-442F-A93C-D835A00DEBCD}" type="presParOf" srcId="{4431C373-E25E-4911-8411-EAF609112551}" destId="{BA4F2596-D8AB-4F17-9891-AE4D50639C21}" srcOrd="18" destOrd="0" presId="urn:microsoft.com/office/officeart/2005/8/layout/radial6"/>
    <dgm:cxn modelId="{FC8B4706-91EC-41A2-95AB-097400B3B3B6}" type="presParOf" srcId="{4431C373-E25E-4911-8411-EAF609112551}" destId="{976D6A2B-ABE5-4B7B-AB4E-BCC7289BE4DF}" srcOrd="19" destOrd="0" presId="urn:microsoft.com/office/officeart/2005/8/layout/radial6"/>
    <dgm:cxn modelId="{873FB18B-AF35-47E5-82A3-599E55735255}" type="presParOf" srcId="{4431C373-E25E-4911-8411-EAF609112551}" destId="{FBF3140C-205C-4273-8C63-9229509FDC4A}" srcOrd="20" destOrd="0" presId="urn:microsoft.com/office/officeart/2005/8/layout/radial6"/>
    <dgm:cxn modelId="{A536720B-D704-442C-AD3C-70B1E601DD76}" type="presParOf" srcId="{4431C373-E25E-4911-8411-EAF609112551}" destId="{D2FEC36A-42D0-4831-9BF4-2CE1848F52FB}" srcOrd="21" destOrd="0" presId="urn:microsoft.com/office/officeart/2005/8/layout/radial6"/>
    <dgm:cxn modelId="{5E80E920-EA33-441E-A78F-67698EF9E1D1}" type="presParOf" srcId="{4431C373-E25E-4911-8411-EAF609112551}" destId="{D48A6A10-F9D5-44CA-9F8E-3B98E2BFB2FD}" srcOrd="22" destOrd="0" presId="urn:microsoft.com/office/officeart/2005/8/layout/radial6"/>
    <dgm:cxn modelId="{E526CFBC-27E7-4CC4-A2F3-B4523ABA4AA5}" type="presParOf" srcId="{4431C373-E25E-4911-8411-EAF609112551}" destId="{9BC44E8D-ECA3-4746-A8B9-1950369CB1D8}" srcOrd="23" destOrd="0" presId="urn:microsoft.com/office/officeart/2005/8/layout/radial6"/>
    <dgm:cxn modelId="{BD278755-ED3A-4123-B792-4A14EFAB8682}" type="presParOf" srcId="{4431C373-E25E-4911-8411-EAF609112551}" destId="{2B039101-7760-4294-9B32-3BB07A3FB00E}" srcOrd="24" destOrd="0" presId="urn:microsoft.com/office/officeart/2005/8/layout/radial6"/>
    <dgm:cxn modelId="{B376535A-BE43-450B-B02D-DAD2677AE901}" type="presParOf" srcId="{4431C373-E25E-4911-8411-EAF609112551}" destId="{57D951F0-342B-4D8B-8231-526604FA7090}" srcOrd="25" destOrd="0" presId="urn:microsoft.com/office/officeart/2005/8/layout/radial6"/>
    <dgm:cxn modelId="{69B093E4-9C57-4651-A24A-D74D00BF692A}" type="presParOf" srcId="{4431C373-E25E-4911-8411-EAF609112551}" destId="{851B822C-A969-45F4-9C30-96B033345D7A}" srcOrd="26" destOrd="0" presId="urn:microsoft.com/office/officeart/2005/8/layout/radial6"/>
    <dgm:cxn modelId="{DD1B5243-0D1C-4457-B045-0A7E11151C25}" type="presParOf" srcId="{4431C373-E25E-4911-8411-EAF609112551}" destId="{66DBC77D-1B7A-468C-8996-2B2A279068D7}" srcOrd="27" destOrd="0" presId="urn:microsoft.com/office/officeart/2005/8/layout/radial6"/>
    <dgm:cxn modelId="{07579D29-81EC-4BA9-863E-CDBE6DDC5804}" type="presParOf" srcId="{4431C373-E25E-4911-8411-EAF609112551}" destId="{A30D601B-4246-47ED-9944-B325F18F819F}" srcOrd="28" destOrd="0" presId="urn:microsoft.com/office/officeart/2005/8/layout/radial6"/>
    <dgm:cxn modelId="{D53544EF-799E-4D26-90BD-54F7FC4AFD1A}" type="presParOf" srcId="{4431C373-E25E-4911-8411-EAF609112551}" destId="{EB277C20-010E-4A0A-B25B-34A37CD496D9}" srcOrd="29" destOrd="0" presId="urn:microsoft.com/office/officeart/2005/8/layout/radial6"/>
    <dgm:cxn modelId="{41436571-E716-4613-A7D6-26A8820A6B6D}" type="presParOf" srcId="{4431C373-E25E-4911-8411-EAF609112551}" destId="{3254AF5E-B9BF-4051-AC7E-EF910CE62B5A}" srcOrd="30" destOrd="0" presId="urn:microsoft.com/office/officeart/2005/8/layout/radial6"/>
    <dgm:cxn modelId="{F7906247-B326-4E3C-9CCE-6FE7D468EBBC}" type="presParOf" srcId="{4431C373-E25E-4911-8411-EAF609112551}" destId="{071F8AA4-43F6-4DFB-8A88-65A3C181EF29}" srcOrd="31" destOrd="0" presId="urn:microsoft.com/office/officeart/2005/8/layout/radial6"/>
    <dgm:cxn modelId="{D1E53687-62F4-4770-B6AC-9A8870889235}" type="presParOf" srcId="{4431C373-E25E-4911-8411-EAF609112551}" destId="{5C31B193-5756-4C35-8930-6B6E0E1CDA41}" srcOrd="32" destOrd="0" presId="urn:microsoft.com/office/officeart/2005/8/layout/radial6"/>
    <dgm:cxn modelId="{32E2E94F-06F3-4E47-9900-F906C36787A1}" type="presParOf" srcId="{4431C373-E25E-4911-8411-EAF609112551}" destId="{7E278D55-1B38-433F-A97D-CF6270A2FAEB}" srcOrd="33" destOrd="0" presId="urn:microsoft.com/office/officeart/2005/8/layout/radial6"/>
    <dgm:cxn modelId="{DB1973D2-95D1-4CC2-97CA-23C8545C6E97}" type="presParOf" srcId="{4431C373-E25E-4911-8411-EAF609112551}" destId="{852D5A32-21FF-4096-A279-C74D68762715}" srcOrd="34" destOrd="0" presId="urn:microsoft.com/office/officeart/2005/8/layout/radial6"/>
    <dgm:cxn modelId="{5465969D-6B0B-4FC6-AB73-B6B889263D19}" type="presParOf" srcId="{4431C373-E25E-4911-8411-EAF609112551}" destId="{5B2F4740-06B6-4D3D-936E-A600408E149F}" srcOrd="35" destOrd="0" presId="urn:microsoft.com/office/officeart/2005/8/layout/radial6"/>
    <dgm:cxn modelId="{5B8BB536-16E3-4DD1-882B-454019966C5B}" type="presParOf" srcId="{4431C373-E25E-4911-8411-EAF609112551}" destId="{983F9C84-9840-42EA-9527-0FFC894AA83C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F9C84-9840-42EA-9527-0FFC894AA83C}">
      <dsp:nvSpPr>
        <dsp:cNvPr id="0" name=""/>
        <dsp:cNvSpPr/>
      </dsp:nvSpPr>
      <dsp:spPr>
        <a:xfrm>
          <a:off x="1218596" y="309998"/>
          <a:ext cx="5631506" cy="5631506"/>
        </a:xfrm>
        <a:prstGeom prst="blockArc">
          <a:avLst>
            <a:gd name="adj1" fmla="val 14396639"/>
            <a:gd name="adj2" fmla="val 16307547"/>
            <a:gd name="adj3" fmla="val 23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78D55-1B38-433F-A97D-CF6270A2FAEB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12600000"/>
            <a:gd name="adj2" fmla="val 14400000"/>
            <a:gd name="adj3" fmla="val 23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4AF5E-B9BF-4051-AC7E-EF910CE62B5A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10800000"/>
            <a:gd name="adj2" fmla="val 12600000"/>
            <a:gd name="adj3" fmla="val 230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DBC77D-1B7A-468C-8996-2B2A279068D7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9000000"/>
            <a:gd name="adj2" fmla="val 10800000"/>
            <a:gd name="adj3" fmla="val 23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039101-7760-4294-9B32-3BB07A3FB00E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7200000"/>
            <a:gd name="adj2" fmla="val 9000000"/>
            <a:gd name="adj3" fmla="val 230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FEC36A-42D0-4831-9BF4-2CE1848F52FB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5400000"/>
            <a:gd name="adj2" fmla="val 7200000"/>
            <a:gd name="adj3" fmla="val 23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4F2596-D8AB-4F17-9891-AE4D50639C21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3600000"/>
            <a:gd name="adj2" fmla="val 5400000"/>
            <a:gd name="adj3" fmla="val 23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EE99E-7525-4736-B8B8-A9882456779E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1800000"/>
            <a:gd name="adj2" fmla="val 3600000"/>
            <a:gd name="adj3" fmla="val 230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03BF6-22B8-4D7E-BD98-022B42B5C89F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0"/>
            <a:gd name="adj2" fmla="val 1800000"/>
            <a:gd name="adj3" fmla="val 23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11C9E-9D41-4694-841A-AA3B48831E2F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19800000"/>
            <a:gd name="adj2" fmla="val 0"/>
            <a:gd name="adj3" fmla="val 230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E3BCE2-792E-4BDE-878C-DDDD565E0C88}">
      <dsp:nvSpPr>
        <dsp:cNvPr id="0" name=""/>
        <dsp:cNvSpPr/>
      </dsp:nvSpPr>
      <dsp:spPr>
        <a:xfrm>
          <a:off x="1216240" y="311360"/>
          <a:ext cx="5631506" cy="5631506"/>
        </a:xfrm>
        <a:prstGeom prst="blockArc">
          <a:avLst>
            <a:gd name="adj1" fmla="val 18000000"/>
            <a:gd name="adj2" fmla="val 19800000"/>
            <a:gd name="adj3" fmla="val 230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C7B5CC-4439-4205-8A1B-AA843629BD02}">
      <dsp:nvSpPr>
        <dsp:cNvPr id="0" name=""/>
        <dsp:cNvSpPr/>
      </dsp:nvSpPr>
      <dsp:spPr>
        <a:xfrm>
          <a:off x="1213606" y="309838"/>
          <a:ext cx="5631506" cy="5631506"/>
        </a:xfrm>
        <a:prstGeom prst="blockArc">
          <a:avLst>
            <a:gd name="adj1" fmla="val 16313714"/>
            <a:gd name="adj2" fmla="val 18003758"/>
            <a:gd name="adj3" fmla="val 23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F72129-02D7-4344-B0DA-DE8C4DD9FDBB}">
      <dsp:nvSpPr>
        <dsp:cNvPr id="0" name=""/>
        <dsp:cNvSpPr/>
      </dsp:nvSpPr>
      <dsp:spPr>
        <a:xfrm>
          <a:off x="3041391" y="2174615"/>
          <a:ext cx="1981204" cy="19049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আজকের পাঠের  পাখিগুলোর  নাম</a:t>
          </a:r>
          <a:endParaRPr lang="en-US" sz="2400" kern="1200" dirty="0"/>
        </a:p>
      </dsp:txBody>
      <dsp:txXfrm>
        <a:off x="3041391" y="2174615"/>
        <a:ext cx="1981204" cy="1904997"/>
      </dsp:txXfrm>
    </dsp:sp>
    <dsp:sp modelId="{0834C041-35BC-447D-A17F-E7C14BFB875A}">
      <dsp:nvSpPr>
        <dsp:cNvPr id="0" name=""/>
        <dsp:cNvSpPr/>
      </dsp:nvSpPr>
      <dsp:spPr>
        <a:xfrm>
          <a:off x="3429002" y="-41035"/>
          <a:ext cx="1384811" cy="7697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চড়ুই</a:t>
          </a:r>
          <a:endParaRPr lang="en-US" sz="2800" kern="1200" dirty="0"/>
        </a:p>
      </dsp:txBody>
      <dsp:txXfrm>
        <a:off x="3429002" y="-41035"/>
        <a:ext cx="1384811" cy="769791"/>
      </dsp:txXfrm>
    </dsp:sp>
    <dsp:sp modelId="{CCCF3071-6E09-4BDE-A672-A81DEA578037}">
      <dsp:nvSpPr>
        <dsp:cNvPr id="0" name=""/>
        <dsp:cNvSpPr/>
      </dsp:nvSpPr>
      <dsp:spPr>
        <a:xfrm>
          <a:off x="4972236" y="265361"/>
          <a:ext cx="902769" cy="9027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বুলবুলি</a:t>
          </a:r>
          <a:endParaRPr lang="en-US" sz="1800" kern="1200" dirty="0"/>
        </a:p>
      </dsp:txBody>
      <dsp:txXfrm>
        <a:off x="4972236" y="265361"/>
        <a:ext cx="902769" cy="902769"/>
      </dsp:txXfrm>
    </dsp:sp>
    <dsp:sp modelId="{BD09AA89-6379-4A1C-8AA3-BD203761F78C}">
      <dsp:nvSpPr>
        <dsp:cNvPr id="0" name=""/>
        <dsp:cNvSpPr/>
      </dsp:nvSpPr>
      <dsp:spPr>
        <a:xfrm>
          <a:off x="5804727" y="1184017"/>
          <a:ext cx="1275269" cy="11029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/>
            <a:t>পানকৌড়ি</a:t>
          </a:r>
          <a:endParaRPr lang="en-US" sz="2000" kern="1200" dirty="0"/>
        </a:p>
      </dsp:txBody>
      <dsp:txXfrm>
        <a:off x="5804727" y="1184017"/>
        <a:ext cx="1275269" cy="1102940"/>
      </dsp:txXfrm>
    </dsp:sp>
    <dsp:sp modelId="{AC997D36-93DE-48C9-B25A-199CD868E5D4}">
      <dsp:nvSpPr>
        <dsp:cNvPr id="0" name=""/>
        <dsp:cNvSpPr/>
      </dsp:nvSpPr>
      <dsp:spPr>
        <a:xfrm>
          <a:off x="6093298" y="2479413"/>
          <a:ext cx="1443897" cy="129540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খঞ্জনা </a:t>
          </a:r>
          <a:endParaRPr lang="en-US" sz="2800" kern="1200" dirty="0"/>
        </a:p>
      </dsp:txBody>
      <dsp:txXfrm>
        <a:off x="6093298" y="2479413"/>
        <a:ext cx="1443897" cy="1295401"/>
      </dsp:txXfrm>
    </dsp:sp>
    <dsp:sp modelId="{7E34E07B-B8DD-439D-A4A2-9FE4A1AE0991}">
      <dsp:nvSpPr>
        <dsp:cNvPr id="0" name=""/>
        <dsp:cNvSpPr/>
      </dsp:nvSpPr>
      <dsp:spPr>
        <a:xfrm>
          <a:off x="5669447" y="3927215"/>
          <a:ext cx="1545829" cy="118305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কোকিল</a:t>
          </a:r>
          <a:endParaRPr lang="en-US" sz="2800" kern="1200" dirty="0"/>
        </a:p>
      </dsp:txBody>
      <dsp:txXfrm>
        <a:off x="5669447" y="3927215"/>
        <a:ext cx="1545829" cy="1183051"/>
      </dsp:txXfrm>
    </dsp:sp>
    <dsp:sp modelId="{A4DD6198-CCD7-4404-B42B-3790716F12F1}">
      <dsp:nvSpPr>
        <dsp:cNvPr id="0" name=""/>
        <dsp:cNvSpPr/>
      </dsp:nvSpPr>
      <dsp:spPr>
        <a:xfrm>
          <a:off x="4776877" y="4917817"/>
          <a:ext cx="1293487" cy="12393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বাঁশপাতি</a:t>
          </a:r>
          <a:endParaRPr lang="en-US" sz="2400" kern="1200" dirty="0"/>
        </a:p>
      </dsp:txBody>
      <dsp:txXfrm>
        <a:off x="4776877" y="4917817"/>
        <a:ext cx="1293487" cy="1239330"/>
      </dsp:txXfrm>
    </dsp:sp>
    <dsp:sp modelId="{976D6A2B-ABE5-4B7B-AB4E-BCC7289BE4DF}">
      <dsp:nvSpPr>
        <dsp:cNvPr id="0" name=""/>
        <dsp:cNvSpPr/>
      </dsp:nvSpPr>
      <dsp:spPr>
        <a:xfrm>
          <a:off x="3515709" y="5302700"/>
          <a:ext cx="1032569" cy="121533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শ্যামা</a:t>
          </a:r>
          <a:endParaRPr lang="en-US" sz="2800" kern="1200" dirty="0"/>
        </a:p>
      </dsp:txBody>
      <dsp:txXfrm>
        <a:off x="3515709" y="5302700"/>
        <a:ext cx="1032569" cy="1215334"/>
      </dsp:txXfrm>
    </dsp:sp>
    <dsp:sp modelId="{D48A6A10-F9D5-44CA-9F8E-3B98E2BFB2FD}">
      <dsp:nvSpPr>
        <dsp:cNvPr id="0" name=""/>
        <dsp:cNvSpPr/>
      </dsp:nvSpPr>
      <dsp:spPr>
        <a:xfrm>
          <a:off x="1951658" y="4845500"/>
          <a:ext cx="1377417" cy="13839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ধনেশ</a:t>
          </a:r>
          <a:endParaRPr lang="en-US" sz="2800" kern="1200" dirty="0"/>
        </a:p>
      </dsp:txBody>
      <dsp:txXfrm>
        <a:off x="1951658" y="4845500"/>
        <a:ext cx="1377417" cy="1383963"/>
      </dsp:txXfrm>
    </dsp:sp>
    <dsp:sp modelId="{57D951F0-342B-4D8B-8231-526604FA7090}">
      <dsp:nvSpPr>
        <dsp:cNvPr id="0" name=""/>
        <dsp:cNvSpPr/>
      </dsp:nvSpPr>
      <dsp:spPr>
        <a:xfrm>
          <a:off x="980975" y="3931101"/>
          <a:ext cx="1281300" cy="11752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পানডুবি</a:t>
          </a:r>
          <a:endParaRPr lang="en-US" sz="2800" kern="1200" dirty="0"/>
        </a:p>
      </dsp:txBody>
      <dsp:txXfrm>
        <a:off x="980975" y="3931101"/>
        <a:ext cx="1281300" cy="1175278"/>
      </dsp:txXfrm>
    </dsp:sp>
    <dsp:sp modelId="{A30D601B-4246-47ED-9944-B325F18F819F}">
      <dsp:nvSpPr>
        <dsp:cNvPr id="0" name=""/>
        <dsp:cNvSpPr/>
      </dsp:nvSpPr>
      <dsp:spPr>
        <a:xfrm>
          <a:off x="540003" y="2557557"/>
          <a:ext cx="1417473" cy="11391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ফিঙে</a:t>
          </a:r>
          <a:endParaRPr lang="en-US" sz="2800" kern="1200" dirty="0"/>
        </a:p>
      </dsp:txBody>
      <dsp:txXfrm>
        <a:off x="540003" y="2557557"/>
        <a:ext cx="1417473" cy="1139114"/>
      </dsp:txXfrm>
    </dsp:sp>
    <dsp:sp modelId="{071F8AA4-43F6-4DFB-8A88-65A3C181EF29}">
      <dsp:nvSpPr>
        <dsp:cNvPr id="0" name=""/>
        <dsp:cNvSpPr/>
      </dsp:nvSpPr>
      <dsp:spPr>
        <a:xfrm>
          <a:off x="1033448" y="1262156"/>
          <a:ext cx="1176353" cy="9466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টিয়া</a:t>
          </a:r>
          <a:endParaRPr lang="en-US" sz="2800" kern="1200" dirty="0"/>
        </a:p>
      </dsp:txBody>
      <dsp:txXfrm>
        <a:off x="1033448" y="1262156"/>
        <a:ext cx="1176353" cy="946661"/>
      </dsp:txXfrm>
    </dsp:sp>
    <dsp:sp modelId="{852D5A32-21FF-4096-A279-C74D68762715}">
      <dsp:nvSpPr>
        <dsp:cNvPr id="0" name=""/>
        <dsp:cNvSpPr/>
      </dsp:nvSpPr>
      <dsp:spPr>
        <a:xfrm>
          <a:off x="1927933" y="195355"/>
          <a:ext cx="1424867" cy="104277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বাবুই</a:t>
          </a:r>
          <a:endParaRPr lang="en-US" sz="2800" kern="1200" dirty="0"/>
        </a:p>
      </dsp:txBody>
      <dsp:txXfrm>
        <a:off x="1927933" y="195355"/>
        <a:ext cx="1424867" cy="104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2.jpeg" /><Relationship Id="rId4" Type="http://schemas.openxmlformats.org/officeDocument/2006/relationships/image" Target="../media/image21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kumimoji="0" lang="bn-BD" sz="8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birds_FLOYVnpj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514600"/>
            <a:ext cx="4800600" cy="3483864"/>
          </a:xfrm>
          <a:prstGeom prst="rect">
            <a:avLst/>
          </a:prstGeom>
        </p:spPr>
      </p:pic>
      <p:pic>
        <p:nvPicPr>
          <p:cNvPr id="6" name="Picture 5" descr="an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600200"/>
            <a:ext cx="1396253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-1.11111E-6 C 0.18837 -1.11111E-6 0.35 0.13658 0.35 0.30556 C 0.35 0.47384 0.18837 0.61111 -0.00903 0.61111 C -0.20729 0.61111 -0.36806 0.47384 -0.36806 0.30556 C -0.36806 0.13658 -0.20729 -1.11111E-6 -0.00903 -1.11111E-6 Z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2590800" cy="20574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304800" y="2438400"/>
            <a:ext cx="1905000" cy="4572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পুকুর</a:t>
            </a:r>
            <a:endParaRPr lang="en-US" sz="2800" dirty="0"/>
          </a:p>
        </p:txBody>
      </p:sp>
      <p:pic>
        <p:nvPicPr>
          <p:cNvPr id="4" name="Picture 3" descr="khal 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"/>
            <a:ext cx="2514600" cy="2133600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3810000" y="2667000"/>
            <a:ext cx="1752600" cy="45720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/>
              <a:t>খাল</a:t>
            </a:r>
            <a:endParaRPr lang="en-US" sz="2800" dirty="0"/>
          </a:p>
        </p:txBody>
      </p:sp>
      <p:pic>
        <p:nvPicPr>
          <p:cNvPr id="6" name="Picture 5" descr="b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52400"/>
            <a:ext cx="2667000" cy="2286000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6858000" y="2590800"/>
            <a:ext cx="1600200" cy="457200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বিল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343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44196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পুকুর, খাল ও বিল এদের বিচরণ ক্ষেত্র</a:t>
            </a:r>
            <a:endParaRPr lang="en-US" sz="4400" dirty="0"/>
          </a:p>
        </p:txBody>
      </p:sp>
      <p:pic>
        <p:nvPicPr>
          <p:cNvPr id="10" name="Picture 9" descr="mk2009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76600"/>
            <a:ext cx="2895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83920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/>
              <a:t>কুচকুচে কালো এই পাখি ডুব দিয়ে তিন মিটার পর্যন্ত সাঁতরাতে পারে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39200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/>
              <a:t>এরা জলজ কীট পতঙ্গ খেতে ভালবাসে</a:t>
            </a:r>
            <a:endParaRPr lang="en-US" sz="4400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4038600" cy="236220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133600"/>
            <a:ext cx="3733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k26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4572000" cy="5867400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>
          <a:xfrm>
            <a:off x="5638800" y="457200"/>
            <a:ext cx="1828800" cy="1066800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ঠোঁট</a:t>
            </a:r>
            <a:endParaRPr lang="en-US" sz="4000" dirty="0"/>
          </a:p>
        </p:txBody>
      </p:sp>
      <p:sp>
        <p:nvSpPr>
          <p:cNvPr id="4" name="Plaque 3"/>
          <p:cNvSpPr/>
          <p:nvPr/>
        </p:nvSpPr>
        <p:spPr>
          <a:xfrm>
            <a:off x="4800600" y="1905000"/>
            <a:ext cx="4191000" cy="6858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ঠোঁট তীক্ষ্ণ আর বাঁকানো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2819400" y="1143000"/>
            <a:ext cx="914400" cy="5334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638800" y="4114800"/>
            <a:ext cx="2590800" cy="1219200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পায়ের পাতা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6019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4953000" y="5638800"/>
            <a:ext cx="4038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পায়ের পাতা হাঁসের মতো</a:t>
            </a:r>
            <a:endParaRPr lang="en-US" sz="2400" b="1" dirty="0"/>
          </a:p>
        </p:txBody>
      </p:sp>
      <p:sp>
        <p:nvSpPr>
          <p:cNvPr id="9" name="Flowchart: Terminator 8"/>
          <p:cNvSpPr/>
          <p:nvPr/>
        </p:nvSpPr>
        <p:spPr>
          <a:xfrm>
            <a:off x="1524000" y="5257800"/>
            <a:ext cx="1905000" cy="1447800"/>
          </a:xfrm>
          <a:prstGeom prst="flowChartTerminator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8600" y="304800"/>
            <a:ext cx="8686800" cy="205740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/>
              <a:t>বাংলাদেশে আরও অনেক পাখি আছে</a:t>
            </a:r>
            <a:endParaRPr lang="en-US" sz="4800" dirty="0"/>
          </a:p>
        </p:txBody>
      </p:sp>
      <p:pic>
        <p:nvPicPr>
          <p:cNvPr id="3" name="Picture 2" descr="khonjona 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14600"/>
            <a:ext cx="3962400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6019800"/>
            <a:ext cx="8382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খঞ্জনা</a:t>
            </a:r>
            <a:endParaRPr lang="en-US" sz="2800" dirty="0"/>
          </a:p>
        </p:txBody>
      </p:sp>
      <p:pic>
        <p:nvPicPr>
          <p:cNvPr id="5" name="Picture 4" descr="dahuk pa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14600"/>
            <a:ext cx="4267200" cy="31832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43600" y="6019800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ডাহুক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শীয়-কোকিল-ছেল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810000" cy="2773680"/>
          </a:xfrm>
          <a:prstGeom prst="rect">
            <a:avLst/>
          </a:prstGeom>
        </p:spPr>
      </p:pic>
      <p:pic>
        <p:nvPicPr>
          <p:cNvPr id="4" name="Picture 3" descr="shama pa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3505200" cy="3140075"/>
          </a:xfrm>
          <a:prstGeom prst="rect">
            <a:avLst/>
          </a:prstGeom>
        </p:spPr>
      </p:pic>
      <p:pic>
        <p:nvPicPr>
          <p:cNvPr id="5" name="Picture 4" descr="dhonesh pak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4114800" cy="2819400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1066800" y="2895600"/>
            <a:ext cx="1676400" cy="304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কোকিল</a:t>
            </a:r>
            <a:endParaRPr lang="en-US" sz="2400" dirty="0"/>
          </a:p>
        </p:txBody>
      </p:sp>
      <p:sp>
        <p:nvSpPr>
          <p:cNvPr id="7" name="Flowchart: Terminator 6"/>
          <p:cNvSpPr/>
          <p:nvPr/>
        </p:nvSpPr>
        <p:spPr>
          <a:xfrm>
            <a:off x="6096000" y="6400800"/>
            <a:ext cx="1676400" cy="304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/>
              <a:t>ধনেশ</a:t>
            </a:r>
            <a:endParaRPr lang="en-US" sz="2400" dirty="0"/>
          </a:p>
        </p:txBody>
      </p:sp>
      <p:sp>
        <p:nvSpPr>
          <p:cNvPr id="8" name="Flowchart: Terminator 7"/>
          <p:cNvSpPr/>
          <p:nvPr/>
        </p:nvSpPr>
        <p:spPr>
          <a:xfrm>
            <a:off x="5562600" y="3124200"/>
            <a:ext cx="1600200" cy="304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বাঁশপাতি</a:t>
            </a:r>
            <a:endParaRPr lang="en-US" sz="2400" dirty="0"/>
          </a:p>
        </p:txBody>
      </p:sp>
      <p:sp>
        <p:nvSpPr>
          <p:cNvPr id="9" name="Flowchart: Terminator 8"/>
          <p:cNvSpPr/>
          <p:nvPr/>
        </p:nvSpPr>
        <p:spPr>
          <a:xfrm>
            <a:off x="990600" y="6324600"/>
            <a:ext cx="1676400" cy="3810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/>
              <a:t>শ্যামা</a:t>
            </a:r>
            <a:endParaRPr lang="en-US" sz="2400" dirty="0"/>
          </a:p>
        </p:txBody>
      </p:sp>
      <p:pic>
        <p:nvPicPr>
          <p:cNvPr id="10" name="Picture 9" descr="bash pati pak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0"/>
            <a:ext cx="3276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dubi 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023360" cy="2514600"/>
          </a:xfrm>
          <a:prstGeom prst="rect">
            <a:avLst/>
          </a:prstGeom>
        </p:spPr>
      </p:pic>
      <p:pic>
        <p:nvPicPr>
          <p:cNvPr id="3" name="Picture 2" descr="fingae pa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8600"/>
            <a:ext cx="4724400" cy="2438400"/>
          </a:xfrm>
          <a:prstGeom prst="rect">
            <a:avLst/>
          </a:prstGeom>
        </p:spPr>
      </p:pic>
      <p:pic>
        <p:nvPicPr>
          <p:cNvPr id="7" name="Picture 6" descr="t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352800"/>
            <a:ext cx="3886200" cy="2952944"/>
          </a:xfrm>
          <a:prstGeom prst="rect">
            <a:avLst/>
          </a:prstGeom>
        </p:spPr>
      </p:pic>
      <p:pic>
        <p:nvPicPr>
          <p:cNvPr id="8" name="Picture 7" descr="Babuy-b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429000"/>
            <a:ext cx="4275241" cy="28359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410200" y="6400800"/>
            <a:ext cx="2057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বাবুই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43000" y="2819400"/>
            <a:ext cx="21336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পানডুবি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0" y="2743200"/>
            <a:ext cx="2209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ফিঙে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371600" y="6400800"/>
            <a:ext cx="2438400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/>
              <a:t>টিয়া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kour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0"/>
            <a:ext cx="86868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667000"/>
            <a:ext cx="86106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/>
              <a:t>পাখিরা মানুষের বন্ধু । এরা অনেক উপকারি । এরা পরিবেশকে সুন্দর রাখে।</a:t>
            </a:r>
            <a:endParaRPr lang="en-US" sz="5400" dirty="0"/>
          </a:p>
        </p:txBody>
      </p:sp>
      <p:pic>
        <p:nvPicPr>
          <p:cNvPr id="6" name="Picture 5" descr="pakhira poribesh sundhor rak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382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533400"/>
            <a:ext cx="5029200" cy="22159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3800" dirty="0"/>
              <a:t>শব্দার্থ</a:t>
            </a:r>
            <a:endParaRPr lang="en-US" sz="13800" dirty="0"/>
          </a:p>
        </p:txBody>
      </p:sp>
      <p:sp>
        <p:nvSpPr>
          <p:cNvPr id="5" name="Rectangle 4"/>
          <p:cNvSpPr/>
          <p:nvPr/>
        </p:nvSpPr>
        <p:spPr>
          <a:xfrm>
            <a:off x="1600200" y="3276600"/>
            <a:ext cx="4876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বিচরণ    </a:t>
            </a:r>
            <a:r>
              <a:rPr lang="bn-BD" sz="4400" b="1" dirty="0"/>
              <a:t> =    </a:t>
            </a:r>
            <a:r>
              <a:rPr lang="bn-BD" sz="2400" dirty="0"/>
              <a:t>বেড়ানো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6400" y="4114800"/>
            <a:ext cx="4876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ঝুঁটি   </a:t>
            </a:r>
            <a:r>
              <a:rPr lang="bn-BD" sz="4000" b="1" dirty="0"/>
              <a:t> =         </a:t>
            </a:r>
            <a:r>
              <a:rPr lang="bn-BD" sz="2800" dirty="0"/>
              <a:t>খোপা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4876800"/>
            <a:ext cx="4876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চঞ্চল       </a:t>
            </a:r>
            <a:r>
              <a:rPr lang="bn-BD" sz="4000" b="1" dirty="0"/>
              <a:t> =         </a:t>
            </a:r>
            <a:r>
              <a:rPr lang="bn-BD" sz="2800" dirty="0"/>
              <a:t>অস্থির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5638800"/>
            <a:ext cx="4876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দ্রুত      </a:t>
            </a:r>
            <a:r>
              <a:rPr lang="bn-BD" sz="3600" b="1" dirty="0"/>
              <a:t> =            </a:t>
            </a:r>
            <a:r>
              <a:rPr lang="bn-BD" sz="2800" dirty="0"/>
              <a:t>তাড়াতাড়ি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/>
          <p:cNvSpPr/>
          <p:nvPr/>
        </p:nvSpPr>
        <p:spPr>
          <a:xfrm>
            <a:off x="152400" y="609600"/>
            <a:ext cx="8686800" cy="5715000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dirty="0"/>
              <a:t>আর্দশ পাঠ</a:t>
            </a:r>
            <a:endParaRPr lang="en-US" sz="1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78486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যুক্তবর্ণগুলো  দেখি 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371600"/>
            <a:ext cx="1524000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চঞ্চল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743200" y="13716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ঞ্চ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1371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স্বভাব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209800" y="1524000"/>
            <a:ext cx="304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,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029200" y="14478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ঞ 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7162800" y="1371600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চ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400800" y="1524000"/>
            <a:ext cx="533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+ 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4038600" y="1524000"/>
            <a:ext cx="685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3124200"/>
            <a:ext cx="137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সঙ্গে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533400" y="4038600"/>
            <a:ext cx="14478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সুন্দর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133600" y="2438400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,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209800" y="3276600"/>
            <a:ext cx="304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,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209800" y="4114800"/>
            <a:ext cx="304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/>
              <a:t>,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2667000" y="22860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স্ব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2895600" y="40386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ন্দ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4038600" y="2362200"/>
            <a:ext cx="685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22" name="Rectangle 21"/>
          <p:cNvSpPr/>
          <p:nvPr/>
        </p:nvSpPr>
        <p:spPr>
          <a:xfrm>
            <a:off x="4114800" y="3124200"/>
            <a:ext cx="685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23" name="Rectangle 22"/>
          <p:cNvSpPr/>
          <p:nvPr/>
        </p:nvSpPr>
        <p:spPr>
          <a:xfrm>
            <a:off x="4038600" y="4114800"/>
            <a:ext cx="685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24" name="Rectangle 23"/>
          <p:cNvSpPr/>
          <p:nvPr/>
        </p:nvSpPr>
        <p:spPr>
          <a:xfrm>
            <a:off x="5105400" y="22860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 স 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5105400" y="29718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 </a:t>
            </a:r>
          </a:p>
          <a:p>
            <a:pPr algn="ctr"/>
            <a:r>
              <a:rPr lang="bn-BD" sz="3600" b="1" dirty="0"/>
              <a:t> ঙ   </a:t>
            </a:r>
            <a:endParaRPr lang="en-US" sz="3600" b="1" dirty="0"/>
          </a:p>
        </p:txBody>
      </p:sp>
      <p:sp>
        <p:nvSpPr>
          <p:cNvPr id="26" name="Rectangle 25"/>
          <p:cNvSpPr/>
          <p:nvPr/>
        </p:nvSpPr>
        <p:spPr>
          <a:xfrm>
            <a:off x="5105400" y="38100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ন </a:t>
            </a:r>
            <a:endParaRPr lang="en-US" sz="3200" b="1" dirty="0"/>
          </a:p>
        </p:txBody>
      </p:sp>
      <p:sp>
        <p:nvSpPr>
          <p:cNvPr id="27" name="Rectangle 26"/>
          <p:cNvSpPr/>
          <p:nvPr/>
        </p:nvSpPr>
        <p:spPr>
          <a:xfrm>
            <a:off x="6477000" y="2286000"/>
            <a:ext cx="533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+ </a:t>
            </a:r>
            <a:endParaRPr lang="en-US" sz="3600" b="1" dirty="0"/>
          </a:p>
        </p:txBody>
      </p:sp>
      <p:sp>
        <p:nvSpPr>
          <p:cNvPr id="28" name="Rectangle 27"/>
          <p:cNvSpPr/>
          <p:nvPr/>
        </p:nvSpPr>
        <p:spPr>
          <a:xfrm>
            <a:off x="6477000" y="3048000"/>
            <a:ext cx="533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+ </a:t>
            </a:r>
            <a:endParaRPr lang="en-US" sz="3600" b="1" dirty="0"/>
          </a:p>
        </p:txBody>
      </p:sp>
      <p:sp>
        <p:nvSpPr>
          <p:cNvPr id="29" name="Rectangle 28"/>
          <p:cNvSpPr/>
          <p:nvPr/>
        </p:nvSpPr>
        <p:spPr>
          <a:xfrm>
            <a:off x="6477000" y="3886200"/>
            <a:ext cx="533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+ 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7239000" y="2133600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ব</a:t>
            </a:r>
            <a:endParaRPr lang="en-US" sz="3200" b="1" dirty="0"/>
          </a:p>
        </p:txBody>
      </p:sp>
      <p:sp>
        <p:nvSpPr>
          <p:cNvPr id="31" name="Rectangle 30"/>
          <p:cNvSpPr/>
          <p:nvPr/>
        </p:nvSpPr>
        <p:spPr>
          <a:xfrm>
            <a:off x="7239000" y="2971800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গ</a:t>
            </a:r>
            <a:endParaRPr lang="en-US" sz="3600" b="1" dirty="0"/>
          </a:p>
        </p:txBody>
      </p:sp>
      <p:sp>
        <p:nvSpPr>
          <p:cNvPr id="32" name="Rectangle 31"/>
          <p:cNvSpPr/>
          <p:nvPr/>
        </p:nvSpPr>
        <p:spPr>
          <a:xfrm>
            <a:off x="7239000" y="3733800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দ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2743200" y="3124200"/>
            <a:ext cx="9906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ঙ্গ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8305800" cy="41148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0" indent="-342900"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সানিয়া সুলতানা সোমা</a:t>
            </a:r>
          </a:p>
          <a:p>
            <a:pPr marL="342900" lvl="0" indent="-342900"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342900" lvl="0" indent="-342900"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আনোয়ারা বেগম সরকারি প্রাথমিক বিদ্যালয়</a:t>
            </a:r>
          </a:p>
          <a:p>
            <a:pPr marL="342900" lvl="0" indent="-342900"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উপজেলাঃ জামালপুর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সদর</a:t>
            </a:r>
          </a:p>
          <a:p>
            <a:pPr marL="342900" lvl="0" indent="-342900">
              <a:defRPr/>
            </a:pP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জেলাঃ জামালপুর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28600" y="1219200"/>
            <a:ext cx="8763000" cy="4343400"/>
          </a:xfrm>
          <a:prstGeom prst="ribb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/>
              <a:t>সরব পাঠ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762000"/>
            <a:ext cx="8458200" cy="4495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/>
              <a:t>নিরব পাঠ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152400"/>
            <a:ext cx="8686800" cy="990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দলীয় কাজ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5181600" cy="44319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bn-BD" sz="2400" b="1" dirty="0"/>
              <a:t>বুলবুলির মাথা ও গলা -------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 বুলবুলি খুব ------------  উরতে পারে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পানির সঙ্গে যার সখ্য, সেই পাখিটির নাম ------ 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 এদের পায়ের পাতা ---------- মতো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পাখিরা মানুষের বন্ধু ,এরা অনেক-----------</a:t>
            </a:r>
          </a:p>
          <a:p>
            <a:r>
              <a:rPr lang="bn-BD" sz="2400" b="1" dirty="0"/>
              <a:t>   </a:t>
            </a:r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 এরা পরিবেশকে --------------- রাখে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371600"/>
            <a:ext cx="7620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সুন্দর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2057400"/>
            <a:ext cx="8382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হাঁসের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743200"/>
            <a:ext cx="8382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/>
              <a:t>কালো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3352800"/>
            <a:ext cx="9144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দ্রুত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4038600"/>
            <a:ext cx="11430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/>
              <a:t>পানকৌড়ি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876800"/>
            <a:ext cx="9906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/>
              <a:t>উপকারি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737 L -0.50417 -0.182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59167 -0.16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0023 L -0.30417 -0.1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25 L -0.52083 0.217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0024 L -0.39584 -0.078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51667 0.533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609600" y="457200"/>
            <a:ext cx="8001000" cy="144780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মূল্যায়ন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64008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/>
              <a:t>আজকের পাঠের পাখিগুলোর নাম লিখ।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228600"/>
          <a:ext cx="80772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F72129-02D7-4344-B0DA-DE8C4DD9F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3BF72129-02D7-4344-B0DA-DE8C4DD9FD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4C041-35BC-447D-A17F-E7C14BFB8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834C041-35BC-447D-A17F-E7C14BFB87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C7B5CC-4439-4205-8A1B-AA843629B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1C7B5CC-4439-4205-8A1B-AA843629B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CF3071-6E09-4BDE-A672-A81DEA578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CCCF3071-6E09-4BDE-A672-A81DEA578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E3BCE2-792E-4BDE-878C-DDDD565E0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EAE3BCE2-792E-4BDE-878C-DDDD565E0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09AA89-6379-4A1C-8AA3-BD203761F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BD09AA89-6379-4A1C-8AA3-BD203761F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11C9E-9D41-4694-841A-AA3B48831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61711C9E-9D41-4694-841A-AA3B48831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997D36-93DE-48C9-B25A-199CD868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AC997D36-93DE-48C9-B25A-199CD868E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C03BF6-22B8-4D7E-BD98-022B42B5C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60C03BF6-22B8-4D7E-BD98-022B42B5C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4E07B-B8DD-439D-A4A2-9FE4A1AE0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7E34E07B-B8DD-439D-A4A2-9FE4A1AE0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1EE99E-7525-4736-B8B8-A98824567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E31EE99E-7525-4736-B8B8-A98824567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DD6198-CCD7-4404-B42B-3790716F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A4DD6198-CCD7-4404-B42B-3790716F1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4F2596-D8AB-4F17-9891-AE4D50639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BA4F2596-D8AB-4F17-9891-AE4D50639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6D6A2B-ABE5-4B7B-AB4E-BCC7289BE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976D6A2B-ABE5-4B7B-AB4E-BCC7289BE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EC36A-42D0-4831-9BF4-2CE1848F5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D2FEC36A-42D0-4831-9BF4-2CE1848F5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A6A10-F9D5-44CA-9F8E-3B98E2BFB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D48A6A10-F9D5-44CA-9F8E-3B98E2BFB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039101-7760-4294-9B32-3BB07A3FB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">
                                            <p:graphicEl>
                                              <a:dgm id="{2B039101-7760-4294-9B32-3BB07A3FB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D951F0-342B-4D8B-8231-526604FA7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57D951F0-342B-4D8B-8231-526604FA7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DBC77D-1B7A-468C-8996-2B2A27906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66DBC77D-1B7A-468C-8996-2B2A27906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0D601B-4246-47ED-9944-B325F18F8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A30D601B-4246-47ED-9944-B325F18F8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54AF5E-B9BF-4051-AC7E-EF910CE62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">
                                            <p:graphicEl>
                                              <a:dgm id="{3254AF5E-B9BF-4051-AC7E-EF910CE62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1F8AA4-43F6-4DFB-8A88-65A3C181E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2">
                                            <p:graphicEl>
                                              <a:dgm id="{071F8AA4-43F6-4DFB-8A88-65A3C181E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278D55-1B38-433F-A97D-CF6270A2F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">
                                            <p:graphicEl>
                                              <a:dgm id="{7E278D55-1B38-433F-A97D-CF6270A2F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2D5A32-21FF-4096-A279-C74D68762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">
                                            <p:graphicEl>
                                              <a:dgm id="{852D5A32-21FF-4096-A279-C74D68762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3F9C84-9840-42EA-9527-0FFC894AA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">
                                            <p:graphicEl>
                                              <a:dgm id="{983F9C84-9840-42EA-9527-0FFC894AA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56388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/>
              <a:t>বাড়ির কাজ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6934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/>
              <a:t>বুলবুলি পাখি দেখতে কেমন ?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/>
              <a:t>পানকৌড়ি পাখির বৈশিষ্ট কেমন 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609600" y="609600"/>
            <a:ext cx="7848600" cy="243840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/>
              <a:t>ধন্যবাদ</a:t>
            </a:r>
            <a:endParaRPr lang="en-US" sz="11500" dirty="0"/>
          </a:p>
        </p:txBody>
      </p:sp>
      <p:pic>
        <p:nvPicPr>
          <p:cNvPr id="4" name="Picture 3" descr="BIR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4191000"/>
            <a:ext cx="4114800" cy="198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n-BD" sz="6600" dirty="0">
                <a:solidFill>
                  <a:schemeClr val="dk1"/>
                </a:solidFill>
              </a:rPr>
              <a:t>পাঠ পরিচিতি</a:t>
            </a:r>
            <a:endParaRPr lang="en-US" sz="6600" dirty="0"/>
          </a:p>
        </p:txBody>
      </p:sp>
      <p:sp>
        <p:nvSpPr>
          <p:cNvPr id="3" name="Snip Same Side Corner Rectangle 2"/>
          <p:cNvSpPr/>
          <p:nvPr/>
        </p:nvSpPr>
        <p:spPr>
          <a:xfrm>
            <a:off x="4191000" y="1752600"/>
            <a:ext cx="4495800" cy="419100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54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i="1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5400" i="1" dirty="0">
                <a:latin typeface="NikoshBAN" pitchFamily="2" charset="0"/>
                <a:cs typeface="NikoshBAN" pitchFamily="2" charset="0"/>
              </a:rPr>
              <a:t> বিষয়ঃ বাংলা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28281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33400" y="152400"/>
            <a:ext cx="8001000" cy="1828800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C000"/>
                </a:solidFill>
              </a:rPr>
              <a:t>আজকের পাঠ</a:t>
            </a:r>
            <a:endParaRPr lang="en-US" sz="7200" dirty="0">
              <a:solidFill>
                <a:srgbClr val="FFC000"/>
              </a:solidFill>
            </a:endParaRPr>
          </a:p>
        </p:txBody>
      </p:sp>
      <p:sp>
        <p:nvSpPr>
          <p:cNvPr id="3" name="12-Point Star 2"/>
          <p:cNvSpPr/>
          <p:nvPr/>
        </p:nvSpPr>
        <p:spPr>
          <a:xfrm>
            <a:off x="304800" y="2590800"/>
            <a:ext cx="8382000" cy="2743200"/>
          </a:xfrm>
          <a:prstGeom prst="star12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পাখির জগৎ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903893"/>
            <a:ext cx="8991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পাঠ্যাংশঃ</a:t>
            </a:r>
          </a:p>
          <a:p>
            <a:r>
              <a:rPr lang="en-US" sz="2800" dirty="0"/>
              <a:t> </a:t>
            </a:r>
            <a:r>
              <a:rPr lang="bn-BD" sz="2800" dirty="0"/>
              <a:t>চড়ুইয়ের মতো চঞ্চল ...... পাখিরা পরিবেশকে সুন্দর রাখে।  পৃষ্ঠা ৬৩ </a:t>
            </a:r>
            <a:endParaRPr lang="en-US" sz="2800" dirty="0"/>
          </a:p>
        </p:txBody>
      </p:sp>
      <p:pic>
        <p:nvPicPr>
          <p:cNvPr id="7" name="Picture 6" descr="Bird-Parrot-Wallpaper-H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09800"/>
            <a:ext cx="1143000" cy="927325"/>
          </a:xfrm>
          <a:prstGeom prst="rect">
            <a:avLst/>
          </a:prstGeom>
        </p:spPr>
      </p:pic>
      <p:pic>
        <p:nvPicPr>
          <p:cNvPr id="12" name="Picture 11" descr="flying bi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981200"/>
            <a:ext cx="1600200" cy="114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58 -0.02314 C 0.70573 -0.02314 0.92292 0.08125 0.92292 0.21019 C 0.92292 0.33866 0.70573 0.44352 0.43958 0.44352 C 0.17292 0.44352 -0.04375 0.33866 -0.04375 0.21019 C -0.04375 0.08125 0.17292 -0.02314 0.43958 -0.02314 Z " pathEditMode="relative" rAng="0" ptsTypes="fffff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08 -0.00578 C -0.02014 -0.00578 0.19011 0.09375 0.19011 0.21644 C 0.19011 0.33889 -0.02014 0.43866 -0.27708 0.43866 C -0.53524 0.43866 -0.74427 0.33889 -0.74427 0.21644 C -0.74427 0.09375 -0.53524 -0.00578 -0.27708 -0.00578 Z " pathEditMode="relative" rAng="0" ptsTypes="fffff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228600"/>
            <a:ext cx="51054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</a:rPr>
              <a:t>শিখনফল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228600" y="2133600"/>
            <a:ext cx="8686800" cy="4495800"/>
          </a:xfrm>
          <a:prstGeom prst="round1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১.১.১. যুক্তব্যঞ্জন সহযোগে গঠিত শব্দ শুনে বুঝতে পারবে। ( শোনা ) </a:t>
            </a:r>
          </a:p>
          <a:p>
            <a:pPr algn="ctr"/>
            <a:endParaRPr lang="bn-BD" sz="2800" b="1" dirty="0"/>
          </a:p>
          <a:p>
            <a:pPr algn="ctr"/>
            <a:r>
              <a:rPr lang="bn-BD" sz="2800" b="1" dirty="0"/>
              <a:t>১.২.১ উচ্চারিত পঠিত বাক্য শুনে বলতে পারবে । ( শোনা ) </a:t>
            </a:r>
          </a:p>
          <a:p>
            <a:pPr algn="ctr"/>
            <a:r>
              <a:rPr lang="bn-BD" sz="2800" b="1" dirty="0"/>
              <a:t>২.২.৩ গল্প শুনে মূল বিষয় বুঝতে পারবে। (শোনা )</a:t>
            </a:r>
          </a:p>
          <a:p>
            <a:pPr algn="ctr"/>
            <a:r>
              <a:rPr lang="bn-BD" sz="2800" b="1" dirty="0"/>
              <a:t>১.২.১ যুক্তব্যঞ্জন সহযোগে তৈরী শব্দ স্পষ্ট ও শুদ্ধভাবে বলতে পারবে। ( বলা )</a:t>
            </a:r>
          </a:p>
          <a:p>
            <a:pPr algn="ctr"/>
            <a:endParaRPr lang="bn-BD" sz="2800" b="1" dirty="0"/>
          </a:p>
          <a:p>
            <a:pPr algn="ctr"/>
            <a:r>
              <a:rPr lang="bn-BD" sz="2800" b="1" dirty="0"/>
              <a:t>১.৩.১  যুক্তব্যঞ্জন – সংবলিত  শব্দ  পড়তে পারবে। ( পড়া )</a:t>
            </a:r>
          </a:p>
          <a:p>
            <a:pPr algn="ctr"/>
            <a:r>
              <a:rPr lang="bn-BD" sz="2800" b="1" dirty="0"/>
              <a:t>১.৩.২ . যুক্তব্যঞ্জন  দিয়ে গঠিত শব্দ- সংবলিত বাক্য পড়তে পারবে। ( পড়া )</a:t>
            </a:r>
          </a:p>
          <a:p>
            <a:pPr algn="ctr"/>
            <a:r>
              <a:rPr lang="bn-BD" sz="2800" b="1" dirty="0"/>
              <a:t>১.৪.১ . যুক্তব্যঞ্জন  ভেঙে লিখতে পারবে । ( লেখা )</a:t>
            </a:r>
          </a:p>
          <a:p>
            <a:pPr algn="ctr"/>
            <a:r>
              <a:rPr lang="bn-BD" sz="2800" b="1" dirty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1066800"/>
            <a:ext cx="464820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চড়ুইয়ের মতো চঞ্চল স্বভাবের আরেকটি পাখি হল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895600"/>
            <a:ext cx="2819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/>
              <a:t>বুলবুলি</a:t>
            </a:r>
            <a:endParaRPr lang="en-US" sz="4000" dirty="0"/>
          </a:p>
        </p:txBody>
      </p:sp>
      <p:pic>
        <p:nvPicPr>
          <p:cNvPr id="5" name="Picture 4" descr="bulbu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886200"/>
            <a:ext cx="3048000" cy="1981200"/>
          </a:xfrm>
          <a:prstGeom prst="rect">
            <a:avLst/>
          </a:prstGeom>
        </p:spPr>
      </p:pic>
      <p:pic>
        <p:nvPicPr>
          <p:cNvPr id="6" name="Picture 5" descr="চড়ু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3886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k23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981200"/>
            <a:ext cx="4572000" cy="4648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676400"/>
            <a:ext cx="15240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মাথা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3048000"/>
            <a:ext cx="13716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/>
              <a:t>গলা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4343400" y="2514600"/>
            <a:ext cx="1447800" cy="685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2971800"/>
            <a:ext cx="1219200" cy="5334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362200"/>
            <a:ext cx="15240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বুলবুলির মাথা ও গলা কালো</a:t>
            </a:r>
            <a:endParaRPr lang="en-US" sz="3200" dirty="0"/>
          </a:p>
        </p:txBody>
      </p:sp>
      <p:sp>
        <p:nvSpPr>
          <p:cNvPr id="8" name="Isosceles Triangle 7"/>
          <p:cNvSpPr/>
          <p:nvPr/>
        </p:nvSpPr>
        <p:spPr>
          <a:xfrm>
            <a:off x="4953000" y="1752600"/>
            <a:ext cx="914400" cy="762000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533400"/>
            <a:ext cx="29718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মাথার উপর রাজকীয় কালো ঝুঁটি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u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828800"/>
            <a:ext cx="2776621" cy="306324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57200" y="914400"/>
            <a:ext cx="4953000" cy="23622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এরা খুব দ্রুত উরতে পারে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47800"/>
            <a:ext cx="8458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পানির সঙ্গে যার সখ্য, সেই পাখিটির নাম পানকৌড়ি</a:t>
            </a:r>
            <a:endParaRPr lang="en-US" sz="3200" dirty="0"/>
          </a:p>
        </p:txBody>
      </p:sp>
      <p:pic>
        <p:nvPicPr>
          <p:cNvPr id="5" name="Picture 4" descr="220px-Indian_Cormorant_(Phalacrocorax_fuscicolli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0"/>
            <a:ext cx="3124200" cy="3124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14400" y="3810000"/>
            <a:ext cx="3048000" cy="1447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পানকৌড়ি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370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শিক্ষক  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Jamal-10</dc:creator>
  <cp:lastModifiedBy>8801608635888</cp:lastModifiedBy>
  <cp:revision>112</cp:revision>
  <dcterms:created xsi:type="dcterms:W3CDTF">2006-08-16T00:00:00Z</dcterms:created>
  <dcterms:modified xsi:type="dcterms:W3CDTF">2021-08-12T16:01:17Z</dcterms:modified>
</cp:coreProperties>
</file>