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8" r:id="rId2"/>
    <p:sldId id="259" r:id="rId3"/>
    <p:sldId id="260" r:id="rId4"/>
    <p:sldId id="263" r:id="rId5"/>
    <p:sldId id="266" r:id="rId6"/>
    <p:sldId id="261" r:id="rId7"/>
    <p:sldId id="268" r:id="rId8"/>
    <p:sldId id="278" r:id="rId9"/>
    <p:sldId id="256" r:id="rId10"/>
    <p:sldId id="257" r:id="rId11"/>
    <p:sldId id="264" r:id="rId12"/>
    <p:sldId id="267" r:id="rId13"/>
    <p:sldId id="270" r:id="rId14"/>
    <p:sldId id="277" r:id="rId15"/>
    <p:sldId id="271" r:id="rId16"/>
    <p:sldId id="272" r:id="rId17"/>
    <p:sldId id="275" r:id="rId18"/>
    <p:sldId id="274" r:id="rId19"/>
    <p:sldId id="265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77" y="14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BEDE9-F92A-4E7B-9F4E-C9A5470DE3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01041D-8D6A-4AD2-BB11-BC978D1BED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5956A1-C0E4-49EF-85D9-25FA3B030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D1D8F5-7715-4A7F-8C4D-FCA5041E6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3DA35-486B-496F-82C5-5A8307DD5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90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C5C40-FA7A-4139-A063-B4CD75B1B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989DB9-E113-421E-8EA2-027E212CCC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B60893-98E5-491A-9512-154663CA3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B82853-9850-48DF-9A39-48878DAE4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CF7AF-54B7-4222-943F-431B49D0D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998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9844A5-0AAA-4677-B325-FF3320047A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F5F1FF-62BB-44CE-9E35-CC0EBAE36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8A76A-BE8F-4267-8DDE-353B28E3D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CA8650-D1C6-447C-B11F-AE419679D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EAFC8-9814-4ABC-B5A1-7D558BD7D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81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143E0-53B1-4CC1-9BC9-E986A021B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B2EE7-5A07-42A6-88B6-BB0A0C0A6D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F8C41-D169-49DE-BFF9-791EEB53A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E12394-02C8-4D03-A923-126EFC88A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A199B-E0D0-4238-939A-946F451CD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52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6C714-066E-47FD-912F-416760F94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A3CA6C-72DD-46A2-ABB8-EFD11B20A8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26450-D9F8-4659-A8DA-3F0D99097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7487CC-07C1-4D9F-9069-CF1680467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CA4F8-D9E3-4FE6-86DE-5C071266B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458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07077-FFEB-45A0-8553-CB754ECF7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440DB-425F-4E76-8A54-BA073A0FAA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0412C1-F635-4378-9CC9-8EA7E67B46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81F064-C3C8-41E6-AF11-45197A1E4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72C273-2F68-4AB2-8716-51409D9FB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21D2A9-3E62-45A1-AED7-C8DD4AF78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610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44621-0FEE-426C-AF33-1FF3E58B6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3DE28E-4431-46F7-B705-38B924901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9B4077-C321-4D01-9493-B482F2D41B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140EA7-7D73-492F-9AB1-6206B1CEFE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A977A7-3C67-412F-8B51-613C3FA3D2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014314-7DF4-4421-9C21-EF8E81A0A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7CC800-31CD-4DEB-B3CC-F7081856E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D56908-DD56-4D25-9A90-8EDA22A3F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19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E20CE-D4D1-40D7-87FA-636506023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43F493-6E8D-423F-A627-1E66DCA22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9491FF-878F-447B-88A3-AB76364D5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EAF3BC-67E7-4B0F-9611-32122505B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430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E87C291-4FEB-4BE7-97F7-D53A30B855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99000"/>
            <a:ext cx="9143999" cy="24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217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03001-B5D8-4688-9FCC-B551DC2C7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4F65B-18C3-47C8-BA0D-996746CA0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CEA077-94E6-4FFD-900A-475019239D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24169C-CAF8-402B-89A4-AA7D88D20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8CBA09-0EC6-4990-B71B-4DB611E4B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4DAF38-0729-4605-BCE3-F73C57A76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627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FF517-AFDD-43F9-A783-DB8EB3545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9324C-EFA4-40B4-84F0-D43D649F71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9B9376-419F-4A4A-8A4A-11BB8BAB7F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0B7531-B0F8-4B74-8810-6977E9EE9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972179-8E6D-4593-AF3A-8F0B879E6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3AF55C-51B2-4F6E-A287-DA0083CDC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71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A49DCC-3B6D-429E-8C3A-5BF05F0CA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41B0F4-197A-4FE6-989F-A742107421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86D88-82EC-4440-9CBE-88339684A4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6F5CDF-7704-40AF-8719-8FFAE8DA87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5A2DA0-650C-43FB-8950-D25809D28D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84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89717" cy="5143500"/>
            <a:chOff x="0" y="0"/>
            <a:chExt cx="9189717" cy="5143500"/>
          </a:xfrm>
          <a:blipFill>
            <a:blip r:embed="rId2"/>
            <a:tile tx="0" ty="0" sx="100000" sy="100000" flip="none" algn="tl"/>
          </a:blipFill>
        </p:grpSpPr>
        <p:sp>
          <p:nvSpPr>
            <p:cNvPr id="3" name="Rectangle 2"/>
            <p:cNvSpPr/>
            <p:nvPr/>
          </p:nvSpPr>
          <p:spPr>
            <a:xfrm>
              <a:off x="0" y="0"/>
              <a:ext cx="45719" cy="51435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 flipH="1">
              <a:off x="9143998" y="0"/>
              <a:ext cx="45719" cy="51435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5400000">
              <a:off x="4549140" y="548641"/>
              <a:ext cx="45719" cy="9144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4549140" y="-4549140"/>
              <a:ext cx="45719" cy="9144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1DFBCF80-61AE-4DDD-88BC-13EA3709DF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" y="43139"/>
            <a:ext cx="9098278" cy="488896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B532ECF-7760-46EC-9856-05979C40D455}"/>
              </a:ext>
            </a:extLst>
          </p:cNvPr>
          <p:cNvSpPr txBox="1"/>
          <p:nvPr/>
        </p:nvSpPr>
        <p:spPr>
          <a:xfrm>
            <a:off x="2209800" y="1504950"/>
            <a:ext cx="6553200" cy="1862048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115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Welcome</a:t>
            </a:r>
            <a:r>
              <a:rPr lang="en-US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89718" cy="5189218"/>
            <a:chOff x="0" y="0"/>
            <a:chExt cx="9189718" cy="5189218"/>
          </a:xfrm>
          <a:blipFill>
            <a:blip r:embed="rId2"/>
            <a:stretch>
              <a:fillRect/>
            </a:stretch>
          </a:blipFill>
        </p:grpSpPr>
        <p:sp>
          <p:nvSpPr>
            <p:cNvPr id="3" name="Rectangle 2"/>
            <p:cNvSpPr/>
            <p:nvPr/>
          </p:nvSpPr>
          <p:spPr>
            <a:xfrm>
              <a:off x="0" y="0"/>
              <a:ext cx="45719" cy="51435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 flipH="1">
              <a:off x="9143999" y="0"/>
              <a:ext cx="45719" cy="51435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5400000" flipH="1">
              <a:off x="4549140" y="594359"/>
              <a:ext cx="45719" cy="9144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4549140" y="-4549140"/>
              <a:ext cx="45719" cy="9144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81000" y="895350"/>
            <a:ext cx="3505200" cy="3108543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Mother crow comes back. The  young crows say to their mother, “Is it time to leave now?” Mother crow says, “No. It’s not time yet!”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 l="5032" t="3524" r="4402" b="4846"/>
          <a:stretch>
            <a:fillRect/>
          </a:stretch>
        </p:blipFill>
        <p:spPr bwMode="auto">
          <a:xfrm>
            <a:off x="4495800" y="819150"/>
            <a:ext cx="4191000" cy="33454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89718" cy="5189218"/>
            <a:chOff x="0" y="0"/>
            <a:chExt cx="9189718" cy="5189218"/>
          </a:xfrm>
          <a:blipFill>
            <a:blip r:embed="rId2"/>
            <a:stretch>
              <a:fillRect/>
            </a:stretch>
          </a:blipFill>
        </p:grpSpPr>
        <p:sp>
          <p:nvSpPr>
            <p:cNvPr id="3" name="Rectangle 2"/>
            <p:cNvSpPr/>
            <p:nvPr/>
          </p:nvSpPr>
          <p:spPr>
            <a:xfrm>
              <a:off x="0" y="0"/>
              <a:ext cx="45719" cy="51435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 flipH="1">
              <a:off x="9143999" y="0"/>
              <a:ext cx="45719" cy="51435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5400000" flipH="1">
              <a:off x="4549140" y="594359"/>
              <a:ext cx="45719" cy="9144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4549140" y="-4549140"/>
              <a:ext cx="45719" cy="9144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85800" y="1276350"/>
            <a:ext cx="3048000" cy="2246769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next day. The young crows see the farmer and the man again. The man has a stick.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 l="2500" t="3404" r="2500" b="4681"/>
          <a:stretch>
            <a:fillRect/>
          </a:stretch>
        </p:blipFill>
        <p:spPr bwMode="auto">
          <a:xfrm>
            <a:off x="4267200" y="590550"/>
            <a:ext cx="3886200" cy="34771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89718" cy="5189218"/>
            <a:chOff x="0" y="0"/>
            <a:chExt cx="9189718" cy="5189218"/>
          </a:xfrm>
          <a:blipFill>
            <a:blip r:embed="rId2"/>
            <a:stretch>
              <a:fillRect/>
            </a:stretch>
          </a:blipFill>
        </p:grpSpPr>
        <p:sp>
          <p:nvSpPr>
            <p:cNvPr id="3" name="Rectangle 2"/>
            <p:cNvSpPr/>
            <p:nvPr/>
          </p:nvSpPr>
          <p:spPr>
            <a:xfrm>
              <a:off x="0" y="0"/>
              <a:ext cx="45719" cy="51435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 flipH="1">
              <a:off x="9143999" y="0"/>
              <a:ext cx="45719" cy="51435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5400000" flipH="1">
              <a:off x="4549140" y="594359"/>
              <a:ext cx="45719" cy="9144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4549140" y="-4549140"/>
              <a:ext cx="45719" cy="9144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33400" y="1581150"/>
            <a:ext cx="3276600" cy="1815882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Mother crow comes back. She sees the farmer and the man with the stick.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/>
          <a:srcRect l="2712" t="4124" r="2373" b="5155"/>
          <a:stretch>
            <a:fillRect/>
          </a:stretch>
        </p:blipFill>
        <p:spPr bwMode="auto">
          <a:xfrm>
            <a:off x="4191000" y="933450"/>
            <a:ext cx="4118264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89718" cy="5189218"/>
            <a:chOff x="0" y="0"/>
            <a:chExt cx="9189718" cy="5189218"/>
          </a:xfrm>
          <a:blipFill>
            <a:blip r:embed="rId2"/>
            <a:stretch>
              <a:fillRect/>
            </a:stretch>
          </a:blipFill>
        </p:grpSpPr>
        <p:sp>
          <p:nvSpPr>
            <p:cNvPr id="3" name="Rectangle 2"/>
            <p:cNvSpPr/>
            <p:nvPr/>
          </p:nvSpPr>
          <p:spPr>
            <a:xfrm>
              <a:off x="0" y="0"/>
              <a:ext cx="45719" cy="51435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 flipH="1">
              <a:off x="9143999" y="0"/>
              <a:ext cx="45719" cy="51435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5400000" flipH="1">
              <a:off x="4549140" y="594359"/>
              <a:ext cx="45719" cy="9144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4549140" y="-4549140"/>
              <a:ext cx="45719" cy="9144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971800" y="133350"/>
            <a:ext cx="5990230" cy="1447800"/>
            <a:chOff x="2971800" y="133350"/>
            <a:chExt cx="5990230" cy="1447800"/>
          </a:xfrm>
        </p:grpSpPr>
        <p:sp>
          <p:nvSpPr>
            <p:cNvPr id="7" name="Rectangle 6"/>
            <p:cNvSpPr/>
            <p:nvPr/>
          </p:nvSpPr>
          <p:spPr>
            <a:xfrm>
              <a:off x="2971800" y="209550"/>
              <a:ext cx="3048000" cy="584775"/>
            </a:xfrm>
            <a:prstGeom prst="rect">
              <a:avLst/>
            </a:prstGeom>
            <a:ln>
              <a:solidFill>
                <a:schemeClr val="tx1"/>
              </a:solidFill>
              <a:prstDash val="sysDot"/>
            </a:ln>
          </p:spPr>
          <p:txBody>
            <a:bodyPr wrap="square">
              <a:spAutoFit/>
            </a:bodyPr>
            <a:lstStyle/>
            <a:p>
              <a:r>
                <a:rPr lang="en-US" sz="3200" b="1" dirty="0">
                  <a:ln w="1905"/>
                  <a:solidFill>
                    <a:srgbClr val="3333CC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Individual work</a:t>
              </a:r>
            </a:p>
          </p:txBody>
        </p:sp>
        <p:pic>
          <p:nvPicPr>
            <p:cNvPr id="9" name="Picture 2" descr="C:\Users\RAFIQ\Desktop\class 5 somaj\ghethtyhty.jpg"/>
            <p:cNvPicPr>
              <a:picLocks noChangeAspect="1" noChangeArrowheads="1"/>
            </p:cNvPicPr>
            <p:nvPr/>
          </p:nvPicPr>
          <p:blipFill>
            <a:blip r:embed="rId3"/>
            <a:srcRect l="24913" t="9143" r="11419"/>
            <a:stretch>
              <a:fillRect/>
            </a:stretch>
          </p:blipFill>
          <p:spPr bwMode="auto">
            <a:xfrm>
              <a:off x="7010400" y="133350"/>
              <a:ext cx="1951630" cy="1447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rgbClr val="C00000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10" name="TextBox 9"/>
          <p:cNvSpPr txBox="1"/>
          <p:nvPr/>
        </p:nvSpPr>
        <p:spPr>
          <a:xfrm>
            <a:off x="152400" y="1200150"/>
            <a:ext cx="6096000" cy="461665"/>
          </a:xfrm>
          <a:prstGeom prst="rect">
            <a:avLst/>
          </a:prstGeom>
          <a:noFill/>
          <a:ln>
            <a:solidFill>
              <a:srgbClr val="0000CC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Say the words and with proper sound and stress:</a:t>
            </a:r>
          </a:p>
        </p:txBody>
      </p:sp>
      <p:sp>
        <p:nvSpPr>
          <p:cNvPr id="12" name="Vertical Scroll 11"/>
          <p:cNvSpPr/>
          <p:nvPr/>
        </p:nvSpPr>
        <p:spPr>
          <a:xfrm>
            <a:off x="2590800" y="2190750"/>
            <a:ext cx="4267200" cy="1981200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Again, Yet, Stick, Farmer, Another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89718" cy="5189218"/>
            <a:chOff x="0" y="0"/>
            <a:chExt cx="9189718" cy="5189218"/>
          </a:xfrm>
          <a:blipFill>
            <a:blip r:embed="rId2"/>
            <a:stretch>
              <a:fillRect/>
            </a:stretch>
          </a:blipFill>
        </p:grpSpPr>
        <p:sp>
          <p:nvSpPr>
            <p:cNvPr id="3" name="Rectangle 2"/>
            <p:cNvSpPr/>
            <p:nvPr/>
          </p:nvSpPr>
          <p:spPr>
            <a:xfrm>
              <a:off x="0" y="0"/>
              <a:ext cx="45719" cy="51435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 flipH="1">
              <a:off x="9143999" y="0"/>
              <a:ext cx="45719" cy="51435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5400000" flipH="1">
              <a:off x="4549140" y="594359"/>
              <a:ext cx="45719" cy="9144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4549140" y="-4549140"/>
              <a:ext cx="45719" cy="9144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4"/>
          <p:cNvSpPr txBox="1"/>
          <p:nvPr/>
        </p:nvSpPr>
        <p:spPr>
          <a:xfrm>
            <a:off x="152400" y="819150"/>
            <a:ext cx="6019800" cy="461665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Let’s find out new words and meaning them. 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581400" y="133350"/>
            <a:ext cx="5359147" cy="1064755"/>
            <a:chOff x="3581400" y="133350"/>
            <a:chExt cx="5359147" cy="1064755"/>
          </a:xfrm>
        </p:grpSpPr>
        <p:sp>
          <p:nvSpPr>
            <p:cNvPr id="8" name="TextBox 7"/>
            <p:cNvSpPr txBox="1"/>
            <p:nvPr/>
          </p:nvSpPr>
          <p:spPr>
            <a:xfrm>
              <a:off x="3581400" y="133350"/>
              <a:ext cx="1981200" cy="58477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Pair work</a:t>
              </a:r>
            </a:p>
          </p:txBody>
        </p:sp>
        <p:pic>
          <p:nvPicPr>
            <p:cNvPr id="9" name="Picture 2" descr="C:\Users\RAFIQ\Desktop\class 5 somaj\rtgsdgdfbfbf.jpg"/>
            <p:cNvPicPr>
              <a:picLocks noChangeAspect="1" noChangeArrowheads="1"/>
            </p:cNvPicPr>
            <p:nvPr/>
          </p:nvPicPr>
          <p:blipFill>
            <a:blip r:embed="rId3"/>
            <a:srcRect l="9023" t="6780" b="5085"/>
            <a:stretch>
              <a:fillRect/>
            </a:stretch>
          </p:blipFill>
          <p:spPr bwMode="auto">
            <a:xfrm>
              <a:off x="7467600" y="209550"/>
              <a:ext cx="1472947" cy="988555"/>
            </a:xfrm>
            <a:prstGeom prst="rect">
              <a:avLst/>
            </a:prstGeom>
            <a:ln w="38100" cap="sq">
              <a:solidFill>
                <a:schemeClr val="accent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2" name="Bevel 11"/>
          <p:cNvSpPr/>
          <p:nvPr/>
        </p:nvSpPr>
        <p:spPr>
          <a:xfrm>
            <a:off x="762000" y="1376004"/>
            <a:ext cx="7772400" cy="3486150"/>
          </a:xfrm>
          <a:prstGeom prst="bevel">
            <a:avLst>
              <a:gd name="adj" fmla="val 3632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14297" y="1733550"/>
            <a:ext cx="1143000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Mother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82530" y="2798117"/>
            <a:ext cx="1066800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Farmer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79883" y="3862685"/>
            <a:ext cx="838200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Stick</a:t>
            </a:r>
          </a:p>
        </p:txBody>
      </p:sp>
      <p:pic>
        <p:nvPicPr>
          <p:cNvPr id="1026" name="Picture 2" descr="C:\Users\Rafiq\Downloads\rtgyrety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1581150"/>
            <a:ext cx="1295400" cy="914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  <a:prstDash val="solid"/>
          </a:ln>
        </p:spPr>
      </p:pic>
      <p:sp>
        <p:nvSpPr>
          <p:cNvPr id="19" name="TextBox 18"/>
          <p:cNvSpPr txBox="1"/>
          <p:nvPr/>
        </p:nvSpPr>
        <p:spPr>
          <a:xfrm>
            <a:off x="6477000" y="1733550"/>
            <a:ext cx="990600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Parent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77000" y="2800350"/>
            <a:ext cx="1447800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Cultivator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77000" y="3867150"/>
            <a:ext cx="762000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Rod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743200" y="21907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15D5F9-233D-42CC-B112-014EAEDE67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660" y="2603954"/>
            <a:ext cx="1295400" cy="9212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4246F74-2565-4284-82DA-64C1A096D9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081" y="3666408"/>
            <a:ext cx="1302979" cy="9144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4" grpId="0" animBg="1"/>
      <p:bldP spid="15" grpId="0" animBg="1"/>
      <p:bldP spid="19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89718" cy="5189218"/>
            <a:chOff x="0" y="0"/>
            <a:chExt cx="9189718" cy="5189218"/>
          </a:xfrm>
          <a:blipFill>
            <a:blip r:embed="rId2"/>
            <a:stretch>
              <a:fillRect/>
            </a:stretch>
          </a:blipFill>
        </p:grpSpPr>
        <p:sp>
          <p:nvSpPr>
            <p:cNvPr id="3" name="Rectangle 2"/>
            <p:cNvSpPr/>
            <p:nvPr/>
          </p:nvSpPr>
          <p:spPr>
            <a:xfrm>
              <a:off x="0" y="0"/>
              <a:ext cx="45719" cy="51435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 flipH="1">
              <a:off x="9143999" y="0"/>
              <a:ext cx="45719" cy="51435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5400000" flipH="1">
              <a:off x="4549140" y="594359"/>
              <a:ext cx="45719" cy="9144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4549140" y="-4549140"/>
              <a:ext cx="45719" cy="9144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581400" y="133350"/>
            <a:ext cx="2362200" cy="584775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Group work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76600" y="895350"/>
            <a:ext cx="327660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All groups work in same.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24000" y="1657350"/>
            <a:ext cx="10668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  <a:scene3d>
              <a:camera prst="perspectiveHeroicExtremeRightFacing"/>
              <a:lightRig rig="threePt" dir="t"/>
            </a:scene3d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Group -1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19400" y="1504950"/>
            <a:ext cx="5181600" cy="830997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1. How many people do the crows see?</a:t>
            </a:r>
          </a:p>
          <a:p>
            <a:pPr marL="342900" indent="-34290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2. How many days are there is the story?   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524000" y="2724150"/>
            <a:ext cx="6477000" cy="830997"/>
            <a:chOff x="1524000" y="2724150"/>
            <a:chExt cx="6477000" cy="830997"/>
          </a:xfrm>
        </p:grpSpPr>
        <p:sp>
          <p:nvSpPr>
            <p:cNvPr id="21" name="TextBox 20"/>
            <p:cNvSpPr txBox="1"/>
            <p:nvPr/>
          </p:nvSpPr>
          <p:spPr>
            <a:xfrm>
              <a:off x="1524000" y="2952750"/>
              <a:ext cx="1057439" cy="36933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  <a:scene3d>
                <a:camera prst="perspectiveHeroicExtremeRightFacing"/>
                <a:lightRig rig="threePt" dir="t"/>
              </a:scene3d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Group -2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819400" y="2724150"/>
              <a:ext cx="5181600" cy="83099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pPr marL="342900" indent="-342900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1. How many people do the crows see?</a:t>
              </a:r>
            </a:p>
            <a:p>
              <a:pPr marL="342900" indent="-342900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2. How many days are there is the story?   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524000" y="3867150"/>
            <a:ext cx="6477000" cy="830997"/>
            <a:chOff x="1524000" y="4019550"/>
            <a:chExt cx="6477000" cy="830997"/>
          </a:xfrm>
        </p:grpSpPr>
        <p:sp>
          <p:nvSpPr>
            <p:cNvPr id="22" name="TextBox 21"/>
            <p:cNvSpPr txBox="1"/>
            <p:nvPr/>
          </p:nvSpPr>
          <p:spPr>
            <a:xfrm>
              <a:off x="1524000" y="4248150"/>
              <a:ext cx="1037412" cy="36933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  <a:scene3d>
                <a:camera prst="perspectiveHeroicExtremeRightFacing"/>
                <a:lightRig rig="threePt" dir="t"/>
              </a:scene3d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Group -3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819400" y="4019550"/>
              <a:ext cx="5181600" cy="83099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pPr marL="342900" indent="-342900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1. How many people do the crows see?</a:t>
              </a:r>
            </a:p>
            <a:p>
              <a:pPr marL="342900" indent="-342900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2. How many days are there is the story?   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EC501008-24BF-4566-96F1-ED4281D7AAFB}"/>
              </a:ext>
            </a:extLst>
          </p:cNvPr>
          <p:cNvSpPr/>
          <p:nvPr/>
        </p:nvSpPr>
        <p:spPr>
          <a:xfrm>
            <a:off x="281693" y="1504950"/>
            <a:ext cx="1127761" cy="83099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BD3C047-75F9-4AC3-9B6E-225B1471BB80}"/>
              </a:ext>
            </a:extLst>
          </p:cNvPr>
          <p:cNvSpPr/>
          <p:nvPr/>
        </p:nvSpPr>
        <p:spPr>
          <a:xfrm>
            <a:off x="304798" y="2724150"/>
            <a:ext cx="1127761" cy="83099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D9BA465-9FFC-4E2A-A00A-74C11847B65A}"/>
              </a:ext>
            </a:extLst>
          </p:cNvPr>
          <p:cNvSpPr/>
          <p:nvPr/>
        </p:nvSpPr>
        <p:spPr>
          <a:xfrm>
            <a:off x="297917" y="3864917"/>
            <a:ext cx="1127761" cy="83099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20" grpId="0" animBg="1"/>
      <p:bldP spid="16" grpId="0" animBg="1"/>
      <p:bldP spid="12" grpId="0" animBg="1"/>
      <p:bldP spid="26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89718" cy="5189218"/>
            <a:chOff x="0" y="0"/>
            <a:chExt cx="9189718" cy="5189218"/>
          </a:xfrm>
          <a:blipFill>
            <a:blip r:embed="rId2"/>
            <a:stretch>
              <a:fillRect/>
            </a:stretch>
          </a:blipFill>
        </p:grpSpPr>
        <p:sp>
          <p:nvSpPr>
            <p:cNvPr id="3" name="Rectangle 2"/>
            <p:cNvSpPr/>
            <p:nvPr/>
          </p:nvSpPr>
          <p:spPr>
            <a:xfrm>
              <a:off x="0" y="0"/>
              <a:ext cx="45719" cy="51435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 flipH="1">
              <a:off x="9143999" y="0"/>
              <a:ext cx="45719" cy="51435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5400000" flipH="1">
              <a:off x="4549140" y="594359"/>
              <a:ext cx="45719" cy="9144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4549140" y="-4549140"/>
              <a:ext cx="45719" cy="9144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4"/>
          <p:cNvSpPr txBox="1"/>
          <p:nvPr/>
        </p:nvSpPr>
        <p:spPr>
          <a:xfrm>
            <a:off x="1828800" y="133350"/>
            <a:ext cx="487680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Silent reading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99" y="895350"/>
            <a:ext cx="3429000" cy="3886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89718" cy="5189218"/>
            <a:chOff x="0" y="0"/>
            <a:chExt cx="9189718" cy="5189218"/>
          </a:xfrm>
          <a:blipFill>
            <a:blip r:embed="rId2"/>
            <a:stretch>
              <a:fillRect/>
            </a:stretch>
          </a:blipFill>
        </p:grpSpPr>
        <p:sp>
          <p:nvSpPr>
            <p:cNvPr id="3" name="Rectangle 2"/>
            <p:cNvSpPr/>
            <p:nvPr/>
          </p:nvSpPr>
          <p:spPr>
            <a:xfrm>
              <a:off x="0" y="0"/>
              <a:ext cx="45719" cy="51435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 flipH="1">
              <a:off x="9143999" y="0"/>
              <a:ext cx="45719" cy="51435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5400000" flipH="1">
              <a:off x="4549140" y="594359"/>
              <a:ext cx="45719" cy="9144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4549140" y="-4549140"/>
              <a:ext cx="45719" cy="9144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007198" y="295173"/>
            <a:ext cx="28194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Fill in the blanks: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38400" y="1870386"/>
            <a:ext cx="4495800" cy="461665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1. The man sees the              .       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38400" y="2479986"/>
            <a:ext cx="4495800" cy="461665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2. Mother              comes back.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38400" y="3089586"/>
            <a:ext cx="3810000" cy="461665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3. The man has a              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38400" y="3699186"/>
            <a:ext cx="4648200" cy="461665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4. The young crows see the            .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38401" y="4324350"/>
            <a:ext cx="4648199" cy="461665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5. There is                         with him.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8807D5-22FB-408E-835D-E6F1714B2161}"/>
              </a:ext>
            </a:extLst>
          </p:cNvPr>
          <p:cNvSpPr/>
          <p:nvPr/>
        </p:nvSpPr>
        <p:spPr>
          <a:xfrm>
            <a:off x="1676400" y="912187"/>
            <a:ext cx="6934200" cy="6902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B2D8D37-629A-49E3-A7A9-9F730E65CC88}"/>
              </a:ext>
            </a:extLst>
          </p:cNvPr>
          <p:cNvSpPr txBox="1"/>
          <p:nvPr/>
        </p:nvSpPr>
        <p:spPr>
          <a:xfrm>
            <a:off x="4626564" y="1026488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nest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8A6D527-3A8B-4BA0-8F2E-EB3FC7255150}"/>
              </a:ext>
            </a:extLst>
          </p:cNvPr>
          <p:cNvSpPr txBox="1"/>
          <p:nvPr/>
        </p:nvSpPr>
        <p:spPr>
          <a:xfrm>
            <a:off x="3401220" y="1026488"/>
            <a:ext cx="1018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farmer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E26B181-1077-4C2D-9AB0-C9F927F777E9}"/>
              </a:ext>
            </a:extLst>
          </p:cNvPr>
          <p:cNvSpPr txBox="1"/>
          <p:nvPr/>
        </p:nvSpPr>
        <p:spPr>
          <a:xfrm>
            <a:off x="5334000" y="1014731"/>
            <a:ext cx="807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crow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A19627D-68BA-47B0-B786-B610B6B5A9A5}"/>
              </a:ext>
            </a:extLst>
          </p:cNvPr>
          <p:cNvSpPr txBox="1"/>
          <p:nvPr/>
        </p:nvSpPr>
        <p:spPr>
          <a:xfrm>
            <a:off x="6400800" y="1052073"/>
            <a:ext cx="2002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another man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1B9552F-917C-4508-A979-265B404BA0CE}"/>
              </a:ext>
            </a:extLst>
          </p:cNvPr>
          <p:cNvSpPr txBox="1"/>
          <p:nvPr/>
        </p:nvSpPr>
        <p:spPr>
          <a:xfrm>
            <a:off x="1914085" y="1048283"/>
            <a:ext cx="1088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stick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44444E-6 L 0.054 0.16513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1" y="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69136E-6 L -0.16076 0.28611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38" y="142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20988E-6 L 0.30122 0.40123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52" y="200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617 L 0.26355 0.5206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77" y="263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0.00772 L -0.27483 0.63457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32" y="313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1" grpId="0" animBg="1"/>
      <p:bldP spid="23" grpId="0"/>
      <p:bldP spid="23" grpId="1"/>
      <p:bldP spid="24" grpId="0"/>
      <p:bldP spid="24" grpId="1"/>
      <p:bldP spid="29" grpId="0"/>
      <p:bldP spid="29" grpId="1"/>
      <p:bldP spid="30" grpId="0"/>
      <p:bldP spid="30" grpId="1"/>
      <p:bldP spid="31" grpId="0"/>
      <p:bldP spid="31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89718" cy="5189218"/>
            <a:chOff x="0" y="0"/>
            <a:chExt cx="9189718" cy="5189218"/>
          </a:xfrm>
          <a:blipFill>
            <a:blip r:embed="rId2"/>
            <a:stretch>
              <a:fillRect/>
            </a:stretch>
          </a:blipFill>
        </p:grpSpPr>
        <p:sp>
          <p:nvSpPr>
            <p:cNvPr id="3" name="Rectangle 2"/>
            <p:cNvSpPr/>
            <p:nvPr/>
          </p:nvSpPr>
          <p:spPr>
            <a:xfrm>
              <a:off x="0" y="0"/>
              <a:ext cx="45719" cy="51435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 flipH="1">
              <a:off x="9143999" y="0"/>
              <a:ext cx="45719" cy="51435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5400000" flipH="1">
              <a:off x="4549140" y="594359"/>
              <a:ext cx="45719" cy="9144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4549140" y="-4549140"/>
              <a:ext cx="45719" cy="9144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200400" y="153085"/>
            <a:ext cx="2590800" cy="646331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Home work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57400" y="4171950"/>
            <a:ext cx="533400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Write five sentences about the crow.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5C37C7D-1390-49D9-9AAA-BF3862ECA2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381" y="1161294"/>
            <a:ext cx="4110038" cy="28209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" y="-45718"/>
            <a:ext cx="9144000" cy="5189218"/>
            <a:chOff x="-1" y="0"/>
            <a:chExt cx="9189719" cy="5189218"/>
          </a:xfrm>
          <a:blipFill>
            <a:blip r:embed="rId2"/>
            <a:stretch>
              <a:fillRect/>
            </a:stretch>
          </a:blipFill>
        </p:grpSpPr>
        <p:sp>
          <p:nvSpPr>
            <p:cNvPr id="3" name="Rectangle 2"/>
            <p:cNvSpPr/>
            <p:nvPr/>
          </p:nvSpPr>
          <p:spPr>
            <a:xfrm>
              <a:off x="-1" y="45718"/>
              <a:ext cx="45719" cy="51435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 flipH="1">
              <a:off x="9143999" y="0"/>
              <a:ext cx="45719" cy="51435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5400000" flipH="1">
              <a:off x="4549140" y="594359"/>
              <a:ext cx="45719" cy="9144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4549140" y="-4549140"/>
              <a:ext cx="45719" cy="9144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2" descr="C:\Users\RAFIQ\Desktop\photo frame\hdf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654" y="-45718"/>
            <a:ext cx="8991600" cy="4831082"/>
          </a:xfrm>
          <a:prstGeom prst="rect">
            <a:avLst/>
          </a:prstGeom>
          <a:ln w="889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TextBox 16"/>
          <p:cNvSpPr txBox="1"/>
          <p:nvPr/>
        </p:nvSpPr>
        <p:spPr>
          <a:xfrm>
            <a:off x="1905000" y="3257550"/>
            <a:ext cx="5029200" cy="132343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89718" cy="5189218"/>
            <a:chOff x="0" y="0"/>
            <a:chExt cx="9189718" cy="5189218"/>
          </a:xfrm>
          <a:blipFill>
            <a:blip r:embed="rId2"/>
            <a:stretch>
              <a:fillRect/>
            </a:stretch>
          </a:blipFill>
        </p:grpSpPr>
        <p:sp>
          <p:nvSpPr>
            <p:cNvPr id="3" name="Rectangle 2"/>
            <p:cNvSpPr/>
            <p:nvPr/>
          </p:nvSpPr>
          <p:spPr>
            <a:xfrm>
              <a:off x="0" y="0"/>
              <a:ext cx="45719" cy="51435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 flipH="1">
              <a:off x="9143999" y="0"/>
              <a:ext cx="45719" cy="51435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5400000" flipH="1">
              <a:off x="4549140" y="594359"/>
              <a:ext cx="45719" cy="9144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4549140" y="-4549140"/>
              <a:ext cx="45719" cy="9144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2976466" y="452405"/>
            <a:ext cx="3191066" cy="584775"/>
          </a:xfrm>
          <a:prstGeom prst="rect">
            <a:avLst/>
          </a:prstGeom>
          <a:ln>
            <a:solidFill>
              <a:schemeClr val="tx1"/>
            </a:solidFill>
            <a:prstDash val="sysDot"/>
          </a:ln>
        </p:spPr>
        <p:txBody>
          <a:bodyPr wrap="none">
            <a:spAutoFit/>
          </a:bodyPr>
          <a:lstStyle/>
          <a:p>
            <a:r>
              <a:rPr lang="en-US" sz="3200" b="1" dirty="0">
                <a:ln w="1905"/>
                <a:solidFill>
                  <a:srgbClr val="99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Teachers identity</a:t>
            </a:r>
            <a:endParaRPr lang="en-US" sz="3200" dirty="0">
              <a:solidFill>
                <a:srgbClr val="9900CC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974B44B-88CD-4CDE-B70B-01D08219BD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428750"/>
            <a:ext cx="2880362" cy="2876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B5A4835-A073-4DC3-A7B8-8CC9425CE12F}"/>
              </a:ext>
            </a:extLst>
          </p:cNvPr>
          <p:cNvSpPr txBox="1"/>
          <p:nvPr/>
        </p:nvSpPr>
        <p:spPr>
          <a:xfrm>
            <a:off x="3583322" y="1750755"/>
            <a:ext cx="5314917" cy="25545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3200" dirty="0"/>
              <a:t>MD. ABDULLAH AL AHAD REZA</a:t>
            </a:r>
          </a:p>
          <a:p>
            <a:r>
              <a:rPr lang="en-US" sz="3200" dirty="0"/>
              <a:t>Assistant teacher</a:t>
            </a:r>
          </a:p>
          <a:p>
            <a:r>
              <a:rPr lang="en-US" sz="3200" dirty="0" err="1"/>
              <a:t>Ramchandrapurhat</a:t>
            </a:r>
            <a:r>
              <a:rPr lang="en-US" sz="3200" dirty="0"/>
              <a:t> Gov: </a:t>
            </a:r>
          </a:p>
          <a:p>
            <a:r>
              <a:rPr lang="en-US" sz="3200" dirty="0"/>
              <a:t>Primary School</a:t>
            </a:r>
          </a:p>
          <a:p>
            <a:r>
              <a:rPr lang="en-US" sz="3200" dirty="0" err="1"/>
              <a:t>Sadar</a:t>
            </a:r>
            <a:r>
              <a:rPr lang="en-US" sz="3200" dirty="0"/>
              <a:t>, </a:t>
            </a:r>
            <a:r>
              <a:rPr lang="en-US" sz="3200" dirty="0" err="1"/>
              <a:t>Chapainawabganj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89718" cy="5189218"/>
            <a:chOff x="0" y="0"/>
            <a:chExt cx="9189718" cy="5189218"/>
          </a:xfrm>
          <a:blipFill>
            <a:blip r:embed="rId2"/>
            <a:stretch>
              <a:fillRect/>
            </a:stretch>
          </a:blipFill>
        </p:grpSpPr>
        <p:sp>
          <p:nvSpPr>
            <p:cNvPr id="3" name="Rectangle 2"/>
            <p:cNvSpPr/>
            <p:nvPr/>
          </p:nvSpPr>
          <p:spPr>
            <a:xfrm>
              <a:off x="0" y="0"/>
              <a:ext cx="45719" cy="51435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 flipH="1">
              <a:off x="9143999" y="0"/>
              <a:ext cx="45719" cy="51435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5400000" flipH="1">
              <a:off x="4549140" y="594359"/>
              <a:ext cx="45719" cy="9144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4549140" y="-4549140"/>
              <a:ext cx="45719" cy="9144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7918" y="1621095"/>
            <a:ext cx="225264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4267200" y="1733550"/>
            <a:ext cx="3962400" cy="25545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Class-Three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 Subject- English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 Unite-39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 Lesson 7-9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361F80A-5A1C-4551-8FFA-0849BBF46217}"/>
              </a:ext>
            </a:extLst>
          </p:cNvPr>
          <p:cNvSpPr/>
          <p:nvPr/>
        </p:nvSpPr>
        <p:spPr>
          <a:xfrm>
            <a:off x="2933699" y="438150"/>
            <a:ext cx="3276600" cy="106102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Lessons identity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8" y="-45718"/>
            <a:ext cx="9189718" cy="5189218"/>
            <a:chOff x="0" y="0"/>
            <a:chExt cx="9189718" cy="5189218"/>
          </a:xfrm>
          <a:blipFill>
            <a:blip r:embed="rId2"/>
            <a:stretch>
              <a:fillRect/>
            </a:stretch>
          </a:blipFill>
        </p:grpSpPr>
        <p:sp>
          <p:nvSpPr>
            <p:cNvPr id="3" name="Rectangle 2"/>
            <p:cNvSpPr/>
            <p:nvPr/>
          </p:nvSpPr>
          <p:spPr>
            <a:xfrm>
              <a:off x="0" y="0"/>
              <a:ext cx="45719" cy="51435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 flipH="1">
              <a:off x="9143999" y="0"/>
              <a:ext cx="45719" cy="51435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5400000" flipH="1">
              <a:off x="4549140" y="594359"/>
              <a:ext cx="45719" cy="9144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4549140" y="-4549140"/>
              <a:ext cx="45719" cy="9144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2057400" y="133350"/>
            <a:ext cx="5410200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See the following pictures and try to say what is our today’s lesson?</a:t>
            </a:r>
          </a:p>
        </p:txBody>
      </p:sp>
      <p:pic>
        <p:nvPicPr>
          <p:cNvPr id="9" name="Picture 10" descr="C:\Users\Rafiq\Downloads\dfgv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2952750"/>
            <a:ext cx="1524000" cy="121920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2" descr="C:\Users\Rafiq\Downloads\ghnghnjyj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1504950"/>
            <a:ext cx="1524000" cy="121920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3" descr="C:\Users\Rafiq\Downloads\drtghrehgrth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91896" y="1504950"/>
            <a:ext cx="1474709" cy="121920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4" descr="C:\Users\Rafiq\Downloads\ndfhdeh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36059" y="1504950"/>
            <a:ext cx="1600200" cy="123825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5" descr="C:\Users\Rafiq\Downloads\vbszdfvdsfvb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36060" y="2952750"/>
            <a:ext cx="1600200" cy="121920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7" descr="C:\Users\Rafiq\Downloads\fgsfgbsdfgbs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91896" y="2952750"/>
            <a:ext cx="1476375" cy="121920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TextBox 14"/>
          <p:cNvSpPr txBox="1"/>
          <p:nvPr/>
        </p:nvSpPr>
        <p:spPr>
          <a:xfrm>
            <a:off x="381000" y="1504950"/>
            <a:ext cx="1524000" cy="1015663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What kind of birds look here?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1000" y="2876550"/>
            <a:ext cx="1524000" cy="1323439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Which bird is common of our country?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91400" y="1504950"/>
            <a:ext cx="1524000" cy="1015663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Many kinds of birds look here.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91400" y="2876550"/>
            <a:ext cx="1600200" cy="1323439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crow is very common bird in our country.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89718" cy="5189218"/>
            <a:chOff x="0" y="0"/>
            <a:chExt cx="9189718" cy="5189218"/>
          </a:xfrm>
          <a:blipFill>
            <a:blip r:embed="rId2"/>
            <a:stretch>
              <a:fillRect/>
            </a:stretch>
          </a:blipFill>
        </p:grpSpPr>
        <p:sp>
          <p:nvSpPr>
            <p:cNvPr id="3" name="Rectangle 2"/>
            <p:cNvSpPr/>
            <p:nvPr/>
          </p:nvSpPr>
          <p:spPr>
            <a:xfrm>
              <a:off x="0" y="0"/>
              <a:ext cx="45719" cy="51435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 flipH="1">
              <a:off x="9143999" y="0"/>
              <a:ext cx="45719" cy="51435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5400000" flipH="1">
              <a:off x="4549140" y="594359"/>
              <a:ext cx="45719" cy="9144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4549140" y="-4549140"/>
              <a:ext cx="45719" cy="9144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559089" y="318193"/>
            <a:ext cx="4145281" cy="584775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3200" b="1" dirty="0">
                <a:ln w="5080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Our today’s lesson is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12414" y="104775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The crow</a:t>
            </a:r>
          </a:p>
        </p:txBody>
      </p:sp>
      <p:pic>
        <p:nvPicPr>
          <p:cNvPr id="11" name="Picture 4" descr="C:\Users\Rafiq\Downloads\fhjm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65119" y="2043490"/>
            <a:ext cx="3581400" cy="2535148"/>
          </a:xfrm>
          <a:prstGeom prst="rect">
            <a:avLst/>
          </a:prstGeom>
          <a:noFill/>
          <a:ln w="9525">
            <a:solidFill>
              <a:srgbClr val="C00000"/>
            </a:solidFill>
            <a:prstDash val="sysDash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89718" cy="5189218"/>
            <a:chOff x="0" y="0"/>
            <a:chExt cx="9189718" cy="5189218"/>
          </a:xfrm>
          <a:blipFill>
            <a:blip r:embed="rId2"/>
            <a:stretch>
              <a:fillRect/>
            </a:stretch>
          </a:blipFill>
        </p:grpSpPr>
        <p:sp>
          <p:nvSpPr>
            <p:cNvPr id="3" name="Rectangle 2"/>
            <p:cNvSpPr/>
            <p:nvPr/>
          </p:nvSpPr>
          <p:spPr>
            <a:xfrm>
              <a:off x="0" y="0"/>
              <a:ext cx="45719" cy="51435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 flipH="1">
              <a:off x="9143999" y="0"/>
              <a:ext cx="45719" cy="51435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5400000" flipH="1">
              <a:off x="4549140" y="594359"/>
              <a:ext cx="45719" cy="9144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4549140" y="-4549140"/>
              <a:ext cx="45719" cy="9144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02919" y="1276350"/>
            <a:ext cx="826008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students will be able---</a:t>
            </a:r>
          </a:p>
          <a:p>
            <a:endParaRPr lang="en-US" sz="3200" dirty="0">
              <a:ln w="1905"/>
              <a:solidFill>
                <a:srgbClr val="FF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n w="1905"/>
                <a:solidFill>
                  <a:srgbClr val="FF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Listening: 4.3.1 enjoys and understand stories.</a:t>
            </a:r>
          </a:p>
          <a:p>
            <a:r>
              <a: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Speaking: 1.1.4 say words and sentences  with proper sounds and stress.</a:t>
            </a:r>
          </a:p>
          <a:p>
            <a:r>
              <a: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Reading:   5.1.3 read texts.                                                                                                   Writing:     text book8.1.1 Write words meaning from the . </a:t>
            </a:r>
            <a:endParaRPr lang="en-US" sz="2400" dirty="0"/>
          </a:p>
          <a:p>
            <a:endParaRPr lang="en-US" sz="2000" dirty="0">
              <a:ln w="1905"/>
              <a:solidFill>
                <a:srgbClr val="FF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n w="1905"/>
                <a:solidFill>
                  <a:srgbClr val="FF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04159" y="239404"/>
            <a:ext cx="3581400" cy="584775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Learning outcomes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89718" cy="5189218"/>
            <a:chOff x="0" y="0"/>
            <a:chExt cx="9189718" cy="5189218"/>
          </a:xfrm>
          <a:blipFill>
            <a:blip r:embed="rId2"/>
            <a:stretch>
              <a:fillRect/>
            </a:stretch>
          </a:blipFill>
        </p:grpSpPr>
        <p:sp>
          <p:nvSpPr>
            <p:cNvPr id="3" name="Rectangle 2"/>
            <p:cNvSpPr/>
            <p:nvPr/>
          </p:nvSpPr>
          <p:spPr>
            <a:xfrm>
              <a:off x="0" y="0"/>
              <a:ext cx="45719" cy="51435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 flipH="1">
              <a:off x="9143999" y="0"/>
              <a:ext cx="45719" cy="51435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5400000" flipH="1">
              <a:off x="4549140" y="594359"/>
              <a:ext cx="45719" cy="9144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4549140" y="-4549140"/>
              <a:ext cx="45719" cy="9144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502181" y="239555"/>
            <a:ext cx="4185356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Teacher’s loud reading</a:t>
            </a:r>
          </a:p>
        </p:txBody>
      </p:sp>
      <p:pic>
        <p:nvPicPr>
          <p:cNvPr id="8" name="Picture 7" descr="20161124_131523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2590800" y="1113890"/>
            <a:ext cx="4191000" cy="2514600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1600200" y="3918049"/>
            <a:ext cx="6172200" cy="646331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Everybody open your book  at page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79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038149-F5CE-449D-AEB6-417B9519A7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026" y="296983"/>
            <a:ext cx="5177948" cy="45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37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89718" cy="5189218"/>
            <a:chOff x="0" y="0"/>
            <a:chExt cx="9189718" cy="5189218"/>
          </a:xfrm>
          <a:blipFill>
            <a:blip r:embed="rId2"/>
            <a:stretch>
              <a:fillRect/>
            </a:stretch>
          </a:blipFill>
        </p:grpSpPr>
        <p:sp>
          <p:nvSpPr>
            <p:cNvPr id="4" name="Rectangle 3"/>
            <p:cNvSpPr/>
            <p:nvPr/>
          </p:nvSpPr>
          <p:spPr>
            <a:xfrm>
              <a:off x="0" y="0"/>
              <a:ext cx="45719" cy="51435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flipH="1">
              <a:off x="9143999" y="0"/>
              <a:ext cx="45719" cy="51435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5400000" flipH="1">
              <a:off x="4549140" y="594359"/>
              <a:ext cx="45719" cy="9144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4549140" y="-4549140"/>
              <a:ext cx="45719" cy="9144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33400" y="1276350"/>
            <a:ext cx="3200400" cy="2677656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next morning young crows see the farmer again. There is another man with him. The man sees the nest.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 l="5162" t="7048" r="7097" b="8370"/>
          <a:stretch>
            <a:fillRect/>
          </a:stretch>
        </p:blipFill>
        <p:spPr bwMode="auto">
          <a:xfrm>
            <a:off x="3962400" y="971550"/>
            <a:ext cx="4533900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</TotalTime>
  <Words>418</Words>
  <Application>Microsoft Office PowerPoint</Application>
  <PresentationFormat>On-screen Show (16:9)</PresentationFormat>
  <Paragraphs>73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Rafiq</dc:creator>
  <cp:lastModifiedBy>Ahad-Reza</cp:lastModifiedBy>
  <cp:revision>83</cp:revision>
  <dcterms:created xsi:type="dcterms:W3CDTF">2006-08-16T00:00:00Z</dcterms:created>
  <dcterms:modified xsi:type="dcterms:W3CDTF">2021-08-12T12:07:13Z</dcterms:modified>
</cp:coreProperties>
</file>