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9"/>
  </p:notesMasterIdLst>
  <p:sldIdLst>
    <p:sldId id="410" r:id="rId2"/>
    <p:sldId id="407" r:id="rId3"/>
    <p:sldId id="402" r:id="rId4"/>
    <p:sldId id="409" r:id="rId5"/>
    <p:sldId id="262" r:id="rId6"/>
    <p:sldId id="404" r:id="rId7"/>
    <p:sldId id="287" r:id="rId8"/>
    <p:sldId id="304" r:id="rId9"/>
    <p:sldId id="305" r:id="rId10"/>
    <p:sldId id="306" r:id="rId11"/>
    <p:sldId id="307" r:id="rId12"/>
    <p:sldId id="318" r:id="rId13"/>
    <p:sldId id="312" r:id="rId14"/>
    <p:sldId id="314" r:id="rId15"/>
    <p:sldId id="315" r:id="rId16"/>
    <p:sldId id="316" r:id="rId17"/>
    <p:sldId id="317" r:id="rId18"/>
    <p:sldId id="406" r:id="rId19"/>
    <p:sldId id="397" r:id="rId20"/>
    <p:sldId id="413" r:id="rId21"/>
    <p:sldId id="267" r:id="rId22"/>
    <p:sldId id="277" r:id="rId23"/>
    <p:sldId id="311" r:id="rId24"/>
    <p:sldId id="299" r:id="rId25"/>
    <p:sldId id="401" r:id="rId26"/>
    <p:sldId id="399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F002-D64B-4A36-BE14-87D48948FE6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9DE9-D6EE-45DD-A34D-4ADD4D4A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5C50-8F2F-4A1F-ADC3-C96CB3EC7652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766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95457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129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1624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2471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2DBC-96DA-4B72-BF0A-4F19515D5F7B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531D-255B-4E67-BECE-5ADA0142C2CD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0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6D66-D306-456F-8F76-EFEE383A47D4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937-9BD5-424E-A960-51695DB2BD5E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513-7B0F-40DF-9DD8-4893AA8C7432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F531-B8A5-4934-A848-BB447DDCE57E}" type="datetime1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B919-B0F7-40F5-A9AF-85E2CCA75BA5}" type="datetime1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C98C-6CCB-4E46-A5A4-02EBD09252A4}" type="datetime1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EE44-1F11-40F3-A00A-5BA1E3CF6EFC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187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A87A-3C42-4707-A96E-61FE06E17FA5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C0431B-687C-491E-B8D9-DE1F01E96711}"/>
              </a:ext>
            </a:extLst>
          </p:cNvPr>
          <p:cNvSpPr/>
          <p:nvPr/>
        </p:nvSpPr>
        <p:spPr>
          <a:xfrm>
            <a:off x="632230" y="2413337"/>
            <a:ext cx="111547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FEE307-86A5-4722-B2AE-2203AF14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A228-B6F1-4632-86D2-9484AF09E6E3}" type="datetime1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B963434-4FB0-4217-A1D7-6008524C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মোঃ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আসিক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ইকবাল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5ECD13-DBB7-462B-A818-75EB7D69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311"/>
            <a:ext cx="12261154" cy="7102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66586" y="1014608"/>
            <a:ext cx="850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আজকের</a:t>
            </a:r>
            <a:r>
              <a:rPr lang="en-US" sz="4000" dirty="0"/>
              <a:t> </a:t>
            </a:r>
            <a:r>
              <a:rPr lang="en-US" sz="4000" dirty="0" err="1"/>
              <a:t>ক্লাসে</a:t>
            </a:r>
            <a:r>
              <a:rPr lang="en-US" sz="4000" dirty="0"/>
              <a:t> </a:t>
            </a:r>
            <a:r>
              <a:rPr lang="en-US" sz="4000" dirty="0" err="1"/>
              <a:t>সবাইকে</a:t>
            </a:r>
            <a:r>
              <a:rPr lang="en-US" sz="4000" dirty="0"/>
              <a:t> </a:t>
            </a:r>
            <a:r>
              <a:rPr lang="en-US" sz="4000" dirty="0" err="1"/>
              <a:t>স্বাগতম</a:t>
            </a:r>
            <a:r>
              <a:rPr lang="en-US" sz="4000" dirty="0"/>
              <a:t> ও </a:t>
            </a:r>
            <a:r>
              <a:rPr lang="en-US" sz="4000" dirty="0" err="1"/>
              <a:t>শুভেচ্ছা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57392" y="6175332"/>
            <a:ext cx="4045907" cy="37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মোঃ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আসিক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ইকবাল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5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763" y="5500227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রাজপুরি আলো করে থাকে রানি কাঞ্চনমালা।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B99913-6685-4417-91E2-7A6065FE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1" y="459682"/>
            <a:ext cx="6428934" cy="519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652AA3-7480-4599-98C7-BA6A7A77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4186" y="3586807"/>
            <a:ext cx="9959925" cy="382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একদিন রাজা হয়। লোকলস্কর, সৈন্যসামন্ত গমগম করে তার রাজপুরি।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8989" y="6061815"/>
            <a:ext cx="5833594" cy="605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বন্ধুকে ভুলে যায়।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B0BA59-B672-41E1-B519-A95D971C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" y="562388"/>
            <a:ext cx="6489895" cy="427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666F60-BEFC-48F8-974B-FAA11F89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95" y="347643"/>
            <a:ext cx="5702104" cy="438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919534-B928-4F27-AE8A-9E51F4CA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0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117E4-3A3C-44A7-8D02-611C4D0C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44" y="432577"/>
            <a:ext cx="3981669" cy="488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B92690-C838-4AC3-BA09-896A704A2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75" y="446650"/>
            <a:ext cx="3981669" cy="488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8E726D-8912-4066-963F-7F14F9D70DCC}"/>
              </a:ext>
            </a:extLst>
          </p:cNvPr>
          <p:cNvSpPr txBox="1"/>
          <p:nvPr/>
        </p:nvSpPr>
        <p:spPr>
          <a:xfrm>
            <a:off x="2283144" y="5486401"/>
            <a:ext cx="795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EAE29ED-9162-4540-BD37-EFA24E4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2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7238" y="5875669"/>
            <a:ext cx="9870509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বোঝেন – প্রতিজ্ঞা ভঙ্গের কারণেই আজ তার এই দশা।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931" y="4921304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দেখেন তার শরীরে গেঁথে আছে অগুনতি সুচ।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0B15E2-BB2D-47B9-BE97-1714463E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26760"/>
            <a:ext cx="4021096" cy="45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84AAFD-72DE-4FCC-AD37-93F2B4711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2" y="426760"/>
            <a:ext cx="4127790" cy="45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A77107-A50D-40D3-BB9E-389464E3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294B2A-043A-48E0-9C6E-DFFFB8C5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0" y="731522"/>
            <a:ext cx="7445829" cy="4689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757D3C-BA5A-4703-8348-A788A61E87DF}"/>
              </a:ext>
            </a:extLst>
          </p:cNvPr>
          <p:cNvSpPr txBox="1"/>
          <p:nvPr/>
        </p:nvSpPr>
        <p:spPr>
          <a:xfrm>
            <a:off x="2311790" y="5739618"/>
            <a:ext cx="89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ুছতে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5AD27-54C8-4C8D-B107-CAA31BF4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9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2789A9-4A7C-4E2D-BBBA-94E02907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4" y="0"/>
            <a:ext cx="8298527" cy="5029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C657DD-291E-4040-8BD9-79D46A01E16E}"/>
              </a:ext>
            </a:extLst>
          </p:cNvPr>
          <p:cNvSpPr txBox="1"/>
          <p:nvPr/>
        </p:nvSpPr>
        <p:spPr>
          <a:xfrm>
            <a:off x="-46088" y="510190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82583-367D-4395-93BD-3D61A3A4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2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82A601-655A-4DB5-8F7F-57895F330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3"/>
            <a:ext cx="6096000" cy="490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425ED-14B3-4D9E-A034-40330A30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187"/>
            <a:ext cx="6096000" cy="490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83EE13-7C78-48B3-9ABD-7C9021496BBD}"/>
              </a:ext>
            </a:extLst>
          </p:cNvPr>
          <p:cNvSpPr txBox="1"/>
          <p:nvPr/>
        </p:nvSpPr>
        <p:spPr>
          <a:xfrm>
            <a:off x="0" y="526506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12EC16-7AE9-41D6-A1D7-A6BD34E635CE}"/>
              </a:ext>
            </a:extLst>
          </p:cNvPr>
          <p:cNvSpPr txBox="1"/>
          <p:nvPr/>
        </p:nvSpPr>
        <p:spPr>
          <a:xfrm>
            <a:off x="6420436" y="5265069"/>
            <a:ext cx="577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64DA05-8EE6-4660-B270-7965188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28704A-F055-4CB4-B5D9-04ABC213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015"/>
            <a:ext cx="12192000" cy="487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ADF3AD-F42F-4A9D-B718-02D9AB5169D2}"/>
              </a:ext>
            </a:extLst>
          </p:cNvPr>
          <p:cNvSpPr txBox="1"/>
          <p:nvPr/>
        </p:nvSpPr>
        <p:spPr>
          <a:xfrm>
            <a:off x="34994" y="5273458"/>
            <a:ext cx="1215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সুচবিধা রাজা জানতেই পারেন না, তার রাজ্যে আরেক কি ঘোর ঝামেলা এসে গেছে ।দুখিনি কাঞ্চনমালা রাজবাড়ির সকল কাজকর্ম করেন।চোখের জল ফেলেন।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C0FD3-69BD-4F04-AC9B-02F23E6C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A7DA24-FA69-404B-BBF3-6A368F0A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61" y="366841"/>
            <a:ext cx="4751208" cy="622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1A814B-F336-4D85-8DFE-C42F36AC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458" y="105231"/>
            <a:ext cx="4847770" cy="6028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5C742B-FCA0-427F-A2CC-3EAF6D605A28}"/>
              </a:ext>
            </a:extLst>
          </p:cNvPr>
          <p:cNvSpPr txBox="1"/>
          <p:nvPr/>
        </p:nvSpPr>
        <p:spPr>
          <a:xfrm>
            <a:off x="101600" y="105231"/>
            <a:ext cx="518438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1B3134-3881-444E-AFB7-AD81685F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182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85" y="319315"/>
            <a:ext cx="3345543" cy="6463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98E11D-8AAC-4C86-BACA-EC2C0FF86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642480"/>
            <a:ext cx="6234076" cy="49837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748FB-475E-40BA-A667-79F1CDB5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429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83B0CD-4E51-4C1F-BBCD-29CA1E1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270BB5-8F09-4F3C-8701-118132571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008186"/>
            <a:ext cx="3329354" cy="3798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1EBD77-4B19-4A93-8768-353D51DC62CE}"/>
              </a:ext>
            </a:extLst>
          </p:cNvPr>
          <p:cNvSpPr/>
          <p:nvPr/>
        </p:nvSpPr>
        <p:spPr>
          <a:xfrm>
            <a:off x="4449660" y="1645440"/>
            <a:ext cx="7015509" cy="2523768"/>
          </a:xfrm>
          <a:prstGeom prst="rect">
            <a:avLst/>
          </a:prstGeom>
          <a:solidFill>
            <a:srgbClr val="00B050"/>
          </a:solidFill>
          <a:ln>
            <a:solidFill>
              <a:srgbClr val="3333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ইসমত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rgbClr val="FFFF00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3988759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0384" y="319089"/>
            <a:ext cx="544249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 কর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13126" y="1793341"/>
            <a:ext cx="1037230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88432" y="2624997"/>
            <a:ext cx="1037230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09921" y="3440312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20277" y="5393205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4956" y="5221785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কাঁকন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93013"/>
            <a:ext cx="490992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 গরু চড়ায় যে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5431710"/>
            <a:ext cx="490992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পড়ার গহনা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5313EC-0549-4D0D-ACFB-4BEE5521BBE3}"/>
              </a:ext>
            </a:extLst>
          </p:cNvPr>
          <p:cNvSpPr/>
          <p:nvPr/>
        </p:nvSpPr>
        <p:spPr>
          <a:xfrm>
            <a:off x="6750533" y="1304581"/>
            <a:ext cx="2982189" cy="769441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হাতিশাল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E29E7D3-25A9-495A-8BA0-DE4F39C97735}"/>
              </a:ext>
            </a:extLst>
          </p:cNvPr>
          <p:cNvSpPr/>
          <p:nvPr/>
        </p:nvSpPr>
        <p:spPr>
          <a:xfrm>
            <a:off x="6757550" y="2263130"/>
            <a:ext cx="3325901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B22349-11D1-483D-9A98-8C8431062D70}"/>
              </a:ext>
            </a:extLst>
          </p:cNvPr>
          <p:cNvSpPr/>
          <p:nvPr/>
        </p:nvSpPr>
        <p:spPr>
          <a:xfrm>
            <a:off x="6757551" y="3197751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রাখাল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B94D21D-AA5E-4A8A-8A7A-62F032CFFCCE}"/>
              </a:ext>
            </a:extLst>
          </p:cNvPr>
          <p:cNvSpPr/>
          <p:nvPr/>
        </p:nvSpPr>
        <p:spPr>
          <a:xfrm>
            <a:off x="6757551" y="4240837"/>
            <a:ext cx="33259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5EF0AA35-D972-40C0-95B4-F7EA3A7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20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8268817-A271-44BB-A25E-79BFA7A876A3}"/>
              </a:ext>
            </a:extLst>
          </p:cNvPr>
          <p:cNvSpPr/>
          <p:nvPr/>
        </p:nvSpPr>
        <p:spPr>
          <a:xfrm>
            <a:off x="1" y="1472285"/>
            <a:ext cx="4909920" cy="769441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রাখার স্থান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E30582E-02DB-4948-9881-A043923B63BE}"/>
              </a:ext>
            </a:extLst>
          </p:cNvPr>
          <p:cNvSpPr/>
          <p:nvPr/>
        </p:nvSpPr>
        <p:spPr>
          <a:xfrm>
            <a:off x="1" y="4353973"/>
            <a:ext cx="490992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 রাখার স্থান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1DD7036-91BC-4E49-8ED0-8978D78BC1BB}"/>
              </a:ext>
            </a:extLst>
          </p:cNvPr>
          <p:cNvSpPr/>
          <p:nvPr/>
        </p:nvSpPr>
        <p:spPr>
          <a:xfrm>
            <a:off x="112735" y="2353719"/>
            <a:ext cx="469726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 ধনভান্ডার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5">
            <a:extLst>
              <a:ext uri="{FF2B5EF4-FFF2-40B4-BE49-F238E27FC236}">
                <a16:creationId xmlns:a16="http://schemas.microsoft.com/office/drawing/2014/main" xmlns="" id="{893FB907-3CCD-48E0-96F7-1AB55C173ABC}"/>
              </a:ext>
            </a:extLst>
          </p:cNvPr>
          <p:cNvSpPr/>
          <p:nvPr/>
        </p:nvSpPr>
        <p:spPr>
          <a:xfrm>
            <a:off x="4909921" y="4436310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1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2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289250" y="534911"/>
            <a:ext cx="5247254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8AE073-48A4-4C98-A1A6-7F7001D78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10" y="444229"/>
            <a:ext cx="6145667" cy="46092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EF9A4-33E9-4339-921B-9278355F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727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780" y="722814"/>
            <a:ext cx="8956156" cy="682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 পাঠ থেকে খুঁজে বের করি। অর্থ বলি।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72" y="1502688"/>
            <a:ext cx="11945074" cy="535531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আষ্টেপৃষ্টে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- 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সারা শরীরে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ফরমাস -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হুকুম,আদেশ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আস্তাকুড়ে -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ময়লা,আবর্জনা ফেলার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জায়গারক্ষী -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     প্রহরী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কাকন -  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হাতে পড়ার গহনা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রাখাল -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যে গরু চড়ায়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প্রকৃত -  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আসল।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8E14D8-A3FC-499D-A612-2D867568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3C7-2EE2-403A-9C9F-CF069952CDEC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1DE65-4FCC-43DF-B218-438B49D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944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5090615" y="2093344"/>
            <a:ext cx="1037230" cy="3231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90615" y="3197997"/>
            <a:ext cx="1037230" cy="3231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90615" y="4227359"/>
            <a:ext cx="1037230" cy="3231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90615" y="5365840"/>
            <a:ext cx="1037230" cy="3231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3047" y="753156"/>
            <a:ext cx="9557357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1939" y="187020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0493" y="2894212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বিস্বাদ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6652" y="187020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5780" y="4004222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5780" y="5142703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0493" y="5156391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30493" y="391821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1939" y="290983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52975-1753-48D8-955A-F1225C36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23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4333BB4-8098-4D55-8AA6-2C2A8FE7FF3B}"/>
              </a:ext>
            </a:extLst>
          </p:cNvPr>
          <p:cNvSpPr/>
          <p:nvPr/>
        </p:nvSpPr>
        <p:spPr>
          <a:xfrm>
            <a:off x="9990405" y="753156"/>
            <a:ext cx="2201595" cy="52322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6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58" y="1523876"/>
            <a:ext cx="114930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 +ষ,বন্যায় ফসলের ক্ষতি হয়েছে।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57" y="489631"/>
            <a:ext cx="727662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 লিখি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56" y="2434061"/>
            <a:ext cx="1149308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সঞ্চারি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ঞ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চ,পাহাড়ী অঞ্চলে জুম চাষ হয়।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7832" y="3330308"/>
            <a:ext cx="1087159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অঙ্গুলি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 + গ,প্রচন্ড রোদে অঙ্গ পুড়ে যাচ্ছে।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1101" y="3976639"/>
            <a:ext cx="1077344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ষ্ঠ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+ ঠ,কৃষক কষ্ট করে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ফলান।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840" y="4746080"/>
            <a:ext cx="1121431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শাস্ত্রের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স্ত্র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 +ত্+র,শীতাত্রকে শীত বস্ত্র দিয়ে সাহায্য কর।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A49318-92C7-49DB-83A1-25F1FC5E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25B2B8-CC32-4726-ADF2-8AB10897859E}"/>
              </a:ext>
            </a:extLst>
          </p:cNvPr>
          <p:cNvSpPr/>
          <p:nvPr/>
        </p:nvSpPr>
        <p:spPr>
          <a:xfrm>
            <a:off x="8718115" y="290433"/>
            <a:ext cx="272675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/>
      <p:bldP spid="1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0062E8-2D42-40EF-B589-5D1A8144F3F3}"/>
              </a:ext>
            </a:extLst>
          </p:cNvPr>
          <p:cNvSpPr txBox="1"/>
          <p:nvPr/>
        </p:nvSpPr>
        <p:spPr>
          <a:xfrm>
            <a:off x="4193247" y="698381"/>
            <a:ext cx="25980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4184F5-A509-4B56-832B-225AE93BD172}"/>
              </a:ext>
            </a:extLst>
          </p:cNvPr>
          <p:cNvSpPr txBox="1"/>
          <p:nvPr/>
        </p:nvSpPr>
        <p:spPr>
          <a:xfrm>
            <a:off x="2592084" y="2313265"/>
            <a:ext cx="657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0C153E-B473-46CE-85F4-FDDAF23180E3}"/>
              </a:ext>
            </a:extLst>
          </p:cNvPr>
          <p:cNvSpPr txBox="1"/>
          <p:nvPr/>
        </p:nvSpPr>
        <p:spPr>
          <a:xfrm>
            <a:off x="1359780" y="3231945"/>
            <a:ext cx="99637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 কেন মনে করলেন প্রতিজ্ঞা ভঙ্গের কারণে এমন হয়েছে ৪ টি বাক্যে 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77992B0-37F6-4450-9B49-C8AA59F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85" y="2232074"/>
            <a:ext cx="1109806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অচেনা লোকটি রাজার প্রাণ রক্ষার জন্য এগিয়ে না এলে কি কি হতে পারত তুমি মনে কর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৪টি বাক্যে লিখ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NZ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13" y="554397"/>
            <a:ext cx="5405197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NZ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2B47998-3FD0-4E0B-A7D0-3A7B062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01D612-53DF-4522-8B0C-75242D7F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2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7863" y="688932"/>
            <a:ext cx="785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সবাইকে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ধন্যবাদ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3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9FA114-B7A6-44A2-9179-BFD4EC60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97" y="2248415"/>
            <a:ext cx="2847109" cy="314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292858-E887-4B40-9DBA-A7263ACA3D6A}"/>
              </a:ext>
            </a:extLst>
          </p:cNvPr>
          <p:cNvSpPr txBox="1"/>
          <p:nvPr/>
        </p:nvSpPr>
        <p:spPr>
          <a:xfrm>
            <a:off x="730159" y="284534"/>
            <a:ext cx="718629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E1E45B-4787-44F0-8A10-C6CD306C1924}"/>
              </a:ext>
            </a:extLst>
          </p:cNvPr>
          <p:cNvSpPr txBox="1"/>
          <p:nvPr/>
        </p:nvSpPr>
        <p:spPr>
          <a:xfrm>
            <a:off x="1317719" y="1741374"/>
            <a:ext cx="7066626" cy="34163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কাকনমালা। </a:t>
            </a:r>
          </a:p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 অনেক দিন আগের…চোখের জ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ফেলেন।   </a:t>
            </a:r>
          </a:p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C538FF3-B6FD-4685-84A1-F258357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আসিক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ইকবাল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2EC771A-5245-44D2-B4DF-CA854134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6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62"/>
            <a:ext cx="12095018" cy="666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637308" y="512619"/>
            <a:ext cx="3107974" cy="720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35" y="1794827"/>
            <a:ext cx="1117321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২.২.৩-রূপকথা শুনে মূলভাব বুঝতে পারবে।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১.১.২-যুক্তবর্ণ সহযোগে তৈরি শব্দযুক্ত বাক্য স্পষ্ট ও শুদ্ধভাবে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বলতে পারবে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পড়াঃ১.৪.১-পাঠ্যপুস্তকের পাঠ শ্রবণযোগ্য স্পষ্ট স্বরে ও প্রমিত উচ্চারণে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সাবলিলভাবে পড়তে পারবে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লেখাঃ১.৫.১-পাঠে ব্যবহৃত শব্দ দিয়ে নতুন নতুন বাক্য লিখতে পারবে।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43C48C-42FD-4E6B-AB2C-381B0BFF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437-763B-4514-862A-859B885D8BB3}" type="datetime1">
              <a:rPr lang="en-US" smtClean="0"/>
              <a:t>8/12/2021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D946BC-CA0E-45A4-B6A1-974877A2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8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990600"/>
            <a:ext cx="7467665" cy="450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00400" y="5499203"/>
            <a:ext cx="4190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ও রাখাল ছেলে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1" y="420078"/>
            <a:ext cx="504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BF7F413-1786-4B37-B695-6C11CE14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আসিক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ইকবাল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1515CC-F285-45A9-B98E-21FA1D8A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732572"/>
            <a:ext cx="3571875" cy="429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66191" y="531198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476" y="531198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কাঁকনমালা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91" y="899686"/>
            <a:ext cx="3530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0F0AF5-AEAF-4B91-BE41-A799F55C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57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80109"/>
            <a:ext cx="11956473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70422" y="916861"/>
            <a:ext cx="2292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C3F573-DC29-4924-8AEB-197E50E3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4" y="556141"/>
            <a:ext cx="4257401" cy="323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BDB36-083B-45CD-9BE9-1475666546D7}"/>
              </a:ext>
            </a:extLst>
          </p:cNvPr>
          <p:cNvSpPr txBox="1"/>
          <p:nvPr/>
        </p:nvSpPr>
        <p:spPr>
          <a:xfrm>
            <a:off x="1955410" y="5247249"/>
            <a:ext cx="670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 আর কাঁকনমালা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4A4E30-C395-42EE-AB98-408ACEEA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875-F49F-45B0-AB22-A8EBC5BB957B}" type="datetime1">
              <a:rPr lang="en-US" smtClean="0"/>
              <a:t>8/12/2021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40038E-82F6-4CC6-BA94-318346A8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1115" y="5448012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দেশে ছিল এক রাজা। রাজার একটাই পুত্র।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F91F23-2BC3-4152-AD6B-EA0996A0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59" y="1041009"/>
            <a:ext cx="4400550" cy="443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475E2B-52EB-4167-81B4-05C706B50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147" r="61063" b="36689"/>
          <a:stretch/>
        </p:blipFill>
        <p:spPr>
          <a:xfrm>
            <a:off x="6944209" y="1041009"/>
            <a:ext cx="2979420" cy="44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5F96AA-032B-45F4-B3EA-2A56346B4D1C}"/>
              </a:ext>
            </a:extLst>
          </p:cNvPr>
          <p:cNvSpPr txBox="1"/>
          <p:nvPr/>
        </p:nvSpPr>
        <p:spPr>
          <a:xfrm>
            <a:off x="8433919" y="532464"/>
            <a:ext cx="3482323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গল্প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2E08DD-87C2-45A1-9904-64F9D8AC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2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22" y="4281543"/>
            <a:ext cx="8596397" cy="148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 সাথে সেই রাজ্যের রাখাল ছেলের খুব ভাব। দুই বন্ধু পরস্পরকে খুব ভালোবাসে।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475988" y="5824027"/>
            <a:ext cx="11574049" cy="101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প্রতিজ্ঞা করে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 হয়ে রাজা হলে রাখালকে মন্ত্রী বানাবে।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AD9AAB-CEBC-471E-BF9F-CBC4D0D8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22"/>
            <a:ext cx="12192000" cy="41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A1D64-E9ED-4BBF-938C-D8E82AB7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7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788</Words>
  <Application>Microsoft Office PowerPoint</Application>
  <PresentationFormat>Widescreen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SHAMEEM</cp:lastModifiedBy>
  <cp:revision>68</cp:revision>
  <dcterms:created xsi:type="dcterms:W3CDTF">2021-01-28T06:38:27Z</dcterms:created>
  <dcterms:modified xsi:type="dcterms:W3CDTF">2021-08-12T16:07:07Z</dcterms:modified>
</cp:coreProperties>
</file>