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  <p:sldMasterId id="2147483732" r:id="rId4"/>
  </p:sldMasterIdLst>
  <p:notesMasterIdLst>
    <p:notesMasterId r:id="rId24"/>
  </p:notesMasterIdLst>
  <p:sldIdLst>
    <p:sldId id="277" r:id="rId5"/>
    <p:sldId id="276" r:id="rId6"/>
    <p:sldId id="271" r:id="rId7"/>
    <p:sldId id="332" r:id="rId8"/>
    <p:sldId id="279" r:id="rId9"/>
    <p:sldId id="317" r:id="rId10"/>
    <p:sldId id="282" r:id="rId11"/>
    <p:sldId id="280" r:id="rId12"/>
    <p:sldId id="283" r:id="rId13"/>
    <p:sldId id="319" r:id="rId14"/>
    <p:sldId id="330" r:id="rId15"/>
    <p:sldId id="289" r:id="rId16"/>
    <p:sldId id="288" r:id="rId17"/>
    <p:sldId id="315" r:id="rId18"/>
    <p:sldId id="290" r:id="rId19"/>
    <p:sldId id="312" r:id="rId20"/>
    <p:sldId id="314" r:id="rId21"/>
    <p:sldId id="287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C4C7-88DF-458C-B1FA-FF9E66B23CC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FCEA-8EF6-4FD8-A521-1EC0B23C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FCEA-8EF6-4FD8-A521-1EC0B23C3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B20A-0865-49AF-9444-98D0B3AFD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E6F9-B64D-49D2-9E15-9389B996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9A592-3CCF-4E82-BC16-454C4B289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6D9B4-238C-4A23-AE80-D1A3E492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8AA-3E92-4F66-8565-99B5E9B5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25B0-E31B-495E-9806-D160DA30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091F-02EA-4308-97AE-69EFE4E9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CE5C-FBAE-4970-A4E0-FDE66FF1E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86CD-F657-4E98-8F89-E8C73AF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B929-E1FB-4BAC-82D7-8E778505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9886-B379-4264-84CA-4C54C4DF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399BA-9D20-48A8-810E-D84DBE708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23D3B-9CFD-4927-AC55-381368D4E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0E80-4476-4C92-8543-A3B576F2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2F2F-6715-4FF9-B41D-887115AF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3EAF-1F1E-442D-98C6-5B0B05F7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4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5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0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7F2B-9A01-4324-AAFB-455439A5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0228-45A9-4A69-9A7F-709C233D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67474-5D6C-40D1-BBC5-3DEF70E6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B066F-D9CA-488A-81C8-7536A1BF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A104F-400F-4669-9B46-C3A2AE98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6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1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5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9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5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29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248A-AE8A-4CD8-95E8-F774B587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60F32-3D5F-4CC1-8A4F-13BF8D8D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D338-4A28-4294-849E-141EC6FB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0251A-762D-4E6C-A181-509A826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173B0-F37F-4CC6-8C8C-4D195697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2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7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8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5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2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1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99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0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4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3E93-C710-4B53-9C66-461648A9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D9A0-72B0-4FFA-8CDD-A3D124900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770DE-024D-46DD-894A-CC60211B2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286C0-FF5F-4783-AF4C-C8B78EEC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4323-3DFF-4EDD-9C6F-9906AAAC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B5F8-CAD2-42D1-9A91-65427D79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0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1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4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3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1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3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68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377D-2837-49F7-9EE5-97634B95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2B437-5434-4E8B-96DD-772DD13BC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8E97A-6F4D-47AC-AD51-4B1C5BE76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4185B-D941-42FF-B199-E6D6FB623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E3AF9-6495-4121-8CAF-A54593D79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E3E9D-CC7B-42ED-A0CF-7908113B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A0776-E821-4AB0-843B-F14E7B9A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B9E97-4F91-43B6-8B8D-0C6E0AD7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9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7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657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4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3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2256-CFEB-4BE7-BF9D-B58E7EE2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B6D24-3EA9-4795-B86F-E8560099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F8C75-B0CF-4AB5-993E-0D033ED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FD43-8EA9-4EB7-8209-2D438EFC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8616D-8D33-4984-AEBD-4CA66699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4D848-DFF4-4D25-9AF7-C6C170CA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B4AB-EC87-4F7A-9DF2-8F6E514D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AEBE-8744-4E0E-946F-B4079220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B68D-6E33-4CA4-B56A-E7EA52BB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7550B-29A3-477E-978B-76D67798E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C2FF7-8495-4573-84B9-2DB56E52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D1635-341B-44B3-ADD3-4E19B0B6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E8FE4-6A9C-42B7-A487-00956711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069C-DB78-4EBD-960D-9F10C32C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E872B-2894-471E-BC32-AE5A1DF05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8A7F2-81A0-4E02-BF8D-9570D20B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12C73-8678-49C5-94DE-726F304D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8E0A0-860B-4E72-9209-43867DA8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3EF6D-B655-4460-A4D3-7F947FFA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05A07-60DB-493F-9CC4-91AC9829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D5A-3E4C-4309-B134-53925B55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D90A-7F29-4B09-93B3-ED0E98C21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E2840-3C4B-4F39-93BF-55145AAF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BC038-8CD5-484E-832B-DF4406466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02F2-8599-4E3B-B053-AA1DCD235FB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57F9-59F7-4632-8AD9-17AEEB24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4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5246B8D7-DA3F-4CB4-A3A3-08CE337A593B}"/>
              </a:ext>
            </a:extLst>
          </p:cNvPr>
          <p:cNvSpPr/>
          <p:nvPr/>
        </p:nvSpPr>
        <p:spPr>
          <a:xfrm>
            <a:off x="9490408" y="5899233"/>
            <a:ext cx="928617" cy="603428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outerShdw blurRad="50800" dist="50800" dir="5400000" sx="151000" sy="15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CC74AC-8203-481F-A7F1-9C852693F5FA}"/>
              </a:ext>
            </a:extLst>
          </p:cNvPr>
          <p:cNvSpPr/>
          <p:nvPr/>
        </p:nvSpPr>
        <p:spPr>
          <a:xfrm>
            <a:off x="1228492" y="5887174"/>
            <a:ext cx="928617" cy="479686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outerShdw blurRad="50800" dist="50800" dir="5400000" sx="151000" sy="15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FF1C76E-15EB-43DF-A1E8-E4FFCD8094A2}"/>
              </a:ext>
            </a:extLst>
          </p:cNvPr>
          <p:cNvSpPr/>
          <p:nvPr/>
        </p:nvSpPr>
        <p:spPr>
          <a:xfrm rot="5400000">
            <a:off x="5592077" y="-3932990"/>
            <a:ext cx="248200" cy="10403174"/>
          </a:xfrm>
          <a:custGeom>
            <a:avLst/>
            <a:gdLst>
              <a:gd name="connsiteX0" fmla="*/ 0 w 509665"/>
              <a:gd name="connsiteY0" fmla="*/ 5344737 h 5344737"/>
              <a:gd name="connsiteX1" fmla="*/ 0 w 509665"/>
              <a:gd name="connsiteY1" fmla="*/ 5344737 h 5344737"/>
              <a:gd name="connsiteX2" fmla="*/ 29980 w 509665"/>
              <a:gd name="connsiteY2" fmla="*/ 3710809 h 5344737"/>
              <a:gd name="connsiteX3" fmla="*/ 44970 w 509665"/>
              <a:gd name="connsiteY3" fmla="*/ 3425996 h 5344737"/>
              <a:gd name="connsiteX4" fmla="*/ 59960 w 509665"/>
              <a:gd name="connsiteY4" fmla="*/ 3111203 h 5344737"/>
              <a:gd name="connsiteX5" fmla="*/ 59960 w 509665"/>
              <a:gd name="connsiteY5" fmla="*/ 2691478 h 5344737"/>
              <a:gd name="connsiteX6" fmla="*/ 44970 w 509665"/>
              <a:gd name="connsiteY6" fmla="*/ 2661498 h 5344737"/>
              <a:gd name="connsiteX7" fmla="*/ 59960 w 509665"/>
              <a:gd name="connsiteY7" fmla="*/ 2151832 h 5344737"/>
              <a:gd name="connsiteX8" fmla="*/ 29980 w 509665"/>
              <a:gd name="connsiteY8" fmla="*/ 1687137 h 5344737"/>
              <a:gd name="connsiteX9" fmla="*/ 44970 w 509665"/>
              <a:gd name="connsiteY9" fmla="*/ 1237432 h 5344737"/>
              <a:gd name="connsiteX10" fmla="*/ 29980 w 509665"/>
              <a:gd name="connsiteY10" fmla="*/ 772737 h 5344737"/>
              <a:gd name="connsiteX11" fmla="*/ 74951 w 509665"/>
              <a:gd name="connsiteY11" fmla="*/ 652816 h 5344737"/>
              <a:gd name="connsiteX12" fmla="*/ 89941 w 509665"/>
              <a:gd name="connsiteY12" fmla="*/ 323032 h 5344737"/>
              <a:gd name="connsiteX13" fmla="*/ 89941 w 509665"/>
              <a:gd name="connsiteY13" fmla="*/ 53209 h 5344737"/>
              <a:gd name="connsiteX14" fmla="*/ 239842 w 509665"/>
              <a:gd name="connsiteY14" fmla="*/ 38219 h 5344737"/>
              <a:gd name="connsiteX15" fmla="*/ 284813 w 509665"/>
              <a:gd name="connsiteY15" fmla="*/ 23229 h 5344737"/>
              <a:gd name="connsiteX16" fmla="*/ 434715 w 509665"/>
              <a:gd name="connsiteY16" fmla="*/ 8239 h 5344737"/>
              <a:gd name="connsiteX17" fmla="*/ 434715 w 509665"/>
              <a:gd name="connsiteY17" fmla="*/ 877668 h 5344737"/>
              <a:gd name="connsiteX18" fmla="*/ 449705 w 509665"/>
              <a:gd name="connsiteY18" fmla="*/ 1312383 h 5344737"/>
              <a:gd name="connsiteX19" fmla="*/ 449705 w 509665"/>
              <a:gd name="connsiteY19" fmla="*/ 1837039 h 5344737"/>
              <a:gd name="connsiteX20" fmla="*/ 479685 w 509665"/>
              <a:gd name="connsiteY20" fmla="*/ 2616527 h 5344737"/>
              <a:gd name="connsiteX21" fmla="*/ 479685 w 509665"/>
              <a:gd name="connsiteY21" fmla="*/ 3096213 h 5344737"/>
              <a:gd name="connsiteX22" fmla="*/ 494675 w 509665"/>
              <a:gd name="connsiteY22" fmla="*/ 3635859 h 5344737"/>
              <a:gd name="connsiteX23" fmla="*/ 509665 w 509665"/>
              <a:gd name="connsiteY23" fmla="*/ 4280436 h 5344737"/>
              <a:gd name="connsiteX24" fmla="*/ 464695 w 509665"/>
              <a:gd name="connsiteY24" fmla="*/ 4865052 h 5344737"/>
              <a:gd name="connsiteX25" fmla="*/ 494675 w 509665"/>
              <a:gd name="connsiteY25" fmla="*/ 5314757 h 5344737"/>
              <a:gd name="connsiteX26" fmla="*/ 164892 w 509665"/>
              <a:gd name="connsiteY26" fmla="*/ 5299767 h 5344737"/>
              <a:gd name="connsiteX27" fmla="*/ 0 w 509665"/>
              <a:gd name="connsiteY27" fmla="*/ 5344737 h 534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9665" h="5344737">
                <a:moveTo>
                  <a:pt x="0" y="5344737"/>
                </a:moveTo>
                <a:lnTo>
                  <a:pt x="0" y="5344737"/>
                </a:lnTo>
                <a:cubicBezTo>
                  <a:pt x="38273" y="4196542"/>
                  <a:pt x="-13574" y="5844990"/>
                  <a:pt x="29980" y="3710809"/>
                </a:cubicBezTo>
                <a:cubicBezTo>
                  <a:pt x="31920" y="3615760"/>
                  <a:pt x="40223" y="3520946"/>
                  <a:pt x="44970" y="3425996"/>
                </a:cubicBezTo>
                <a:cubicBezTo>
                  <a:pt x="50216" y="3321077"/>
                  <a:pt x="57817" y="3216231"/>
                  <a:pt x="59960" y="3111203"/>
                </a:cubicBezTo>
                <a:cubicBezTo>
                  <a:pt x="62815" y="2971324"/>
                  <a:pt x="59960" y="2831386"/>
                  <a:pt x="59960" y="2691478"/>
                </a:cubicBezTo>
                <a:lnTo>
                  <a:pt x="44970" y="2661498"/>
                </a:lnTo>
                <a:cubicBezTo>
                  <a:pt x="60272" y="2171824"/>
                  <a:pt x="59960" y="2341786"/>
                  <a:pt x="59960" y="2151832"/>
                </a:cubicBezTo>
                <a:lnTo>
                  <a:pt x="29980" y="1687137"/>
                </a:lnTo>
                <a:lnTo>
                  <a:pt x="44970" y="1237432"/>
                </a:lnTo>
                <a:lnTo>
                  <a:pt x="29980" y="772737"/>
                </a:lnTo>
                <a:lnTo>
                  <a:pt x="74951" y="652816"/>
                </a:lnTo>
                <a:lnTo>
                  <a:pt x="89941" y="323032"/>
                </a:lnTo>
                <a:lnTo>
                  <a:pt x="89941" y="53209"/>
                </a:lnTo>
                <a:cubicBezTo>
                  <a:pt x="139908" y="48212"/>
                  <a:pt x="190210" y="45855"/>
                  <a:pt x="239842" y="38219"/>
                </a:cubicBezTo>
                <a:cubicBezTo>
                  <a:pt x="255459" y="35816"/>
                  <a:pt x="269196" y="25632"/>
                  <a:pt x="284813" y="23229"/>
                </a:cubicBezTo>
                <a:cubicBezTo>
                  <a:pt x="334446" y="15593"/>
                  <a:pt x="392243" y="-14246"/>
                  <a:pt x="434715" y="8239"/>
                </a:cubicBezTo>
                <a:lnTo>
                  <a:pt x="434715" y="877668"/>
                </a:lnTo>
                <a:lnTo>
                  <a:pt x="449705" y="1312383"/>
                </a:lnTo>
                <a:lnTo>
                  <a:pt x="449705" y="1837039"/>
                </a:lnTo>
                <a:lnTo>
                  <a:pt x="479685" y="2616527"/>
                </a:lnTo>
                <a:lnTo>
                  <a:pt x="479685" y="3096213"/>
                </a:lnTo>
                <a:lnTo>
                  <a:pt x="494675" y="3635859"/>
                </a:lnTo>
                <a:lnTo>
                  <a:pt x="509665" y="4280436"/>
                </a:lnTo>
                <a:lnTo>
                  <a:pt x="464695" y="4865052"/>
                </a:lnTo>
                <a:lnTo>
                  <a:pt x="494675" y="5314757"/>
                </a:lnTo>
                <a:lnTo>
                  <a:pt x="164892" y="5299767"/>
                </a:lnTo>
                <a:lnTo>
                  <a:pt x="0" y="534473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scene3d>
            <a:camera prst="obliqueTopLeft"/>
            <a:lightRig rig="threePt" dir="t"/>
          </a:scene3d>
          <a:sp3d extrusionH="12700"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4C0517-BE23-46C7-B78F-AE852FE875C6}"/>
              </a:ext>
            </a:extLst>
          </p:cNvPr>
          <p:cNvSpPr/>
          <p:nvPr/>
        </p:nvSpPr>
        <p:spPr>
          <a:xfrm>
            <a:off x="9656162" y="554637"/>
            <a:ext cx="597109" cy="5948024"/>
          </a:xfrm>
          <a:custGeom>
            <a:avLst/>
            <a:gdLst>
              <a:gd name="connsiteX0" fmla="*/ 0 w 509665"/>
              <a:gd name="connsiteY0" fmla="*/ 5344737 h 5344737"/>
              <a:gd name="connsiteX1" fmla="*/ 0 w 509665"/>
              <a:gd name="connsiteY1" fmla="*/ 5344737 h 5344737"/>
              <a:gd name="connsiteX2" fmla="*/ 29980 w 509665"/>
              <a:gd name="connsiteY2" fmla="*/ 3710809 h 5344737"/>
              <a:gd name="connsiteX3" fmla="*/ 44970 w 509665"/>
              <a:gd name="connsiteY3" fmla="*/ 3425996 h 5344737"/>
              <a:gd name="connsiteX4" fmla="*/ 59960 w 509665"/>
              <a:gd name="connsiteY4" fmla="*/ 3111203 h 5344737"/>
              <a:gd name="connsiteX5" fmla="*/ 59960 w 509665"/>
              <a:gd name="connsiteY5" fmla="*/ 2691478 h 5344737"/>
              <a:gd name="connsiteX6" fmla="*/ 44970 w 509665"/>
              <a:gd name="connsiteY6" fmla="*/ 2661498 h 5344737"/>
              <a:gd name="connsiteX7" fmla="*/ 59960 w 509665"/>
              <a:gd name="connsiteY7" fmla="*/ 2151832 h 5344737"/>
              <a:gd name="connsiteX8" fmla="*/ 29980 w 509665"/>
              <a:gd name="connsiteY8" fmla="*/ 1687137 h 5344737"/>
              <a:gd name="connsiteX9" fmla="*/ 44970 w 509665"/>
              <a:gd name="connsiteY9" fmla="*/ 1237432 h 5344737"/>
              <a:gd name="connsiteX10" fmla="*/ 29980 w 509665"/>
              <a:gd name="connsiteY10" fmla="*/ 772737 h 5344737"/>
              <a:gd name="connsiteX11" fmla="*/ 74951 w 509665"/>
              <a:gd name="connsiteY11" fmla="*/ 652816 h 5344737"/>
              <a:gd name="connsiteX12" fmla="*/ 89941 w 509665"/>
              <a:gd name="connsiteY12" fmla="*/ 323032 h 5344737"/>
              <a:gd name="connsiteX13" fmla="*/ 89941 w 509665"/>
              <a:gd name="connsiteY13" fmla="*/ 53209 h 5344737"/>
              <a:gd name="connsiteX14" fmla="*/ 239842 w 509665"/>
              <a:gd name="connsiteY14" fmla="*/ 38219 h 5344737"/>
              <a:gd name="connsiteX15" fmla="*/ 284813 w 509665"/>
              <a:gd name="connsiteY15" fmla="*/ 23229 h 5344737"/>
              <a:gd name="connsiteX16" fmla="*/ 434715 w 509665"/>
              <a:gd name="connsiteY16" fmla="*/ 8239 h 5344737"/>
              <a:gd name="connsiteX17" fmla="*/ 434715 w 509665"/>
              <a:gd name="connsiteY17" fmla="*/ 877668 h 5344737"/>
              <a:gd name="connsiteX18" fmla="*/ 449705 w 509665"/>
              <a:gd name="connsiteY18" fmla="*/ 1312383 h 5344737"/>
              <a:gd name="connsiteX19" fmla="*/ 449705 w 509665"/>
              <a:gd name="connsiteY19" fmla="*/ 1837039 h 5344737"/>
              <a:gd name="connsiteX20" fmla="*/ 479685 w 509665"/>
              <a:gd name="connsiteY20" fmla="*/ 2616527 h 5344737"/>
              <a:gd name="connsiteX21" fmla="*/ 479685 w 509665"/>
              <a:gd name="connsiteY21" fmla="*/ 3096213 h 5344737"/>
              <a:gd name="connsiteX22" fmla="*/ 494675 w 509665"/>
              <a:gd name="connsiteY22" fmla="*/ 3635859 h 5344737"/>
              <a:gd name="connsiteX23" fmla="*/ 509665 w 509665"/>
              <a:gd name="connsiteY23" fmla="*/ 4280436 h 5344737"/>
              <a:gd name="connsiteX24" fmla="*/ 464695 w 509665"/>
              <a:gd name="connsiteY24" fmla="*/ 4865052 h 5344737"/>
              <a:gd name="connsiteX25" fmla="*/ 494675 w 509665"/>
              <a:gd name="connsiteY25" fmla="*/ 5314757 h 5344737"/>
              <a:gd name="connsiteX26" fmla="*/ 164892 w 509665"/>
              <a:gd name="connsiteY26" fmla="*/ 5299767 h 5344737"/>
              <a:gd name="connsiteX27" fmla="*/ 0 w 509665"/>
              <a:gd name="connsiteY27" fmla="*/ 5344737 h 5344737"/>
              <a:gd name="connsiteX0" fmla="*/ 0 w 509665"/>
              <a:gd name="connsiteY0" fmla="*/ 5347871 h 5347871"/>
              <a:gd name="connsiteX1" fmla="*/ 0 w 509665"/>
              <a:gd name="connsiteY1" fmla="*/ 5347871 h 5347871"/>
              <a:gd name="connsiteX2" fmla="*/ 29980 w 509665"/>
              <a:gd name="connsiteY2" fmla="*/ 3713943 h 5347871"/>
              <a:gd name="connsiteX3" fmla="*/ 44970 w 509665"/>
              <a:gd name="connsiteY3" fmla="*/ 3429130 h 5347871"/>
              <a:gd name="connsiteX4" fmla="*/ 59960 w 509665"/>
              <a:gd name="connsiteY4" fmla="*/ 3114337 h 5347871"/>
              <a:gd name="connsiteX5" fmla="*/ 59960 w 509665"/>
              <a:gd name="connsiteY5" fmla="*/ 2694612 h 5347871"/>
              <a:gd name="connsiteX6" fmla="*/ 44970 w 509665"/>
              <a:gd name="connsiteY6" fmla="*/ 2664632 h 5347871"/>
              <a:gd name="connsiteX7" fmla="*/ 59960 w 509665"/>
              <a:gd name="connsiteY7" fmla="*/ 2154966 h 5347871"/>
              <a:gd name="connsiteX8" fmla="*/ 29980 w 509665"/>
              <a:gd name="connsiteY8" fmla="*/ 1690271 h 5347871"/>
              <a:gd name="connsiteX9" fmla="*/ 44970 w 509665"/>
              <a:gd name="connsiteY9" fmla="*/ 1240566 h 5347871"/>
              <a:gd name="connsiteX10" fmla="*/ 29980 w 509665"/>
              <a:gd name="connsiteY10" fmla="*/ 775871 h 5347871"/>
              <a:gd name="connsiteX11" fmla="*/ 74951 w 509665"/>
              <a:gd name="connsiteY11" fmla="*/ 655950 h 5347871"/>
              <a:gd name="connsiteX12" fmla="*/ 89941 w 509665"/>
              <a:gd name="connsiteY12" fmla="*/ 326166 h 5347871"/>
              <a:gd name="connsiteX13" fmla="*/ 89941 w 509665"/>
              <a:gd name="connsiteY13" fmla="*/ 56343 h 5347871"/>
              <a:gd name="connsiteX14" fmla="*/ 310684 w 509665"/>
              <a:gd name="connsiteY14" fmla="*/ 152528 h 5347871"/>
              <a:gd name="connsiteX15" fmla="*/ 284813 w 509665"/>
              <a:gd name="connsiteY15" fmla="*/ 26363 h 5347871"/>
              <a:gd name="connsiteX16" fmla="*/ 434715 w 509665"/>
              <a:gd name="connsiteY16" fmla="*/ 11373 h 5347871"/>
              <a:gd name="connsiteX17" fmla="*/ 434715 w 509665"/>
              <a:gd name="connsiteY17" fmla="*/ 880802 h 5347871"/>
              <a:gd name="connsiteX18" fmla="*/ 449705 w 509665"/>
              <a:gd name="connsiteY18" fmla="*/ 1315517 h 5347871"/>
              <a:gd name="connsiteX19" fmla="*/ 449705 w 509665"/>
              <a:gd name="connsiteY19" fmla="*/ 1840173 h 5347871"/>
              <a:gd name="connsiteX20" fmla="*/ 479685 w 509665"/>
              <a:gd name="connsiteY20" fmla="*/ 2619661 h 5347871"/>
              <a:gd name="connsiteX21" fmla="*/ 479685 w 509665"/>
              <a:gd name="connsiteY21" fmla="*/ 3099347 h 5347871"/>
              <a:gd name="connsiteX22" fmla="*/ 494675 w 509665"/>
              <a:gd name="connsiteY22" fmla="*/ 3638993 h 5347871"/>
              <a:gd name="connsiteX23" fmla="*/ 509665 w 509665"/>
              <a:gd name="connsiteY23" fmla="*/ 4283570 h 5347871"/>
              <a:gd name="connsiteX24" fmla="*/ 464695 w 509665"/>
              <a:gd name="connsiteY24" fmla="*/ 4868186 h 5347871"/>
              <a:gd name="connsiteX25" fmla="*/ 494675 w 509665"/>
              <a:gd name="connsiteY25" fmla="*/ 5317891 h 5347871"/>
              <a:gd name="connsiteX26" fmla="*/ 164892 w 509665"/>
              <a:gd name="connsiteY26" fmla="*/ 5302901 h 5347871"/>
              <a:gd name="connsiteX27" fmla="*/ 0 w 509665"/>
              <a:gd name="connsiteY27" fmla="*/ 5347871 h 5347871"/>
              <a:gd name="connsiteX0" fmla="*/ 0 w 509665"/>
              <a:gd name="connsiteY0" fmla="*/ 5348507 h 5348507"/>
              <a:gd name="connsiteX1" fmla="*/ 0 w 509665"/>
              <a:gd name="connsiteY1" fmla="*/ 5348507 h 5348507"/>
              <a:gd name="connsiteX2" fmla="*/ 29980 w 509665"/>
              <a:gd name="connsiteY2" fmla="*/ 3714579 h 5348507"/>
              <a:gd name="connsiteX3" fmla="*/ 44970 w 509665"/>
              <a:gd name="connsiteY3" fmla="*/ 3429766 h 5348507"/>
              <a:gd name="connsiteX4" fmla="*/ 59960 w 509665"/>
              <a:gd name="connsiteY4" fmla="*/ 3114973 h 5348507"/>
              <a:gd name="connsiteX5" fmla="*/ 59960 w 509665"/>
              <a:gd name="connsiteY5" fmla="*/ 2695248 h 5348507"/>
              <a:gd name="connsiteX6" fmla="*/ 44970 w 509665"/>
              <a:gd name="connsiteY6" fmla="*/ 2665268 h 5348507"/>
              <a:gd name="connsiteX7" fmla="*/ 59960 w 509665"/>
              <a:gd name="connsiteY7" fmla="*/ 2155602 h 5348507"/>
              <a:gd name="connsiteX8" fmla="*/ 29980 w 509665"/>
              <a:gd name="connsiteY8" fmla="*/ 1690907 h 5348507"/>
              <a:gd name="connsiteX9" fmla="*/ 44970 w 509665"/>
              <a:gd name="connsiteY9" fmla="*/ 1241202 h 5348507"/>
              <a:gd name="connsiteX10" fmla="*/ 29980 w 509665"/>
              <a:gd name="connsiteY10" fmla="*/ 776507 h 5348507"/>
              <a:gd name="connsiteX11" fmla="*/ 74951 w 509665"/>
              <a:gd name="connsiteY11" fmla="*/ 656586 h 5348507"/>
              <a:gd name="connsiteX12" fmla="*/ 89941 w 509665"/>
              <a:gd name="connsiteY12" fmla="*/ 326802 h 5348507"/>
              <a:gd name="connsiteX13" fmla="*/ 89941 w 509665"/>
              <a:gd name="connsiteY13" fmla="*/ 56979 h 5348507"/>
              <a:gd name="connsiteX14" fmla="*/ 315743 w 509665"/>
              <a:gd name="connsiteY14" fmla="*/ 168325 h 5348507"/>
              <a:gd name="connsiteX15" fmla="*/ 284813 w 509665"/>
              <a:gd name="connsiteY15" fmla="*/ 26999 h 5348507"/>
              <a:gd name="connsiteX16" fmla="*/ 434715 w 509665"/>
              <a:gd name="connsiteY16" fmla="*/ 12009 h 5348507"/>
              <a:gd name="connsiteX17" fmla="*/ 434715 w 509665"/>
              <a:gd name="connsiteY17" fmla="*/ 881438 h 5348507"/>
              <a:gd name="connsiteX18" fmla="*/ 449705 w 509665"/>
              <a:gd name="connsiteY18" fmla="*/ 1316153 h 5348507"/>
              <a:gd name="connsiteX19" fmla="*/ 449705 w 509665"/>
              <a:gd name="connsiteY19" fmla="*/ 1840809 h 5348507"/>
              <a:gd name="connsiteX20" fmla="*/ 479685 w 509665"/>
              <a:gd name="connsiteY20" fmla="*/ 2620297 h 5348507"/>
              <a:gd name="connsiteX21" fmla="*/ 479685 w 509665"/>
              <a:gd name="connsiteY21" fmla="*/ 3099983 h 5348507"/>
              <a:gd name="connsiteX22" fmla="*/ 494675 w 509665"/>
              <a:gd name="connsiteY22" fmla="*/ 3639629 h 5348507"/>
              <a:gd name="connsiteX23" fmla="*/ 509665 w 509665"/>
              <a:gd name="connsiteY23" fmla="*/ 4284206 h 5348507"/>
              <a:gd name="connsiteX24" fmla="*/ 464695 w 509665"/>
              <a:gd name="connsiteY24" fmla="*/ 4868822 h 5348507"/>
              <a:gd name="connsiteX25" fmla="*/ 494675 w 509665"/>
              <a:gd name="connsiteY25" fmla="*/ 5318527 h 5348507"/>
              <a:gd name="connsiteX26" fmla="*/ 164892 w 509665"/>
              <a:gd name="connsiteY26" fmla="*/ 5303537 h 5348507"/>
              <a:gd name="connsiteX27" fmla="*/ 0 w 509665"/>
              <a:gd name="connsiteY27" fmla="*/ 5348507 h 5348507"/>
              <a:gd name="connsiteX0" fmla="*/ 0 w 509665"/>
              <a:gd name="connsiteY0" fmla="*/ 5348507 h 5348507"/>
              <a:gd name="connsiteX1" fmla="*/ 0 w 509665"/>
              <a:gd name="connsiteY1" fmla="*/ 5348507 h 5348507"/>
              <a:gd name="connsiteX2" fmla="*/ 29980 w 509665"/>
              <a:gd name="connsiteY2" fmla="*/ 3714579 h 5348507"/>
              <a:gd name="connsiteX3" fmla="*/ 44970 w 509665"/>
              <a:gd name="connsiteY3" fmla="*/ 3429766 h 5348507"/>
              <a:gd name="connsiteX4" fmla="*/ 59960 w 509665"/>
              <a:gd name="connsiteY4" fmla="*/ 3114973 h 5348507"/>
              <a:gd name="connsiteX5" fmla="*/ 59960 w 509665"/>
              <a:gd name="connsiteY5" fmla="*/ 2695248 h 5348507"/>
              <a:gd name="connsiteX6" fmla="*/ 44970 w 509665"/>
              <a:gd name="connsiteY6" fmla="*/ 2665268 h 5348507"/>
              <a:gd name="connsiteX7" fmla="*/ 59960 w 509665"/>
              <a:gd name="connsiteY7" fmla="*/ 2155602 h 5348507"/>
              <a:gd name="connsiteX8" fmla="*/ 29980 w 509665"/>
              <a:gd name="connsiteY8" fmla="*/ 1690907 h 5348507"/>
              <a:gd name="connsiteX9" fmla="*/ 44970 w 509665"/>
              <a:gd name="connsiteY9" fmla="*/ 1241202 h 5348507"/>
              <a:gd name="connsiteX10" fmla="*/ 29980 w 509665"/>
              <a:gd name="connsiteY10" fmla="*/ 776507 h 5348507"/>
              <a:gd name="connsiteX11" fmla="*/ 74951 w 509665"/>
              <a:gd name="connsiteY11" fmla="*/ 656586 h 5348507"/>
              <a:gd name="connsiteX12" fmla="*/ 89941 w 509665"/>
              <a:gd name="connsiteY12" fmla="*/ 326802 h 5348507"/>
              <a:gd name="connsiteX13" fmla="*/ 89941 w 509665"/>
              <a:gd name="connsiteY13" fmla="*/ 56979 h 5348507"/>
              <a:gd name="connsiteX14" fmla="*/ 315743 w 509665"/>
              <a:gd name="connsiteY14" fmla="*/ 168325 h 5348507"/>
              <a:gd name="connsiteX15" fmla="*/ 284813 w 509665"/>
              <a:gd name="connsiteY15" fmla="*/ 26999 h 5348507"/>
              <a:gd name="connsiteX16" fmla="*/ 434715 w 509665"/>
              <a:gd name="connsiteY16" fmla="*/ 12009 h 5348507"/>
              <a:gd name="connsiteX17" fmla="*/ 434715 w 509665"/>
              <a:gd name="connsiteY17" fmla="*/ 881438 h 5348507"/>
              <a:gd name="connsiteX18" fmla="*/ 449705 w 509665"/>
              <a:gd name="connsiteY18" fmla="*/ 1316153 h 5348507"/>
              <a:gd name="connsiteX19" fmla="*/ 449705 w 509665"/>
              <a:gd name="connsiteY19" fmla="*/ 1840809 h 5348507"/>
              <a:gd name="connsiteX20" fmla="*/ 479685 w 509665"/>
              <a:gd name="connsiteY20" fmla="*/ 2620297 h 5348507"/>
              <a:gd name="connsiteX21" fmla="*/ 479685 w 509665"/>
              <a:gd name="connsiteY21" fmla="*/ 3099983 h 5348507"/>
              <a:gd name="connsiteX22" fmla="*/ 494675 w 509665"/>
              <a:gd name="connsiteY22" fmla="*/ 3639629 h 5348507"/>
              <a:gd name="connsiteX23" fmla="*/ 509665 w 509665"/>
              <a:gd name="connsiteY23" fmla="*/ 4284206 h 5348507"/>
              <a:gd name="connsiteX24" fmla="*/ 464695 w 509665"/>
              <a:gd name="connsiteY24" fmla="*/ 4868822 h 5348507"/>
              <a:gd name="connsiteX25" fmla="*/ 494675 w 509665"/>
              <a:gd name="connsiteY25" fmla="*/ 5318527 h 5348507"/>
              <a:gd name="connsiteX26" fmla="*/ 164892 w 509665"/>
              <a:gd name="connsiteY26" fmla="*/ 5303537 h 5348507"/>
              <a:gd name="connsiteX27" fmla="*/ 0 w 509665"/>
              <a:gd name="connsiteY27" fmla="*/ 5348507 h 5348507"/>
              <a:gd name="connsiteX0" fmla="*/ 0 w 509665"/>
              <a:gd name="connsiteY0" fmla="*/ 5347275 h 5347275"/>
              <a:gd name="connsiteX1" fmla="*/ 0 w 509665"/>
              <a:gd name="connsiteY1" fmla="*/ 5347275 h 5347275"/>
              <a:gd name="connsiteX2" fmla="*/ 29980 w 509665"/>
              <a:gd name="connsiteY2" fmla="*/ 3713347 h 5347275"/>
              <a:gd name="connsiteX3" fmla="*/ 44970 w 509665"/>
              <a:gd name="connsiteY3" fmla="*/ 3428534 h 5347275"/>
              <a:gd name="connsiteX4" fmla="*/ 59960 w 509665"/>
              <a:gd name="connsiteY4" fmla="*/ 3113741 h 5347275"/>
              <a:gd name="connsiteX5" fmla="*/ 59960 w 509665"/>
              <a:gd name="connsiteY5" fmla="*/ 2694016 h 5347275"/>
              <a:gd name="connsiteX6" fmla="*/ 44970 w 509665"/>
              <a:gd name="connsiteY6" fmla="*/ 2664036 h 5347275"/>
              <a:gd name="connsiteX7" fmla="*/ 59960 w 509665"/>
              <a:gd name="connsiteY7" fmla="*/ 2154370 h 5347275"/>
              <a:gd name="connsiteX8" fmla="*/ 29980 w 509665"/>
              <a:gd name="connsiteY8" fmla="*/ 1689675 h 5347275"/>
              <a:gd name="connsiteX9" fmla="*/ 44970 w 509665"/>
              <a:gd name="connsiteY9" fmla="*/ 1239970 h 5347275"/>
              <a:gd name="connsiteX10" fmla="*/ 29980 w 509665"/>
              <a:gd name="connsiteY10" fmla="*/ 775275 h 5347275"/>
              <a:gd name="connsiteX11" fmla="*/ 74951 w 509665"/>
              <a:gd name="connsiteY11" fmla="*/ 655354 h 5347275"/>
              <a:gd name="connsiteX12" fmla="*/ 89941 w 509665"/>
              <a:gd name="connsiteY12" fmla="*/ 325570 h 5347275"/>
              <a:gd name="connsiteX13" fmla="*/ 89941 w 509665"/>
              <a:gd name="connsiteY13" fmla="*/ 55747 h 5347275"/>
              <a:gd name="connsiteX14" fmla="*/ 244901 w 509665"/>
              <a:gd name="connsiteY14" fmla="*/ 136772 h 5347275"/>
              <a:gd name="connsiteX15" fmla="*/ 284813 w 509665"/>
              <a:gd name="connsiteY15" fmla="*/ 25767 h 5347275"/>
              <a:gd name="connsiteX16" fmla="*/ 434715 w 509665"/>
              <a:gd name="connsiteY16" fmla="*/ 10777 h 5347275"/>
              <a:gd name="connsiteX17" fmla="*/ 434715 w 509665"/>
              <a:gd name="connsiteY17" fmla="*/ 880206 h 5347275"/>
              <a:gd name="connsiteX18" fmla="*/ 449705 w 509665"/>
              <a:gd name="connsiteY18" fmla="*/ 1314921 h 5347275"/>
              <a:gd name="connsiteX19" fmla="*/ 449705 w 509665"/>
              <a:gd name="connsiteY19" fmla="*/ 1839577 h 5347275"/>
              <a:gd name="connsiteX20" fmla="*/ 479685 w 509665"/>
              <a:gd name="connsiteY20" fmla="*/ 2619065 h 5347275"/>
              <a:gd name="connsiteX21" fmla="*/ 479685 w 509665"/>
              <a:gd name="connsiteY21" fmla="*/ 3098751 h 5347275"/>
              <a:gd name="connsiteX22" fmla="*/ 494675 w 509665"/>
              <a:gd name="connsiteY22" fmla="*/ 3638397 h 5347275"/>
              <a:gd name="connsiteX23" fmla="*/ 509665 w 509665"/>
              <a:gd name="connsiteY23" fmla="*/ 4282974 h 5347275"/>
              <a:gd name="connsiteX24" fmla="*/ 464695 w 509665"/>
              <a:gd name="connsiteY24" fmla="*/ 4867590 h 5347275"/>
              <a:gd name="connsiteX25" fmla="*/ 494675 w 509665"/>
              <a:gd name="connsiteY25" fmla="*/ 5317295 h 5347275"/>
              <a:gd name="connsiteX26" fmla="*/ 164892 w 509665"/>
              <a:gd name="connsiteY26" fmla="*/ 5302305 h 5347275"/>
              <a:gd name="connsiteX27" fmla="*/ 0 w 509665"/>
              <a:gd name="connsiteY27" fmla="*/ 5347275 h 5347275"/>
              <a:gd name="connsiteX0" fmla="*/ 0 w 509665"/>
              <a:gd name="connsiteY0" fmla="*/ 5422977 h 5422977"/>
              <a:gd name="connsiteX1" fmla="*/ 0 w 509665"/>
              <a:gd name="connsiteY1" fmla="*/ 5422977 h 5422977"/>
              <a:gd name="connsiteX2" fmla="*/ 29980 w 509665"/>
              <a:gd name="connsiteY2" fmla="*/ 3789049 h 5422977"/>
              <a:gd name="connsiteX3" fmla="*/ 44970 w 509665"/>
              <a:gd name="connsiteY3" fmla="*/ 3504236 h 5422977"/>
              <a:gd name="connsiteX4" fmla="*/ 59960 w 509665"/>
              <a:gd name="connsiteY4" fmla="*/ 3189443 h 5422977"/>
              <a:gd name="connsiteX5" fmla="*/ 59960 w 509665"/>
              <a:gd name="connsiteY5" fmla="*/ 2769718 h 5422977"/>
              <a:gd name="connsiteX6" fmla="*/ 44970 w 509665"/>
              <a:gd name="connsiteY6" fmla="*/ 2739738 h 5422977"/>
              <a:gd name="connsiteX7" fmla="*/ 59960 w 509665"/>
              <a:gd name="connsiteY7" fmla="*/ 2230072 h 5422977"/>
              <a:gd name="connsiteX8" fmla="*/ 29980 w 509665"/>
              <a:gd name="connsiteY8" fmla="*/ 1765377 h 5422977"/>
              <a:gd name="connsiteX9" fmla="*/ 44970 w 509665"/>
              <a:gd name="connsiteY9" fmla="*/ 1315672 h 5422977"/>
              <a:gd name="connsiteX10" fmla="*/ 29980 w 509665"/>
              <a:gd name="connsiteY10" fmla="*/ 850977 h 5422977"/>
              <a:gd name="connsiteX11" fmla="*/ 74951 w 509665"/>
              <a:gd name="connsiteY11" fmla="*/ 731056 h 5422977"/>
              <a:gd name="connsiteX12" fmla="*/ 89941 w 509665"/>
              <a:gd name="connsiteY12" fmla="*/ 401272 h 5422977"/>
              <a:gd name="connsiteX13" fmla="*/ 89941 w 509665"/>
              <a:gd name="connsiteY13" fmla="*/ 131449 h 5422977"/>
              <a:gd name="connsiteX14" fmla="*/ 244901 w 509665"/>
              <a:gd name="connsiteY14" fmla="*/ 212474 h 5422977"/>
              <a:gd name="connsiteX15" fmla="*/ 284813 w 509665"/>
              <a:gd name="connsiteY15" fmla="*/ 101469 h 5422977"/>
              <a:gd name="connsiteX16" fmla="*/ 217421 w 509665"/>
              <a:gd name="connsiteY16" fmla="*/ 25303 h 5422977"/>
              <a:gd name="connsiteX17" fmla="*/ 434715 w 509665"/>
              <a:gd name="connsiteY17" fmla="*/ 86479 h 5422977"/>
              <a:gd name="connsiteX18" fmla="*/ 434715 w 509665"/>
              <a:gd name="connsiteY18" fmla="*/ 955908 h 5422977"/>
              <a:gd name="connsiteX19" fmla="*/ 449705 w 509665"/>
              <a:gd name="connsiteY19" fmla="*/ 1390623 h 5422977"/>
              <a:gd name="connsiteX20" fmla="*/ 449705 w 509665"/>
              <a:gd name="connsiteY20" fmla="*/ 1915279 h 5422977"/>
              <a:gd name="connsiteX21" fmla="*/ 479685 w 509665"/>
              <a:gd name="connsiteY21" fmla="*/ 2694767 h 5422977"/>
              <a:gd name="connsiteX22" fmla="*/ 479685 w 509665"/>
              <a:gd name="connsiteY22" fmla="*/ 3174453 h 5422977"/>
              <a:gd name="connsiteX23" fmla="*/ 494675 w 509665"/>
              <a:gd name="connsiteY23" fmla="*/ 3714099 h 5422977"/>
              <a:gd name="connsiteX24" fmla="*/ 509665 w 509665"/>
              <a:gd name="connsiteY24" fmla="*/ 4358676 h 5422977"/>
              <a:gd name="connsiteX25" fmla="*/ 464695 w 509665"/>
              <a:gd name="connsiteY25" fmla="*/ 4943292 h 5422977"/>
              <a:gd name="connsiteX26" fmla="*/ 494675 w 509665"/>
              <a:gd name="connsiteY26" fmla="*/ 5392997 h 5422977"/>
              <a:gd name="connsiteX27" fmla="*/ 164892 w 509665"/>
              <a:gd name="connsiteY27" fmla="*/ 5378007 h 5422977"/>
              <a:gd name="connsiteX28" fmla="*/ 0 w 509665"/>
              <a:gd name="connsiteY28" fmla="*/ 5422977 h 5422977"/>
              <a:gd name="connsiteX0" fmla="*/ 0 w 509665"/>
              <a:gd name="connsiteY0" fmla="*/ 5397723 h 5397723"/>
              <a:gd name="connsiteX1" fmla="*/ 0 w 509665"/>
              <a:gd name="connsiteY1" fmla="*/ 5397723 h 5397723"/>
              <a:gd name="connsiteX2" fmla="*/ 29980 w 509665"/>
              <a:gd name="connsiteY2" fmla="*/ 3763795 h 5397723"/>
              <a:gd name="connsiteX3" fmla="*/ 44970 w 509665"/>
              <a:gd name="connsiteY3" fmla="*/ 3478982 h 5397723"/>
              <a:gd name="connsiteX4" fmla="*/ 59960 w 509665"/>
              <a:gd name="connsiteY4" fmla="*/ 3164189 h 5397723"/>
              <a:gd name="connsiteX5" fmla="*/ 59960 w 509665"/>
              <a:gd name="connsiteY5" fmla="*/ 2744464 h 5397723"/>
              <a:gd name="connsiteX6" fmla="*/ 44970 w 509665"/>
              <a:gd name="connsiteY6" fmla="*/ 2714484 h 5397723"/>
              <a:gd name="connsiteX7" fmla="*/ 59960 w 509665"/>
              <a:gd name="connsiteY7" fmla="*/ 2204818 h 5397723"/>
              <a:gd name="connsiteX8" fmla="*/ 29980 w 509665"/>
              <a:gd name="connsiteY8" fmla="*/ 1740123 h 5397723"/>
              <a:gd name="connsiteX9" fmla="*/ 44970 w 509665"/>
              <a:gd name="connsiteY9" fmla="*/ 1290418 h 5397723"/>
              <a:gd name="connsiteX10" fmla="*/ 29980 w 509665"/>
              <a:gd name="connsiteY10" fmla="*/ 825723 h 5397723"/>
              <a:gd name="connsiteX11" fmla="*/ 74951 w 509665"/>
              <a:gd name="connsiteY11" fmla="*/ 705802 h 5397723"/>
              <a:gd name="connsiteX12" fmla="*/ 89941 w 509665"/>
              <a:gd name="connsiteY12" fmla="*/ 376018 h 5397723"/>
              <a:gd name="connsiteX13" fmla="*/ 89941 w 509665"/>
              <a:gd name="connsiteY13" fmla="*/ 106195 h 5397723"/>
              <a:gd name="connsiteX14" fmla="*/ 244901 w 509665"/>
              <a:gd name="connsiteY14" fmla="*/ 187220 h 5397723"/>
              <a:gd name="connsiteX15" fmla="*/ 284813 w 509665"/>
              <a:gd name="connsiteY15" fmla="*/ 76215 h 5397723"/>
              <a:gd name="connsiteX16" fmla="*/ 217421 w 509665"/>
              <a:gd name="connsiteY16" fmla="*/ 49 h 5397723"/>
              <a:gd name="connsiteX17" fmla="*/ 495437 w 509665"/>
              <a:gd name="connsiteY17" fmla="*/ 238094 h 5397723"/>
              <a:gd name="connsiteX18" fmla="*/ 434715 w 509665"/>
              <a:gd name="connsiteY18" fmla="*/ 930654 h 5397723"/>
              <a:gd name="connsiteX19" fmla="*/ 449705 w 509665"/>
              <a:gd name="connsiteY19" fmla="*/ 1365369 h 5397723"/>
              <a:gd name="connsiteX20" fmla="*/ 449705 w 509665"/>
              <a:gd name="connsiteY20" fmla="*/ 1890025 h 5397723"/>
              <a:gd name="connsiteX21" fmla="*/ 479685 w 509665"/>
              <a:gd name="connsiteY21" fmla="*/ 2669513 h 5397723"/>
              <a:gd name="connsiteX22" fmla="*/ 479685 w 509665"/>
              <a:gd name="connsiteY22" fmla="*/ 3149199 h 5397723"/>
              <a:gd name="connsiteX23" fmla="*/ 494675 w 509665"/>
              <a:gd name="connsiteY23" fmla="*/ 3688845 h 5397723"/>
              <a:gd name="connsiteX24" fmla="*/ 509665 w 509665"/>
              <a:gd name="connsiteY24" fmla="*/ 4333422 h 5397723"/>
              <a:gd name="connsiteX25" fmla="*/ 464695 w 509665"/>
              <a:gd name="connsiteY25" fmla="*/ 4918038 h 5397723"/>
              <a:gd name="connsiteX26" fmla="*/ 494675 w 509665"/>
              <a:gd name="connsiteY26" fmla="*/ 5367743 h 5397723"/>
              <a:gd name="connsiteX27" fmla="*/ 164892 w 509665"/>
              <a:gd name="connsiteY27" fmla="*/ 5352753 h 5397723"/>
              <a:gd name="connsiteX28" fmla="*/ 0 w 509665"/>
              <a:gd name="connsiteY28" fmla="*/ 5397723 h 5397723"/>
              <a:gd name="connsiteX0" fmla="*/ 0 w 509665"/>
              <a:gd name="connsiteY0" fmla="*/ 5333416 h 5333416"/>
              <a:gd name="connsiteX1" fmla="*/ 0 w 509665"/>
              <a:gd name="connsiteY1" fmla="*/ 5333416 h 5333416"/>
              <a:gd name="connsiteX2" fmla="*/ 29980 w 509665"/>
              <a:gd name="connsiteY2" fmla="*/ 3699488 h 5333416"/>
              <a:gd name="connsiteX3" fmla="*/ 44970 w 509665"/>
              <a:gd name="connsiteY3" fmla="*/ 3414675 h 5333416"/>
              <a:gd name="connsiteX4" fmla="*/ 59960 w 509665"/>
              <a:gd name="connsiteY4" fmla="*/ 3099882 h 5333416"/>
              <a:gd name="connsiteX5" fmla="*/ 59960 w 509665"/>
              <a:gd name="connsiteY5" fmla="*/ 2680157 h 5333416"/>
              <a:gd name="connsiteX6" fmla="*/ 44970 w 509665"/>
              <a:gd name="connsiteY6" fmla="*/ 2650177 h 5333416"/>
              <a:gd name="connsiteX7" fmla="*/ 59960 w 509665"/>
              <a:gd name="connsiteY7" fmla="*/ 2140511 h 5333416"/>
              <a:gd name="connsiteX8" fmla="*/ 29980 w 509665"/>
              <a:gd name="connsiteY8" fmla="*/ 1675816 h 5333416"/>
              <a:gd name="connsiteX9" fmla="*/ 44970 w 509665"/>
              <a:gd name="connsiteY9" fmla="*/ 1226111 h 5333416"/>
              <a:gd name="connsiteX10" fmla="*/ 29980 w 509665"/>
              <a:gd name="connsiteY10" fmla="*/ 761416 h 5333416"/>
              <a:gd name="connsiteX11" fmla="*/ 74951 w 509665"/>
              <a:gd name="connsiteY11" fmla="*/ 641495 h 5333416"/>
              <a:gd name="connsiteX12" fmla="*/ 89941 w 509665"/>
              <a:gd name="connsiteY12" fmla="*/ 311711 h 5333416"/>
              <a:gd name="connsiteX13" fmla="*/ 89941 w 509665"/>
              <a:gd name="connsiteY13" fmla="*/ 41888 h 5333416"/>
              <a:gd name="connsiteX14" fmla="*/ 244901 w 509665"/>
              <a:gd name="connsiteY14" fmla="*/ 122913 h 5333416"/>
              <a:gd name="connsiteX15" fmla="*/ 284813 w 509665"/>
              <a:gd name="connsiteY15" fmla="*/ 11908 h 5333416"/>
              <a:gd name="connsiteX16" fmla="*/ 308503 w 509665"/>
              <a:gd name="connsiteY16" fmla="*/ 1437 h 5333416"/>
              <a:gd name="connsiteX17" fmla="*/ 495437 w 509665"/>
              <a:gd name="connsiteY17" fmla="*/ 173787 h 5333416"/>
              <a:gd name="connsiteX18" fmla="*/ 434715 w 509665"/>
              <a:gd name="connsiteY18" fmla="*/ 866347 h 5333416"/>
              <a:gd name="connsiteX19" fmla="*/ 449705 w 509665"/>
              <a:gd name="connsiteY19" fmla="*/ 1301062 h 5333416"/>
              <a:gd name="connsiteX20" fmla="*/ 449705 w 509665"/>
              <a:gd name="connsiteY20" fmla="*/ 1825718 h 5333416"/>
              <a:gd name="connsiteX21" fmla="*/ 479685 w 509665"/>
              <a:gd name="connsiteY21" fmla="*/ 2605206 h 5333416"/>
              <a:gd name="connsiteX22" fmla="*/ 479685 w 509665"/>
              <a:gd name="connsiteY22" fmla="*/ 3084892 h 5333416"/>
              <a:gd name="connsiteX23" fmla="*/ 494675 w 509665"/>
              <a:gd name="connsiteY23" fmla="*/ 3624538 h 5333416"/>
              <a:gd name="connsiteX24" fmla="*/ 509665 w 509665"/>
              <a:gd name="connsiteY24" fmla="*/ 4269115 h 5333416"/>
              <a:gd name="connsiteX25" fmla="*/ 464695 w 509665"/>
              <a:gd name="connsiteY25" fmla="*/ 4853731 h 5333416"/>
              <a:gd name="connsiteX26" fmla="*/ 494675 w 509665"/>
              <a:gd name="connsiteY26" fmla="*/ 5303436 h 5333416"/>
              <a:gd name="connsiteX27" fmla="*/ 164892 w 509665"/>
              <a:gd name="connsiteY27" fmla="*/ 5288446 h 5333416"/>
              <a:gd name="connsiteX28" fmla="*/ 0 w 509665"/>
              <a:gd name="connsiteY28" fmla="*/ 5333416 h 5333416"/>
              <a:gd name="connsiteX0" fmla="*/ 0 w 509665"/>
              <a:gd name="connsiteY0" fmla="*/ 5333416 h 5333416"/>
              <a:gd name="connsiteX1" fmla="*/ 0 w 509665"/>
              <a:gd name="connsiteY1" fmla="*/ 5333416 h 5333416"/>
              <a:gd name="connsiteX2" fmla="*/ 29980 w 509665"/>
              <a:gd name="connsiteY2" fmla="*/ 3699488 h 5333416"/>
              <a:gd name="connsiteX3" fmla="*/ 44970 w 509665"/>
              <a:gd name="connsiteY3" fmla="*/ 3414675 h 5333416"/>
              <a:gd name="connsiteX4" fmla="*/ 59960 w 509665"/>
              <a:gd name="connsiteY4" fmla="*/ 3099882 h 5333416"/>
              <a:gd name="connsiteX5" fmla="*/ 59960 w 509665"/>
              <a:gd name="connsiteY5" fmla="*/ 2680157 h 5333416"/>
              <a:gd name="connsiteX6" fmla="*/ 44970 w 509665"/>
              <a:gd name="connsiteY6" fmla="*/ 2650177 h 5333416"/>
              <a:gd name="connsiteX7" fmla="*/ 59960 w 509665"/>
              <a:gd name="connsiteY7" fmla="*/ 2140511 h 5333416"/>
              <a:gd name="connsiteX8" fmla="*/ 29980 w 509665"/>
              <a:gd name="connsiteY8" fmla="*/ 1675816 h 5333416"/>
              <a:gd name="connsiteX9" fmla="*/ 44970 w 509665"/>
              <a:gd name="connsiteY9" fmla="*/ 1226111 h 5333416"/>
              <a:gd name="connsiteX10" fmla="*/ 29980 w 509665"/>
              <a:gd name="connsiteY10" fmla="*/ 761416 h 5333416"/>
              <a:gd name="connsiteX11" fmla="*/ 74951 w 509665"/>
              <a:gd name="connsiteY11" fmla="*/ 641495 h 5333416"/>
              <a:gd name="connsiteX12" fmla="*/ 89941 w 509665"/>
              <a:gd name="connsiteY12" fmla="*/ 311711 h 5333416"/>
              <a:gd name="connsiteX13" fmla="*/ 89941 w 509665"/>
              <a:gd name="connsiteY13" fmla="*/ 41888 h 5333416"/>
              <a:gd name="connsiteX14" fmla="*/ 244901 w 509665"/>
              <a:gd name="connsiteY14" fmla="*/ 122913 h 5333416"/>
              <a:gd name="connsiteX15" fmla="*/ 284813 w 509665"/>
              <a:gd name="connsiteY15" fmla="*/ 11908 h 5333416"/>
              <a:gd name="connsiteX16" fmla="*/ 308503 w 509665"/>
              <a:gd name="connsiteY16" fmla="*/ 1437 h 5333416"/>
              <a:gd name="connsiteX17" fmla="*/ 495437 w 509665"/>
              <a:gd name="connsiteY17" fmla="*/ 173787 h 5333416"/>
              <a:gd name="connsiteX18" fmla="*/ 434715 w 509665"/>
              <a:gd name="connsiteY18" fmla="*/ 866347 h 5333416"/>
              <a:gd name="connsiteX19" fmla="*/ 449705 w 509665"/>
              <a:gd name="connsiteY19" fmla="*/ 1301062 h 5333416"/>
              <a:gd name="connsiteX20" fmla="*/ 449705 w 509665"/>
              <a:gd name="connsiteY20" fmla="*/ 1825718 h 5333416"/>
              <a:gd name="connsiteX21" fmla="*/ 479685 w 509665"/>
              <a:gd name="connsiteY21" fmla="*/ 2605206 h 5333416"/>
              <a:gd name="connsiteX22" fmla="*/ 479685 w 509665"/>
              <a:gd name="connsiteY22" fmla="*/ 3084892 h 5333416"/>
              <a:gd name="connsiteX23" fmla="*/ 494675 w 509665"/>
              <a:gd name="connsiteY23" fmla="*/ 3624538 h 5333416"/>
              <a:gd name="connsiteX24" fmla="*/ 509665 w 509665"/>
              <a:gd name="connsiteY24" fmla="*/ 4269115 h 5333416"/>
              <a:gd name="connsiteX25" fmla="*/ 464695 w 509665"/>
              <a:gd name="connsiteY25" fmla="*/ 4853731 h 5333416"/>
              <a:gd name="connsiteX26" fmla="*/ 494675 w 509665"/>
              <a:gd name="connsiteY26" fmla="*/ 5303436 h 5333416"/>
              <a:gd name="connsiteX27" fmla="*/ 205373 w 509665"/>
              <a:gd name="connsiteY27" fmla="*/ 5215603 h 5333416"/>
              <a:gd name="connsiteX28" fmla="*/ 0 w 509665"/>
              <a:gd name="connsiteY28" fmla="*/ 5333416 h 5333416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95437 w 509665"/>
              <a:gd name="connsiteY17" fmla="*/ 162008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5317 w 509665"/>
              <a:gd name="connsiteY17" fmla="*/ 132871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155723 w 509665"/>
              <a:gd name="connsiteY12" fmla="*/ 338781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155723 w 509665"/>
              <a:gd name="connsiteY12" fmla="*/ 338781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388983 w 509665"/>
              <a:gd name="connsiteY20" fmla="*/ 1745953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9665" h="5321637">
                <a:moveTo>
                  <a:pt x="0" y="5321637"/>
                </a:moveTo>
                <a:lnTo>
                  <a:pt x="0" y="5321637"/>
                </a:lnTo>
                <a:cubicBezTo>
                  <a:pt x="38273" y="4173442"/>
                  <a:pt x="-13574" y="5821890"/>
                  <a:pt x="29980" y="3687709"/>
                </a:cubicBezTo>
                <a:cubicBezTo>
                  <a:pt x="31920" y="3592660"/>
                  <a:pt x="40223" y="3497846"/>
                  <a:pt x="44970" y="3402896"/>
                </a:cubicBezTo>
                <a:cubicBezTo>
                  <a:pt x="50216" y="3297977"/>
                  <a:pt x="57817" y="3193131"/>
                  <a:pt x="59960" y="3088103"/>
                </a:cubicBezTo>
                <a:cubicBezTo>
                  <a:pt x="62815" y="2948224"/>
                  <a:pt x="59960" y="2808286"/>
                  <a:pt x="59960" y="2668378"/>
                </a:cubicBezTo>
                <a:lnTo>
                  <a:pt x="44970" y="2638398"/>
                </a:lnTo>
                <a:cubicBezTo>
                  <a:pt x="60272" y="2148724"/>
                  <a:pt x="59960" y="2318686"/>
                  <a:pt x="59960" y="2128732"/>
                </a:cubicBezTo>
                <a:lnTo>
                  <a:pt x="29980" y="1664037"/>
                </a:lnTo>
                <a:lnTo>
                  <a:pt x="141113" y="1267750"/>
                </a:lnTo>
                <a:lnTo>
                  <a:pt x="151424" y="759350"/>
                </a:lnTo>
                <a:lnTo>
                  <a:pt x="74951" y="629716"/>
                </a:lnTo>
                <a:lnTo>
                  <a:pt x="155723" y="338781"/>
                </a:lnTo>
                <a:lnTo>
                  <a:pt x="89941" y="30109"/>
                </a:lnTo>
                <a:cubicBezTo>
                  <a:pt x="139908" y="25112"/>
                  <a:pt x="114307" y="68236"/>
                  <a:pt x="244901" y="111134"/>
                </a:cubicBezTo>
                <a:cubicBezTo>
                  <a:pt x="259913" y="116065"/>
                  <a:pt x="263249" y="4188"/>
                  <a:pt x="284813" y="129"/>
                </a:cubicBezTo>
                <a:cubicBezTo>
                  <a:pt x="306377" y="-3930"/>
                  <a:pt x="349302" y="89278"/>
                  <a:pt x="374286" y="86780"/>
                </a:cubicBezTo>
                <a:cubicBezTo>
                  <a:pt x="399270" y="84282"/>
                  <a:pt x="465968" y="-80951"/>
                  <a:pt x="480256" y="64885"/>
                </a:cubicBezTo>
                <a:lnTo>
                  <a:pt x="434715" y="854568"/>
                </a:lnTo>
                <a:lnTo>
                  <a:pt x="449705" y="1289283"/>
                </a:lnTo>
                <a:lnTo>
                  <a:pt x="388983" y="1745953"/>
                </a:lnTo>
                <a:lnTo>
                  <a:pt x="479685" y="2593427"/>
                </a:lnTo>
                <a:lnTo>
                  <a:pt x="479685" y="3073113"/>
                </a:lnTo>
                <a:lnTo>
                  <a:pt x="494675" y="3612759"/>
                </a:lnTo>
                <a:lnTo>
                  <a:pt x="509665" y="4257336"/>
                </a:lnTo>
                <a:lnTo>
                  <a:pt x="464695" y="4841952"/>
                </a:lnTo>
                <a:lnTo>
                  <a:pt x="494675" y="5291657"/>
                </a:lnTo>
                <a:lnTo>
                  <a:pt x="205373" y="5203824"/>
                </a:lnTo>
                <a:lnTo>
                  <a:pt x="0" y="53216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scene3d>
            <a:camera prst="obliqueTopLeft"/>
            <a:lightRig rig="threePt" dir="t"/>
          </a:scene3d>
          <a:sp3d extrusionH="12700"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98AC43-6547-493A-B7DF-D8BE8FEE9EFB}"/>
              </a:ext>
            </a:extLst>
          </p:cNvPr>
          <p:cNvSpPr/>
          <p:nvPr/>
        </p:nvSpPr>
        <p:spPr>
          <a:xfrm>
            <a:off x="1484654" y="554637"/>
            <a:ext cx="597110" cy="5777868"/>
          </a:xfrm>
          <a:custGeom>
            <a:avLst/>
            <a:gdLst>
              <a:gd name="connsiteX0" fmla="*/ 0 w 509665"/>
              <a:gd name="connsiteY0" fmla="*/ 5344737 h 5344737"/>
              <a:gd name="connsiteX1" fmla="*/ 0 w 509665"/>
              <a:gd name="connsiteY1" fmla="*/ 5344737 h 5344737"/>
              <a:gd name="connsiteX2" fmla="*/ 29980 w 509665"/>
              <a:gd name="connsiteY2" fmla="*/ 3710809 h 5344737"/>
              <a:gd name="connsiteX3" fmla="*/ 44970 w 509665"/>
              <a:gd name="connsiteY3" fmla="*/ 3425996 h 5344737"/>
              <a:gd name="connsiteX4" fmla="*/ 59960 w 509665"/>
              <a:gd name="connsiteY4" fmla="*/ 3111203 h 5344737"/>
              <a:gd name="connsiteX5" fmla="*/ 59960 w 509665"/>
              <a:gd name="connsiteY5" fmla="*/ 2691478 h 5344737"/>
              <a:gd name="connsiteX6" fmla="*/ 44970 w 509665"/>
              <a:gd name="connsiteY6" fmla="*/ 2661498 h 5344737"/>
              <a:gd name="connsiteX7" fmla="*/ 59960 w 509665"/>
              <a:gd name="connsiteY7" fmla="*/ 2151832 h 5344737"/>
              <a:gd name="connsiteX8" fmla="*/ 29980 w 509665"/>
              <a:gd name="connsiteY8" fmla="*/ 1687137 h 5344737"/>
              <a:gd name="connsiteX9" fmla="*/ 44970 w 509665"/>
              <a:gd name="connsiteY9" fmla="*/ 1237432 h 5344737"/>
              <a:gd name="connsiteX10" fmla="*/ 29980 w 509665"/>
              <a:gd name="connsiteY10" fmla="*/ 772737 h 5344737"/>
              <a:gd name="connsiteX11" fmla="*/ 74951 w 509665"/>
              <a:gd name="connsiteY11" fmla="*/ 652816 h 5344737"/>
              <a:gd name="connsiteX12" fmla="*/ 89941 w 509665"/>
              <a:gd name="connsiteY12" fmla="*/ 323032 h 5344737"/>
              <a:gd name="connsiteX13" fmla="*/ 89941 w 509665"/>
              <a:gd name="connsiteY13" fmla="*/ 53209 h 5344737"/>
              <a:gd name="connsiteX14" fmla="*/ 239842 w 509665"/>
              <a:gd name="connsiteY14" fmla="*/ 38219 h 5344737"/>
              <a:gd name="connsiteX15" fmla="*/ 284813 w 509665"/>
              <a:gd name="connsiteY15" fmla="*/ 23229 h 5344737"/>
              <a:gd name="connsiteX16" fmla="*/ 434715 w 509665"/>
              <a:gd name="connsiteY16" fmla="*/ 8239 h 5344737"/>
              <a:gd name="connsiteX17" fmla="*/ 434715 w 509665"/>
              <a:gd name="connsiteY17" fmla="*/ 877668 h 5344737"/>
              <a:gd name="connsiteX18" fmla="*/ 449705 w 509665"/>
              <a:gd name="connsiteY18" fmla="*/ 1312383 h 5344737"/>
              <a:gd name="connsiteX19" fmla="*/ 449705 w 509665"/>
              <a:gd name="connsiteY19" fmla="*/ 1837039 h 5344737"/>
              <a:gd name="connsiteX20" fmla="*/ 479685 w 509665"/>
              <a:gd name="connsiteY20" fmla="*/ 2616527 h 5344737"/>
              <a:gd name="connsiteX21" fmla="*/ 479685 w 509665"/>
              <a:gd name="connsiteY21" fmla="*/ 3096213 h 5344737"/>
              <a:gd name="connsiteX22" fmla="*/ 494675 w 509665"/>
              <a:gd name="connsiteY22" fmla="*/ 3635859 h 5344737"/>
              <a:gd name="connsiteX23" fmla="*/ 509665 w 509665"/>
              <a:gd name="connsiteY23" fmla="*/ 4280436 h 5344737"/>
              <a:gd name="connsiteX24" fmla="*/ 464695 w 509665"/>
              <a:gd name="connsiteY24" fmla="*/ 4865052 h 5344737"/>
              <a:gd name="connsiteX25" fmla="*/ 494675 w 509665"/>
              <a:gd name="connsiteY25" fmla="*/ 5314757 h 5344737"/>
              <a:gd name="connsiteX26" fmla="*/ 164892 w 509665"/>
              <a:gd name="connsiteY26" fmla="*/ 5299767 h 5344737"/>
              <a:gd name="connsiteX27" fmla="*/ 0 w 509665"/>
              <a:gd name="connsiteY27" fmla="*/ 5344737 h 5344737"/>
              <a:gd name="connsiteX0" fmla="*/ 0 w 509665"/>
              <a:gd name="connsiteY0" fmla="*/ 5347871 h 5347871"/>
              <a:gd name="connsiteX1" fmla="*/ 0 w 509665"/>
              <a:gd name="connsiteY1" fmla="*/ 5347871 h 5347871"/>
              <a:gd name="connsiteX2" fmla="*/ 29980 w 509665"/>
              <a:gd name="connsiteY2" fmla="*/ 3713943 h 5347871"/>
              <a:gd name="connsiteX3" fmla="*/ 44970 w 509665"/>
              <a:gd name="connsiteY3" fmla="*/ 3429130 h 5347871"/>
              <a:gd name="connsiteX4" fmla="*/ 59960 w 509665"/>
              <a:gd name="connsiteY4" fmla="*/ 3114337 h 5347871"/>
              <a:gd name="connsiteX5" fmla="*/ 59960 w 509665"/>
              <a:gd name="connsiteY5" fmla="*/ 2694612 h 5347871"/>
              <a:gd name="connsiteX6" fmla="*/ 44970 w 509665"/>
              <a:gd name="connsiteY6" fmla="*/ 2664632 h 5347871"/>
              <a:gd name="connsiteX7" fmla="*/ 59960 w 509665"/>
              <a:gd name="connsiteY7" fmla="*/ 2154966 h 5347871"/>
              <a:gd name="connsiteX8" fmla="*/ 29980 w 509665"/>
              <a:gd name="connsiteY8" fmla="*/ 1690271 h 5347871"/>
              <a:gd name="connsiteX9" fmla="*/ 44970 w 509665"/>
              <a:gd name="connsiteY9" fmla="*/ 1240566 h 5347871"/>
              <a:gd name="connsiteX10" fmla="*/ 29980 w 509665"/>
              <a:gd name="connsiteY10" fmla="*/ 775871 h 5347871"/>
              <a:gd name="connsiteX11" fmla="*/ 74951 w 509665"/>
              <a:gd name="connsiteY11" fmla="*/ 655950 h 5347871"/>
              <a:gd name="connsiteX12" fmla="*/ 89941 w 509665"/>
              <a:gd name="connsiteY12" fmla="*/ 326166 h 5347871"/>
              <a:gd name="connsiteX13" fmla="*/ 89941 w 509665"/>
              <a:gd name="connsiteY13" fmla="*/ 56343 h 5347871"/>
              <a:gd name="connsiteX14" fmla="*/ 310684 w 509665"/>
              <a:gd name="connsiteY14" fmla="*/ 152528 h 5347871"/>
              <a:gd name="connsiteX15" fmla="*/ 284813 w 509665"/>
              <a:gd name="connsiteY15" fmla="*/ 26363 h 5347871"/>
              <a:gd name="connsiteX16" fmla="*/ 434715 w 509665"/>
              <a:gd name="connsiteY16" fmla="*/ 11373 h 5347871"/>
              <a:gd name="connsiteX17" fmla="*/ 434715 w 509665"/>
              <a:gd name="connsiteY17" fmla="*/ 880802 h 5347871"/>
              <a:gd name="connsiteX18" fmla="*/ 449705 w 509665"/>
              <a:gd name="connsiteY18" fmla="*/ 1315517 h 5347871"/>
              <a:gd name="connsiteX19" fmla="*/ 449705 w 509665"/>
              <a:gd name="connsiteY19" fmla="*/ 1840173 h 5347871"/>
              <a:gd name="connsiteX20" fmla="*/ 479685 w 509665"/>
              <a:gd name="connsiteY20" fmla="*/ 2619661 h 5347871"/>
              <a:gd name="connsiteX21" fmla="*/ 479685 w 509665"/>
              <a:gd name="connsiteY21" fmla="*/ 3099347 h 5347871"/>
              <a:gd name="connsiteX22" fmla="*/ 494675 w 509665"/>
              <a:gd name="connsiteY22" fmla="*/ 3638993 h 5347871"/>
              <a:gd name="connsiteX23" fmla="*/ 509665 w 509665"/>
              <a:gd name="connsiteY23" fmla="*/ 4283570 h 5347871"/>
              <a:gd name="connsiteX24" fmla="*/ 464695 w 509665"/>
              <a:gd name="connsiteY24" fmla="*/ 4868186 h 5347871"/>
              <a:gd name="connsiteX25" fmla="*/ 494675 w 509665"/>
              <a:gd name="connsiteY25" fmla="*/ 5317891 h 5347871"/>
              <a:gd name="connsiteX26" fmla="*/ 164892 w 509665"/>
              <a:gd name="connsiteY26" fmla="*/ 5302901 h 5347871"/>
              <a:gd name="connsiteX27" fmla="*/ 0 w 509665"/>
              <a:gd name="connsiteY27" fmla="*/ 5347871 h 5347871"/>
              <a:gd name="connsiteX0" fmla="*/ 0 w 509665"/>
              <a:gd name="connsiteY0" fmla="*/ 5348507 h 5348507"/>
              <a:gd name="connsiteX1" fmla="*/ 0 w 509665"/>
              <a:gd name="connsiteY1" fmla="*/ 5348507 h 5348507"/>
              <a:gd name="connsiteX2" fmla="*/ 29980 w 509665"/>
              <a:gd name="connsiteY2" fmla="*/ 3714579 h 5348507"/>
              <a:gd name="connsiteX3" fmla="*/ 44970 w 509665"/>
              <a:gd name="connsiteY3" fmla="*/ 3429766 h 5348507"/>
              <a:gd name="connsiteX4" fmla="*/ 59960 w 509665"/>
              <a:gd name="connsiteY4" fmla="*/ 3114973 h 5348507"/>
              <a:gd name="connsiteX5" fmla="*/ 59960 w 509665"/>
              <a:gd name="connsiteY5" fmla="*/ 2695248 h 5348507"/>
              <a:gd name="connsiteX6" fmla="*/ 44970 w 509665"/>
              <a:gd name="connsiteY6" fmla="*/ 2665268 h 5348507"/>
              <a:gd name="connsiteX7" fmla="*/ 59960 w 509665"/>
              <a:gd name="connsiteY7" fmla="*/ 2155602 h 5348507"/>
              <a:gd name="connsiteX8" fmla="*/ 29980 w 509665"/>
              <a:gd name="connsiteY8" fmla="*/ 1690907 h 5348507"/>
              <a:gd name="connsiteX9" fmla="*/ 44970 w 509665"/>
              <a:gd name="connsiteY9" fmla="*/ 1241202 h 5348507"/>
              <a:gd name="connsiteX10" fmla="*/ 29980 w 509665"/>
              <a:gd name="connsiteY10" fmla="*/ 776507 h 5348507"/>
              <a:gd name="connsiteX11" fmla="*/ 74951 w 509665"/>
              <a:gd name="connsiteY11" fmla="*/ 656586 h 5348507"/>
              <a:gd name="connsiteX12" fmla="*/ 89941 w 509665"/>
              <a:gd name="connsiteY12" fmla="*/ 326802 h 5348507"/>
              <a:gd name="connsiteX13" fmla="*/ 89941 w 509665"/>
              <a:gd name="connsiteY13" fmla="*/ 56979 h 5348507"/>
              <a:gd name="connsiteX14" fmla="*/ 315743 w 509665"/>
              <a:gd name="connsiteY14" fmla="*/ 168325 h 5348507"/>
              <a:gd name="connsiteX15" fmla="*/ 284813 w 509665"/>
              <a:gd name="connsiteY15" fmla="*/ 26999 h 5348507"/>
              <a:gd name="connsiteX16" fmla="*/ 434715 w 509665"/>
              <a:gd name="connsiteY16" fmla="*/ 12009 h 5348507"/>
              <a:gd name="connsiteX17" fmla="*/ 434715 w 509665"/>
              <a:gd name="connsiteY17" fmla="*/ 881438 h 5348507"/>
              <a:gd name="connsiteX18" fmla="*/ 449705 w 509665"/>
              <a:gd name="connsiteY18" fmla="*/ 1316153 h 5348507"/>
              <a:gd name="connsiteX19" fmla="*/ 449705 w 509665"/>
              <a:gd name="connsiteY19" fmla="*/ 1840809 h 5348507"/>
              <a:gd name="connsiteX20" fmla="*/ 479685 w 509665"/>
              <a:gd name="connsiteY20" fmla="*/ 2620297 h 5348507"/>
              <a:gd name="connsiteX21" fmla="*/ 479685 w 509665"/>
              <a:gd name="connsiteY21" fmla="*/ 3099983 h 5348507"/>
              <a:gd name="connsiteX22" fmla="*/ 494675 w 509665"/>
              <a:gd name="connsiteY22" fmla="*/ 3639629 h 5348507"/>
              <a:gd name="connsiteX23" fmla="*/ 509665 w 509665"/>
              <a:gd name="connsiteY23" fmla="*/ 4284206 h 5348507"/>
              <a:gd name="connsiteX24" fmla="*/ 464695 w 509665"/>
              <a:gd name="connsiteY24" fmla="*/ 4868822 h 5348507"/>
              <a:gd name="connsiteX25" fmla="*/ 494675 w 509665"/>
              <a:gd name="connsiteY25" fmla="*/ 5318527 h 5348507"/>
              <a:gd name="connsiteX26" fmla="*/ 164892 w 509665"/>
              <a:gd name="connsiteY26" fmla="*/ 5303537 h 5348507"/>
              <a:gd name="connsiteX27" fmla="*/ 0 w 509665"/>
              <a:gd name="connsiteY27" fmla="*/ 5348507 h 5348507"/>
              <a:gd name="connsiteX0" fmla="*/ 0 w 509665"/>
              <a:gd name="connsiteY0" fmla="*/ 5348507 h 5348507"/>
              <a:gd name="connsiteX1" fmla="*/ 0 w 509665"/>
              <a:gd name="connsiteY1" fmla="*/ 5348507 h 5348507"/>
              <a:gd name="connsiteX2" fmla="*/ 29980 w 509665"/>
              <a:gd name="connsiteY2" fmla="*/ 3714579 h 5348507"/>
              <a:gd name="connsiteX3" fmla="*/ 44970 w 509665"/>
              <a:gd name="connsiteY3" fmla="*/ 3429766 h 5348507"/>
              <a:gd name="connsiteX4" fmla="*/ 59960 w 509665"/>
              <a:gd name="connsiteY4" fmla="*/ 3114973 h 5348507"/>
              <a:gd name="connsiteX5" fmla="*/ 59960 w 509665"/>
              <a:gd name="connsiteY5" fmla="*/ 2695248 h 5348507"/>
              <a:gd name="connsiteX6" fmla="*/ 44970 w 509665"/>
              <a:gd name="connsiteY6" fmla="*/ 2665268 h 5348507"/>
              <a:gd name="connsiteX7" fmla="*/ 59960 w 509665"/>
              <a:gd name="connsiteY7" fmla="*/ 2155602 h 5348507"/>
              <a:gd name="connsiteX8" fmla="*/ 29980 w 509665"/>
              <a:gd name="connsiteY8" fmla="*/ 1690907 h 5348507"/>
              <a:gd name="connsiteX9" fmla="*/ 44970 w 509665"/>
              <a:gd name="connsiteY9" fmla="*/ 1241202 h 5348507"/>
              <a:gd name="connsiteX10" fmla="*/ 29980 w 509665"/>
              <a:gd name="connsiteY10" fmla="*/ 776507 h 5348507"/>
              <a:gd name="connsiteX11" fmla="*/ 74951 w 509665"/>
              <a:gd name="connsiteY11" fmla="*/ 656586 h 5348507"/>
              <a:gd name="connsiteX12" fmla="*/ 89941 w 509665"/>
              <a:gd name="connsiteY12" fmla="*/ 326802 h 5348507"/>
              <a:gd name="connsiteX13" fmla="*/ 89941 w 509665"/>
              <a:gd name="connsiteY13" fmla="*/ 56979 h 5348507"/>
              <a:gd name="connsiteX14" fmla="*/ 315743 w 509665"/>
              <a:gd name="connsiteY14" fmla="*/ 168325 h 5348507"/>
              <a:gd name="connsiteX15" fmla="*/ 284813 w 509665"/>
              <a:gd name="connsiteY15" fmla="*/ 26999 h 5348507"/>
              <a:gd name="connsiteX16" fmla="*/ 434715 w 509665"/>
              <a:gd name="connsiteY16" fmla="*/ 12009 h 5348507"/>
              <a:gd name="connsiteX17" fmla="*/ 434715 w 509665"/>
              <a:gd name="connsiteY17" fmla="*/ 881438 h 5348507"/>
              <a:gd name="connsiteX18" fmla="*/ 449705 w 509665"/>
              <a:gd name="connsiteY18" fmla="*/ 1316153 h 5348507"/>
              <a:gd name="connsiteX19" fmla="*/ 449705 w 509665"/>
              <a:gd name="connsiteY19" fmla="*/ 1840809 h 5348507"/>
              <a:gd name="connsiteX20" fmla="*/ 479685 w 509665"/>
              <a:gd name="connsiteY20" fmla="*/ 2620297 h 5348507"/>
              <a:gd name="connsiteX21" fmla="*/ 479685 w 509665"/>
              <a:gd name="connsiteY21" fmla="*/ 3099983 h 5348507"/>
              <a:gd name="connsiteX22" fmla="*/ 494675 w 509665"/>
              <a:gd name="connsiteY22" fmla="*/ 3639629 h 5348507"/>
              <a:gd name="connsiteX23" fmla="*/ 509665 w 509665"/>
              <a:gd name="connsiteY23" fmla="*/ 4284206 h 5348507"/>
              <a:gd name="connsiteX24" fmla="*/ 464695 w 509665"/>
              <a:gd name="connsiteY24" fmla="*/ 4868822 h 5348507"/>
              <a:gd name="connsiteX25" fmla="*/ 494675 w 509665"/>
              <a:gd name="connsiteY25" fmla="*/ 5318527 h 5348507"/>
              <a:gd name="connsiteX26" fmla="*/ 164892 w 509665"/>
              <a:gd name="connsiteY26" fmla="*/ 5303537 h 5348507"/>
              <a:gd name="connsiteX27" fmla="*/ 0 w 509665"/>
              <a:gd name="connsiteY27" fmla="*/ 5348507 h 5348507"/>
              <a:gd name="connsiteX0" fmla="*/ 0 w 509665"/>
              <a:gd name="connsiteY0" fmla="*/ 5347275 h 5347275"/>
              <a:gd name="connsiteX1" fmla="*/ 0 w 509665"/>
              <a:gd name="connsiteY1" fmla="*/ 5347275 h 5347275"/>
              <a:gd name="connsiteX2" fmla="*/ 29980 w 509665"/>
              <a:gd name="connsiteY2" fmla="*/ 3713347 h 5347275"/>
              <a:gd name="connsiteX3" fmla="*/ 44970 w 509665"/>
              <a:gd name="connsiteY3" fmla="*/ 3428534 h 5347275"/>
              <a:gd name="connsiteX4" fmla="*/ 59960 w 509665"/>
              <a:gd name="connsiteY4" fmla="*/ 3113741 h 5347275"/>
              <a:gd name="connsiteX5" fmla="*/ 59960 w 509665"/>
              <a:gd name="connsiteY5" fmla="*/ 2694016 h 5347275"/>
              <a:gd name="connsiteX6" fmla="*/ 44970 w 509665"/>
              <a:gd name="connsiteY6" fmla="*/ 2664036 h 5347275"/>
              <a:gd name="connsiteX7" fmla="*/ 59960 w 509665"/>
              <a:gd name="connsiteY7" fmla="*/ 2154370 h 5347275"/>
              <a:gd name="connsiteX8" fmla="*/ 29980 w 509665"/>
              <a:gd name="connsiteY8" fmla="*/ 1689675 h 5347275"/>
              <a:gd name="connsiteX9" fmla="*/ 44970 w 509665"/>
              <a:gd name="connsiteY9" fmla="*/ 1239970 h 5347275"/>
              <a:gd name="connsiteX10" fmla="*/ 29980 w 509665"/>
              <a:gd name="connsiteY10" fmla="*/ 775275 h 5347275"/>
              <a:gd name="connsiteX11" fmla="*/ 74951 w 509665"/>
              <a:gd name="connsiteY11" fmla="*/ 655354 h 5347275"/>
              <a:gd name="connsiteX12" fmla="*/ 89941 w 509665"/>
              <a:gd name="connsiteY12" fmla="*/ 325570 h 5347275"/>
              <a:gd name="connsiteX13" fmla="*/ 89941 w 509665"/>
              <a:gd name="connsiteY13" fmla="*/ 55747 h 5347275"/>
              <a:gd name="connsiteX14" fmla="*/ 244901 w 509665"/>
              <a:gd name="connsiteY14" fmla="*/ 136772 h 5347275"/>
              <a:gd name="connsiteX15" fmla="*/ 284813 w 509665"/>
              <a:gd name="connsiteY15" fmla="*/ 25767 h 5347275"/>
              <a:gd name="connsiteX16" fmla="*/ 434715 w 509665"/>
              <a:gd name="connsiteY16" fmla="*/ 10777 h 5347275"/>
              <a:gd name="connsiteX17" fmla="*/ 434715 w 509665"/>
              <a:gd name="connsiteY17" fmla="*/ 880206 h 5347275"/>
              <a:gd name="connsiteX18" fmla="*/ 449705 w 509665"/>
              <a:gd name="connsiteY18" fmla="*/ 1314921 h 5347275"/>
              <a:gd name="connsiteX19" fmla="*/ 449705 w 509665"/>
              <a:gd name="connsiteY19" fmla="*/ 1839577 h 5347275"/>
              <a:gd name="connsiteX20" fmla="*/ 479685 w 509665"/>
              <a:gd name="connsiteY20" fmla="*/ 2619065 h 5347275"/>
              <a:gd name="connsiteX21" fmla="*/ 479685 w 509665"/>
              <a:gd name="connsiteY21" fmla="*/ 3098751 h 5347275"/>
              <a:gd name="connsiteX22" fmla="*/ 494675 w 509665"/>
              <a:gd name="connsiteY22" fmla="*/ 3638397 h 5347275"/>
              <a:gd name="connsiteX23" fmla="*/ 509665 w 509665"/>
              <a:gd name="connsiteY23" fmla="*/ 4282974 h 5347275"/>
              <a:gd name="connsiteX24" fmla="*/ 464695 w 509665"/>
              <a:gd name="connsiteY24" fmla="*/ 4867590 h 5347275"/>
              <a:gd name="connsiteX25" fmla="*/ 494675 w 509665"/>
              <a:gd name="connsiteY25" fmla="*/ 5317295 h 5347275"/>
              <a:gd name="connsiteX26" fmla="*/ 164892 w 509665"/>
              <a:gd name="connsiteY26" fmla="*/ 5302305 h 5347275"/>
              <a:gd name="connsiteX27" fmla="*/ 0 w 509665"/>
              <a:gd name="connsiteY27" fmla="*/ 5347275 h 5347275"/>
              <a:gd name="connsiteX0" fmla="*/ 0 w 509665"/>
              <a:gd name="connsiteY0" fmla="*/ 5422977 h 5422977"/>
              <a:gd name="connsiteX1" fmla="*/ 0 w 509665"/>
              <a:gd name="connsiteY1" fmla="*/ 5422977 h 5422977"/>
              <a:gd name="connsiteX2" fmla="*/ 29980 w 509665"/>
              <a:gd name="connsiteY2" fmla="*/ 3789049 h 5422977"/>
              <a:gd name="connsiteX3" fmla="*/ 44970 w 509665"/>
              <a:gd name="connsiteY3" fmla="*/ 3504236 h 5422977"/>
              <a:gd name="connsiteX4" fmla="*/ 59960 w 509665"/>
              <a:gd name="connsiteY4" fmla="*/ 3189443 h 5422977"/>
              <a:gd name="connsiteX5" fmla="*/ 59960 w 509665"/>
              <a:gd name="connsiteY5" fmla="*/ 2769718 h 5422977"/>
              <a:gd name="connsiteX6" fmla="*/ 44970 w 509665"/>
              <a:gd name="connsiteY6" fmla="*/ 2739738 h 5422977"/>
              <a:gd name="connsiteX7" fmla="*/ 59960 w 509665"/>
              <a:gd name="connsiteY7" fmla="*/ 2230072 h 5422977"/>
              <a:gd name="connsiteX8" fmla="*/ 29980 w 509665"/>
              <a:gd name="connsiteY8" fmla="*/ 1765377 h 5422977"/>
              <a:gd name="connsiteX9" fmla="*/ 44970 w 509665"/>
              <a:gd name="connsiteY9" fmla="*/ 1315672 h 5422977"/>
              <a:gd name="connsiteX10" fmla="*/ 29980 w 509665"/>
              <a:gd name="connsiteY10" fmla="*/ 850977 h 5422977"/>
              <a:gd name="connsiteX11" fmla="*/ 74951 w 509665"/>
              <a:gd name="connsiteY11" fmla="*/ 731056 h 5422977"/>
              <a:gd name="connsiteX12" fmla="*/ 89941 w 509665"/>
              <a:gd name="connsiteY12" fmla="*/ 401272 h 5422977"/>
              <a:gd name="connsiteX13" fmla="*/ 89941 w 509665"/>
              <a:gd name="connsiteY13" fmla="*/ 131449 h 5422977"/>
              <a:gd name="connsiteX14" fmla="*/ 244901 w 509665"/>
              <a:gd name="connsiteY14" fmla="*/ 212474 h 5422977"/>
              <a:gd name="connsiteX15" fmla="*/ 284813 w 509665"/>
              <a:gd name="connsiteY15" fmla="*/ 101469 h 5422977"/>
              <a:gd name="connsiteX16" fmla="*/ 217421 w 509665"/>
              <a:gd name="connsiteY16" fmla="*/ 25303 h 5422977"/>
              <a:gd name="connsiteX17" fmla="*/ 434715 w 509665"/>
              <a:gd name="connsiteY17" fmla="*/ 86479 h 5422977"/>
              <a:gd name="connsiteX18" fmla="*/ 434715 w 509665"/>
              <a:gd name="connsiteY18" fmla="*/ 955908 h 5422977"/>
              <a:gd name="connsiteX19" fmla="*/ 449705 w 509665"/>
              <a:gd name="connsiteY19" fmla="*/ 1390623 h 5422977"/>
              <a:gd name="connsiteX20" fmla="*/ 449705 w 509665"/>
              <a:gd name="connsiteY20" fmla="*/ 1915279 h 5422977"/>
              <a:gd name="connsiteX21" fmla="*/ 479685 w 509665"/>
              <a:gd name="connsiteY21" fmla="*/ 2694767 h 5422977"/>
              <a:gd name="connsiteX22" fmla="*/ 479685 w 509665"/>
              <a:gd name="connsiteY22" fmla="*/ 3174453 h 5422977"/>
              <a:gd name="connsiteX23" fmla="*/ 494675 w 509665"/>
              <a:gd name="connsiteY23" fmla="*/ 3714099 h 5422977"/>
              <a:gd name="connsiteX24" fmla="*/ 509665 w 509665"/>
              <a:gd name="connsiteY24" fmla="*/ 4358676 h 5422977"/>
              <a:gd name="connsiteX25" fmla="*/ 464695 w 509665"/>
              <a:gd name="connsiteY25" fmla="*/ 4943292 h 5422977"/>
              <a:gd name="connsiteX26" fmla="*/ 494675 w 509665"/>
              <a:gd name="connsiteY26" fmla="*/ 5392997 h 5422977"/>
              <a:gd name="connsiteX27" fmla="*/ 164892 w 509665"/>
              <a:gd name="connsiteY27" fmla="*/ 5378007 h 5422977"/>
              <a:gd name="connsiteX28" fmla="*/ 0 w 509665"/>
              <a:gd name="connsiteY28" fmla="*/ 5422977 h 5422977"/>
              <a:gd name="connsiteX0" fmla="*/ 0 w 509665"/>
              <a:gd name="connsiteY0" fmla="*/ 5397723 h 5397723"/>
              <a:gd name="connsiteX1" fmla="*/ 0 w 509665"/>
              <a:gd name="connsiteY1" fmla="*/ 5397723 h 5397723"/>
              <a:gd name="connsiteX2" fmla="*/ 29980 w 509665"/>
              <a:gd name="connsiteY2" fmla="*/ 3763795 h 5397723"/>
              <a:gd name="connsiteX3" fmla="*/ 44970 w 509665"/>
              <a:gd name="connsiteY3" fmla="*/ 3478982 h 5397723"/>
              <a:gd name="connsiteX4" fmla="*/ 59960 w 509665"/>
              <a:gd name="connsiteY4" fmla="*/ 3164189 h 5397723"/>
              <a:gd name="connsiteX5" fmla="*/ 59960 w 509665"/>
              <a:gd name="connsiteY5" fmla="*/ 2744464 h 5397723"/>
              <a:gd name="connsiteX6" fmla="*/ 44970 w 509665"/>
              <a:gd name="connsiteY6" fmla="*/ 2714484 h 5397723"/>
              <a:gd name="connsiteX7" fmla="*/ 59960 w 509665"/>
              <a:gd name="connsiteY7" fmla="*/ 2204818 h 5397723"/>
              <a:gd name="connsiteX8" fmla="*/ 29980 w 509665"/>
              <a:gd name="connsiteY8" fmla="*/ 1740123 h 5397723"/>
              <a:gd name="connsiteX9" fmla="*/ 44970 w 509665"/>
              <a:gd name="connsiteY9" fmla="*/ 1290418 h 5397723"/>
              <a:gd name="connsiteX10" fmla="*/ 29980 w 509665"/>
              <a:gd name="connsiteY10" fmla="*/ 825723 h 5397723"/>
              <a:gd name="connsiteX11" fmla="*/ 74951 w 509665"/>
              <a:gd name="connsiteY11" fmla="*/ 705802 h 5397723"/>
              <a:gd name="connsiteX12" fmla="*/ 89941 w 509665"/>
              <a:gd name="connsiteY12" fmla="*/ 376018 h 5397723"/>
              <a:gd name="connsiteX13" fmla="*/ 89941 w 509665"/>
              <a:gd name="connsiteY13" fmla="*/ 106195 h 5397723"/>
              <a:gd name="connsiteX14" fmla="*/ 244901 w 509665"/>
              <a:gd name="connsiteY14" fmla="*/ 187220 h 5397723"/>
              <a:gd name="connsiteX15" fmla="*/ 284813 w 509665"/>
              <a:gd name="connsiteY15" fmla="*/ 76215 h 5397723"/>
              <a:gd name="connsiteX16" fmla="*/ 217421 w 509665"/>
              <a:gd name="connsiteY16" fmla="*/ 49 h 5397723"/>
              <a:gd name="connsiteX17" fmla="*/ 495437 w 509665"/>
              <a:gd name="connsiteY17" fmla="*/ 238094 h 5397723"/>
              <a:gd name="connsiteX18" fmla="*/ 434715 w 509665"/>
              <a:gd name="connsiteY18" fmla="*/ 930654 h 5397723"/>
              <a:gd name="connsiteX19" fmla="*/ 449705 w 509665"/>
              <a:gd name="connsiteY19" fmla="*/ 1365369 h 5397723"/>
              <a:gd name="connsiteX20" fmla="*/ 449705 w 509665"/>
              <a:gd name="connsiteY20" fmla="*/ 1890025 h 5397723"/>
              <a:gd name="connsiteX21" fmla="*/ 479685 w 509665"/>
              <a:gd name="connsiteY21" fmla="*/ 2669513 h 5397723"/>
              <a:gd name="connsiteX22" fmla="*/ 479685 w 509665"/>
              <a:gd name="connsiteY22" fmla="*/ 3149199 h 5397723"/>
              <a:gd name="connsiteX23" fmla="*/ 494675 w 509665"/>
              <a:gd name="connsiteY23" fmla="*/ 3688845 h 5397723"/>
              <a:gd name="connsiteX24" fmla="*/ 509665 w 509665"/>
              <a:gd name="connsiteY24" fmla="*/ 4333422 h 5397723"/>
              <a:gd name="connsiteX25" fmla="*/ 464695 w 509665"/>
              <a:gd name="connsiteY25" fmla="*/ 4918038 h 5397723"/>
              <a:gd name="connsiteX26" fmla="*/ 494675 w 509665"/>
              <a:gd name="connsiteY26" fmla="*/ 5367743 h 5397723"/>
              <a:gd name="connsiteX27" fmla="*/ 164892 w 509665"/>
              <a:gd name="connsiteY27" fmla="*/ 5352753 h 5397723"/>
              <a:gd name="connsiteX28" fmla="*/ 0 w 509665"/>
              <a:gd name="connsiteY28" fmla="*/ 5397723 h 5397723"/>
              <a:gd name="connsiteX0" fmla="*/ 0 w 509665"/>
              <a:gd name="connsiteY0" fmla="*/ 5333416 h 5333416"/>
              <a:gd name="connsiteX1" fmla="*/ 0 w 509665"/>
              <a:gd name="connsiteY1" fmla="*/ 5333416 h 5333416"/>
              <a:gd name="connsiteX2" fmla="*/ 29980 w 509665"/>
              <a:gd name="connsiteY2" fmla="*/ 3699488 h 5333416"/>
              <a:gd name="connsiteX3" fmla="*/ 44970 w 509665"/>
              <a:gd name="connsiteY3" fmla="*/ 3414675 h 5333416"/>
              <a:gd name="connsiteX4" fmla="*/ 59960 w 509665"/>
              <a:gd name="connsiteY4" fmla="*/ 3099882 h 5333416"/>
              <a:gd name="connsiteX5" fmla="*/ 59960 w 509665"/>
              <a:gd name="connsiteY5" fmla="*/ 2680157 h 5333416"/>
              <a:gd name="connsiteX6" fmla="*/ 44970 w 509665"/>
              <a:gd name="connsiteY6" fmla="*/ 2650177 h 5333416"/>
              <a:gd name="connsiteX7" fmla="*/ 59960 w 509665"/>
              <a:gd name="connsiteY7" fmla="*/ 2140511 h 5333416"/>
              <a:gd name="connsiteX8" fmla="*/ 29980 w 509665"/>
              <a:gd name="connsiteY8" fmla="*/ 1675816 h 5333416"/>
              <a:gd name="connsiteX9" fmla="*/ 44970 w 509665"/>
              <a:gd name="connsiteY9" fmla="*/ 1226111 h 5333416"/>
              <a:gd name="connsiteX10" fmla="*/ 29980 w 509665"/>
              <a:gd name="connsiteY10" fmla="*/ 761416 h 5333416"/>
              <a:gd name="connsiteX11" fmla="*/ 74951 w 509665"/>
              <a:gd name="connsiteY11" fmla="*/ 641495 h 5333416"/>
              <a:gd name="connsiteX12" fmla="*/ 89941 w 509665"/>
              <a:gd name="connsiteY12" fmla="*/ 311711 h 5333416"/>
              <a:gd name="connsiteX13" fmla="*/ 89941 w 509665"/>
              <a:gd name="connsiteY13" fmla="*/ 41888 h 5333416"/>
              <a:gd name="connsiteX14" fmla="*/ 244901 w 509665"/>
              <a:gd name="connsiteY14" fmla="*/ 122913 h 5333416"/>
              <a:gd name="connsiteX15" fmla="*/ 284813 w 509665"/>
              <a:gd name="connsiteY15" fmla="*/ 11908 h 5333416"/>
              <a:gd name="connsiteX16" fmla="*/ 308503 w 509665"/>
              <a:gd name="connsiteY16" fmla="*/ 1437 h 5333416"/>
              <a:gd name="connsiteX17" fmla="*/ 495437 w 509665"/>
              <a:gd name="connsiteY17" fmla="*/ 173787 h 5333416"/>
              <a:gd name="connsiteX18" fmla="*/ 434715 w 509665"/>
              <a:gd name="connsiteY18" fmla="*/ 866347 h 5333416"/>
              <a:gd name="connsiteX19" fmla="*/ 449705 w 509665"/>
              <a:gd name="connsiteY19" fmla="*/ 1301062 h 5333416"/>
              <a:gd name="connsiteX20" fmla="*/ 449705 w 509665"/>
              <a:gd name="connsiteY20" fmla="*/ 1825718 h 5333416"/>
              <a:gd name="connsiteX21" fmla="*/ 479685 w 509665"/>
              <a:gd name="connsiteY21" fmla="*/ 2605206 h 5333416"/>
              <a:gd name="connsiteX22" fmla="*/ 479685 w 509665"/>
              <a:gd name="connsiteY22" fmla="*/ 3084892 h 5333416"/>
              <a:gd name="connsiteX23" fmla="*/ 494675 w 509665"/>
              <a:gd name="connsiteY23" fmla="*/ 3624538 h 5333416"/>
              <a:gd name="connsiteX24" fmla="*/ 509665 w 509665"/>
              <a:gd name="connsiteY24" fmla="*/ 4269115 h 5333416"/>
              <a:gd name="connsiteX25" fmla="*/ 464695 w 509665"/>
              <a:gd name="connsiteY25" fmla="*/ 4853731 h 5333416"/>
              <a:gd name="connsiteX26" fmla="*/ 494675 w 509665"/>
              <a:gd name="connsiteY26" fmla="*/ 5303436 h 5333416"/>
              <a:gd name="connsiteX27" fmla="*/ 164892 w 509665"/>
              <a:gd name="connsiteY27" fmla="*/ 5288446 h 5333416"/>
              <a:gd name="connsiteX28" fmla="*/ 0 w 509665"/>
              <a:gd name="connsiteY28" fmla="*/ 5333416 h 5333416"/>
              <a:gd name="connsiteX0" fmla="*/ 0 w 509665"/>
              <a:gd name="connsiteY0" fmla="*/ 5333416 h 5333416"/>
              <a:gd name="connsiteX1" fmla="*/ 0 w 509665"/>
              <a:gd name="connsiteY1" fmla="*/ 5333416 h 5333416"/>
              <a:gd name="connsiteX2" fmla="*/ 29980 w 509665"/>
              <a:gd name="connsiteY2" fmla="*/ 3699488 h 5333416"/>
              <a:gd name="connsiteX3" fmla="*/ 44970 w 509665"/>
              <a:gd name="connsiteY3" fmla="*/ 3414675 h 5333416"/>
              <a:gd name="connsiteX4" fmla="*/ 59960 w 509665"/>
              <a:gd name="connsiteY4" fmla="*/ 3099882 h 5333416"/>
              <a:gd name="connsiteX5" fmla="*/ 59960 w 509665"/>
              <a:gd name="connsiteY5" fmla="*/ 2680157 h 5333416"/>
              <a:gd name="connsiteX6" fmla="*/ 44970 w 509665"/>
              <a:gd name="connsiteY6" fmla="*/ 2650177 h 5333416"/>
              <a:gd name="connsiteX7" fmla="*/ 59960 w 509665"/>
              <a:gd name="connsiteY7" fmla="*/ 2140511 h 5333416"/>
              <a:gd name="connsiteX8" fmla="*/ 29980 w 509665"/>
              <a:gd name="connsiteY8" fmla="*/ 1675816 h 5333416"/>
              <a:gd name="connsiteX9" fmla="*/ 44970 w 509665"/>
              <a:gd name="connsiteY9" fmla="*/ 1226111 h 5333416"/>
              <a:gd name="connsiteX10" fmla="*/ 29980 w 509665"/>
              <a:gd name="connsiteY10" fmla="*/ 761416 h 5333416"/>
              <a:gd name="connsiteX11" fmla="*/ 74951 w 509665"/>
              <a:gd name="connsiteY11" fmla="*/ 641495 h 5333416"/>
              <a:gd name="connsiteX12" fmla="*/ 89941 w 509665"/>
              <a:gd name="connsiteY12" fmla="*/ 311711 h 5333416"/>
              <a:gd name="connsiteX13" fmla="*/ 89941 w 509665"/>
              <a:gd name="connsiteY13" fmla="*/ 41888 h 5333416"/>
              <a:gd name="connsiteX14" fmla="*/ 244901 w 509665"/>
              <a:gd name="connsiteY14" fmla="*/ 122913 h 5333416"/>
              <a:gd name="connsiteX15" fmla="*/ 284813 w 509665"/>
              <a:gd name="connsiteY15" fmla="*/ 11908 h 5333416"/>
              <a:gd name="connsiteX16" fmla="*/ 308503 w 509665"/>
              <a:gd name="connsiteY16" fmla="*/ 1437 h 5333416"/>
              <a:gd name="connsiteX17" fmla="*/ 495437 w 509665"/>
              <a:gd name="connsiteY17" fmla="*/ 173787 h 5333416"/>
              <a:gd name="connsiteX18" fmla="*/ 434715 w 509665"/>
              <a:gd name="connsiteY18" fmla="*/ 866347 h 5333416"/>
              <a:gd name="connsiteX19" fmla="*/ 449705 w 509665"/>
              <a:gd name="connsiteY19" fmla="*/ 1301062 h 5333416"/>
              <a:gd name="connsiteX20" fmla="*/ 449705 w 509665"/>
              <a:gd name="connsiteY20" fmla="*/ 1825718 h 5333416"/>
              <a:gd name="connsiteX21" fmla="*/ 479685 w 509665"/>
              <a:gd name="connsiteY21" fmla="*/ 2605206 h 5333416"/>
              <a:gd name="connsiteX22" fmla="*/ 479685 w 509665"/>
              <a:gd name="connsiteY22" fmla="*/ 3084892 h 5333416"/>
              <a:gd name="connsiteX23" fmla="*/ 494675 w 509665"/>
              <a:gd name="connsiteY23" fmla="*/ 3624538 h 5333416"/>
              <a:gd name="connsiteX24" fmla="*/ 509665 w 509665"/>
              <a:gd name="connsiteY24" fmla="*/ 4269115 h 5333416"/>
              <a:gd name="connsiteX25" fmla="*/ 464695 w 509665"/>
              <a:gd name="connsiteY25" fmla="*/ 4853731 h 5333416"/>
              <a:gd name="connsiteX26" fmla="*/ 494675 w 509665"/>
              <a:gd name="connsiteY26" fmla="*/ 5303436 h 5333416"/>
              <a:gd name="connsiteX27" fmla="*/ 205373 w 509665"/>
              <a:gd name="connsiteY27" fmla="*/ 5215603 h 5333416"/>
              <a:gd name="connsiteX28" fmla="*/ 0 w 509665"/>
              <a:gd name="connsiteY28" fmla="*/ 5333416 h 5333416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95437 w 509665"/>
              <a:gd name="connsiteY17" fmla="*/ 162008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5317 w 509665"/>
              <a:gd name="connsiteY17" fmla="*/ 132871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29980 w 509665"/>
              <a:gd name="connsiteY10" fmla="*/ 749637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44970 w 509665"/>
              <a:gd name="connsiteY9" fmla="*/ 1214332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89941 w 509665"/>
              <a:gd name="connsiteY12" fmla="*/ 299932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155723 w 509665"/>
              <a:gd name="connsiteY12" fmla="*/ 338781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449705 w 509665"/>
              <a:gd name="connsiteY20" fmla="*/ 1813939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  <a:gd name="connsiteX0" fmla="*/ 0 w 509665"/>
              <a:gd name="connsiteY0" fmla="*/ 5321637 h 5321637"/>
              <a:gd name="connsiteX1" fmla="*/ 0 w 509665"/>
              <a:gd name="connsiteY1" fmla="*/ 5321637 h 5321637"/>
              <a:gd name="connsiteX2" fmla="*/ 29980 w 509665"/>
              <a:gd name="connsiteY2" fmla="*/ 3687709 h 5321637"/>
              <a:gd name="connsiteX3" fmla="*/ 44970 w 509665"/>
              <a:gd name="connsiteY3" fmla="*/ 3402896 h 5321637"/>
              <a:gd name="connsiteX4" fmla="*/ 59960 w 509665"/>
              <a:gd name="connsiteY4" fmla="*/ 3088103 h 5321637"/>
              <a:gd name="connsiteX5" fmla="*/ 59960 w 509665"/>
              <a:gd name="connsiteY5" fmla="*/ 2668378 h 5321637"/>
              <a:gd name="connsiteX6" fmla="*/ 44970 w 509665"/>
              <a:gd name="connsiteY6" fmla="*/ 2638398 h 5321637"/>
              <a:gd name="connsiteX7" fmla="*/ 59960 w 509665"/>
              <a:gd name="connsiteY7" fmla="*/ 2128732 h 5321637"/>
              <a:gd name="connsiteX8" fmla="*/ 29980 w 509665"/>
              <a:gd name="connsiteY8" fmla="*/ 1664037 h 5321637"/>
              <a:gd name="connsiteX9" fmla="*/ 141113 w 509665"/>
              <a:gd name="connsiteY9" fmla="*/ 1267750 h 5321637"/>
              <a:gd name="connsiteX10" fmla="*/ 151424 w 509665"/>
              <a:gd name="connsiteY10" fmla="*/ 759350 h 5321637"/>
              <a:gd name="connsiteX11" fmla="*/ 74951 w 509665"/>
              <a:gd name="connsiteY11" fmla="*/ 629716 h 5321637"/>
              <a:gd name="connsiteX12" fmla="*/ 155723 w 509665"/>
              <a:gd name="connsiteY12" fmla="*/ 338781 h 5321637"/>
              <a:gd name="connsiteX13" fmla="*/ 89941 w 509665"/>
              <a:gd name="connsiteY13" fmla="*/ 30109 h 5321637"/>
              <a:gd name="connsiteX14" fmla="*/ 244901 w 509665"/>
              <a:gd name="connsiteY14" fmla="*/ 111134 h 5321637"/>
              <a:gd name="connsiteX15" fmla="*/ 284813 w 509665"/>
              <a:gd name="connsiteY15" fmla="*/ 129 h 5321637"/>
              <a:gd name="connsiteX16" fmla="*/ 374286 w 509665"/>
              <a:gd name="connsiteY16" fmla="*/ 86780 h 5321637"/>
              <a:gd name="connsiteX17" fmla="*/ 480256 w 509665"/>
              <a:gd name="connsiteY17" fmla="*/ 64885 h 5321637"/>
              <a:gd name="connsiteX18" fmla="*/ 434715 w 509665"/>
              <a:gd name="connsiteY18" fmla="*/ 854568 h 5321637"/>
              <a:gd name="connsiteX19" fmla="*/ 449705 w 509665"/>
              <a:gd name="connsiteY19" fmla="*/ 1289283 h 5321637"/>
              <a:gd name="connsiteX20" fmla="*/ 388983 w 509665"/>
              <a:gd name="connsiteY20" fmla="*/ 1745953 h 5321637"/>
              <a:gd name="connsiteX21" fmla="*/ 479685 w 509665"/>
              <a:gd name="connsiteY21" fmla="*/ 2593427 h 5321637"/>
              <a:gd name="connsiteX22" fmla="*/ 479685 w 509665"/>
              <a:gd name="connsiteY22" fmla="*/ 3073113 h 5321637"/>
              <a:gd name="connsiteX23" fmla="*/ 494675 w 509665"/>
              <a:gd name="connsiteY23" fmla="*/ 3612759 h 5321637"/>
              <a:gd name="connsiteX24" fmla="*/ 509665 w 509665"/>
              <a:gd name="connsiteY24" fmla="*/ 4257336 h 5321637"/>
              <a:gd name="connsiteX25" fmla="*/ 464695 w 509665"/>
              <a:gd name="connsiteY25" fmla="*/ 4841952 h 5321637"/>
              <a:gd name="connsiteX26" fmla="*/ 494675 w 509665"/>
              <a:gd name="connsiteY26" fmla="*/ 5291657 h 5321637"/>
              <a:gd name="connsiteX27" fmla="*/ 205373 w 509665"/>
              <a:gd name="connsiteY27" fmla="*/ 5203824 h 5321637"/>
              <a:gd name="connsiteX28" fmla="*/ 0 w 509665"/>
              <a:gd name="connsiteY28" fmla="*/ 5321637 h 532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9665" h="5321637">
                <a:moveTo>
                  <a:pt x="0" y="5321637"/>
                </a:moveTo>
                <a:lnTo>
                  <a:pt x="0" y="5321637"/>
                </a:lnTo>
                <a:cubicBezTo>
                  <a:pt x="38273" y="4173442"/>
                  <a:pt x="-13574" y="5821890"/>
                  <a:pt x="29980" y="3687709"/>
                </a:cubicBezTo>
                <a:cubicBezTo>
                  <a:pt x="31920" y="3592660"/>
                  <a:pt x="40223" y="3497846"/>
                  <a:pt x="44970" y="3402896"/>
                </a:cubicBezTo>
                <a:cubicBezTo>
                  <a:pt x="50216" y="3297977"/>
                  <a:pt x="57817" y="3193131"/>
                  <a:pt x="59960" y="3088103"/>
                </a:cubicBezTo>
                <a:cubicBezTo>
                  <a:pt x="62815" y="2948224"/>
                  <a:pt x="59960" y="2808286"/>
                  <a:pt x="59960" y="2668378"/>
                </a:cubicBezTo>
                <a:lnTo>
                  <a:pt x="44970" y="2638398"/>
                </a:lnTo>
                <a:cubicBezTo>
                  <a:pt x="60272" y="2148724"/>
                  <a:pt x="59960" y="2318686"/>
                  <a:pt x="59960" y="2128732"/>
                </a:cubicBezTo>
                <a:lnTo>
                  <a:pt x="29980" y="1664037"/>
                </a:lnTo>
                <a:lnTo>
                  <a:pt x="141113" y="1267750"/>
                </a:lnTo>
                <a:lnTo>
                  <a:pt x="151424" y="759350"/>
                </a:lnTo>
                <a:lnTo>
                  <a:pt x="74951" y="629716"/>
                </a:lnTo>
                <a:lnTo>
                  <a:pt x="155723" y="338781"/>
                </a:lnTo>
                <a:lnTo>
                  <a:pt x="89941" y="30109"/>
                </a:lnTo>
                <a:cubicBezTo>
                  <a:pt x="139908" y="25112"/>
                  <a:pt x="114307" y="68236"/>
                  <a:pt x="244901" y="111134"/>
                </a:cubicBezTo>
                <a:cubicBezTo>
                  <a:pt x="259913" y="116065"/>
                  <a:pt x="263249" y="4188"/>
                  <a:pt x="284813" y="129"/>
                </a:cubicBezTo>
                <a:cubicBezTo>
                  <a:pt x="306377" y="-3930"/>
                  <a:pt x="349302" y="89278"/>
                  <a:pt x="374286" y="86780"/>
                </a:cubicBezTo>
                <a:cubicBezTo>
                  <a:pt x="399270" y="84282"/>
                  <a:pt x="465968" y="-80951"/>
                  <a:pt x="480256" y="64885"/>
                </a:cubicBezTo>
                <a:lnTo>
                  <a:pt x="434715" y="854568"/>
                </a:lnTo>
                <a:lnTo>
                  <a:pt x="449705" y="1289283"/>
                </a:lnTo>
                <a:lnTo>
                  <a:pt x="388983" y="1745953"/>
                </a:lnTo>
                <a:lnTo>
                  <a:pt x="479685" y="2593427"/>
                </a:lnTo>
                <a:lnTo>
                  <a:pt x="479685" y="3073113"/>
                </a:lnTo>
                <a:lnTo>
                  <a:pt x="494675" y="3612759"/>
                </a:lnTo>
                <a:lnTo>
                  <a:pt x="509665" y="4257336"/>
                </a:lnTo>
                <a:lnTo>
                  <a:pt x="464695" y="4841952"/>
                </a:lnTo>
                <a:lnTo>
                  <a:pt x="494675" y="5291657"/>
                </a:lnTo>
                <a:lnTo>
                  <a:pt x="205373" y="5203824"/>
                </a:lnTo>
                <a:lnTo>
                  <a:pt x="0" y="53216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scene3d>
            <a:camera prst="obliqueTopLeft"/>
            <a:lightRig rig="threePt" dir="t"/>
          </a:scene3d>
          <a:sp3d extrusionH="12700"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60C152D8-291D-436C-B5DB-FE591786021E}"/>
              </a:ext>
            </a:extLst>
          </p:cNvPr>
          <p:cNvSpPr/>
          <p:nvPr/>
        </p:nvSpPr>
        <p:spPr>
          <a:xfrm rot="10800000">
            <a:off x="1579828" y="1530678"/>
            <a:ext cx="430733" cy="36311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32EB2193-2025-43E5-A499-A8EABB7F928D}"/>
              </a:ext>
            </a:extLst>
          </p:cNvPr>
          <p:cNvSpPr/>
          <p:nvPr/>
        </p:nvSpPr>
        <p:spPr>
          <a:xfrm>
            <a:off x="1579826" y="1155084"/>
            <a:ext cx="430734" cy="448400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146050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6B4C9C0-EACC-4262-9081-1A2807CDE8A9}"/>
              </a:ext>
            </a:extLst>
          </p:cNvPr>
          <p:cNvSpPr/>
          <p:nvPr/>
        </p:nvSpPr>
        <p:spPr>
          <a:xfrm rot="10800000">
            <a:off x="9761090" y="1541112"/>
            <a:ext cx="440961" cy="36311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0D026432-E553-407A-8331-A84A1504558D}"/>
              </a:ext>
            </a:extLst>
          </p:cNvPr>
          <p:cNvSpPr/>
          <p:nvPr/>
        </p:nvSpPr>
        <p:spPr>
          <a:xfrm>
            <a:off x="9734234" y="1139441"/>
            <a:ext cx="440963" cy="479686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146050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11646D-3E82-4DE6-B153-5F683DD4E152}"/>
              </a:ext>
            </a:extLst>
          </p:cNvPr>
          <p:cNvGrpSpPr/>
          <p:nvPr/>
        </p:nvGrpSpPr>
        <p:grpSpPr>
          <a:xfrm>
            <a:off x="2407995" y="1913795"/>
            <a:ext cx="6616364" cy="4097290"/>
            <a:chOff x="2484536" y="2302270"/>
            <a:chExt cx="7152482" cy="409729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6CDACD-8D75-4ADB-B935-26AE8EB27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33"/>
            <a:stretch/>
          </p:blipFill>
          <p:spPr>
            <a:xfrm>
              <a:off x="2484536" y="2302270"/>
              <a:ext cx="7152482" cy="4097290"/>
            </a:xfrm>
            <a:prstGeom prst="rect">
              <a:avLst/>
            </a:prstGeom>
          </p:spPr>
        </p:pic>
        <p:sp>
          <p:nvSpPr>
            <p:cNvPr id="39" name="Flowchart: Summing Junction 38">
              <a:extLst>
                <a:ext uri="{FF2B5EF4-FFF2-40B4-BE49-F238E27FC236}">
                  <a16:creationId xmlns:a16="http://schemas.microsoft.com/office/drawing/2014/main" id="{0C139403-2FEE-44A8-A1E2-0637573846A8}"/>
                </a:ext>
              </a:extLst>
            </p:cNvPr>
            <p:cNvSpPr/>
            <p:nvPr/>
          </p:nvSpPr>
          <p:spPr>
            <a:xfrm>
              <a:off x="3378140" y="3500647"/>
              <a:ext cx="415740" cy="431673"/>
            </a:xfrm>
            <a:prstGeom prst="flowChartSummingJunction">
              <a:avLst/>
            </a:prstGeom>
            <a:solidFill>
              <a:schemeClr val="bg2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146050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083BDA-8C4C-4EA0-8054-774B07918CCA}"/>
              </a:ext>
            </a:extLst>
          </p:cNvPr>
          <p:cNvGrpSpPr/>
          <p:nvPr/>
        </p:nvGrpSpPr>
        <p:grpSpPr>
          <a:xfrm>
            <a:off x="1000891" y="5141702"/>
            <a:ext cx="1534579" cy="1238245"/>
            <a:chOff x="1040233" y="5112888"/>
            <a:chExt cx="1534579" cy="12382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DF77C9-FF65-48F3-99AB-B039B8D6E8B5}"/>
                </a:ext>
              </a:extLst>
            </p:cNvPr>
            <p:cNvSpPr/>
            <p:nvPr/>
          </p:nvSpPr>
          <p:spPr>
            <a:xfrm rot="741861" flipH="1">
              <a:off x="1731623" y="5112888"/>
              <a:ext cx="843189" cy="1236688"/>
            </a:xfrm>
            <a:custGeom>
              <a:avLst/>
              <a:gdLst>
                <a:gd name="connsiteX0" fmla="*/ 344774 w 1064302"/>
                <a:gd name="connsiteY0" fmla="*/ 374755 h 1381078"/>
                <a:gd name="connsiteX1" fmla="*/ 344774 w 1064302"/>
                <a:gd name="connsiteY1" fmla="*/ 374755 h 1381078"/>
                <a:gd name="connsiteX2" fmla="*/ 449705 w 1064302"/>
                <a:gd name="connsiteY2" fmla="*/ 494676 h 1381078"/>
                <a:gd name="connsiteX3" fmla="*/ 524656 w 1064302"/>
                <a:gd name="connsiteY3" fmla="*/ 599607 h 1381078"/>
                <a:gd name="connsiteX4" fmla="*/ 569626 w 1064302"/>
                <a:gd name="connsiteY4" fmla="*/ 734518 h 1381078"/>
                <a:gd name="connsiteX5" fmla="*/ 584616 w 1064302"/>
                <a:gd name="connsiteY5" fmla="*/ 779489 h 1381078"/>
                <a:gd name="connsiteX6" fmla="*/ 599606 w 1064302"/>
                <a:gd name="connsiteY6" fmla="*/ 839450 h 1381078"/>
                <a:gd name="connsiteX7" fmla="*/ 629587 w 1064302"/>
                <a:gd name="connsiteY7" fmla="*/ 899410 h 1381078"/>
                <a:gd name="connsiteX8" fmla="*/ 659567 w 1064302"/>
                <a:gd name="connsiteY8" fmla="*/ 989351 h 1381078"/>
                <a:gd name="connsiteX9" fmla="*/ 674557 w 1064302"/>
                <a:gd name="connsiteY9" fmla="*/ 1034322 h 1381078"/>
                <a:gd name="connsiteX10" fmla="*/ 659567 w 1064302"/>
                <a:gd name="connsiteY10" fmla="*/ 1364105 h 1381078"/>
                <a:gd name="connsiteX11" fmla="*/ 704538 w 1064302"/>
                <a:gd name="connsiteY11" fmla="*/ 1379095 h 1381078"/>
                <a:gd name="connsiteX12" fmla="*/ 884420 w 1064302"/>
                <a:gd name="connsiteY12" fmla="*/ 1229194 h 1381078"/>
                <a:gd name="connsiteX13" fmla="*/ 944380 w 1064302"/>
                <a:gd name="connsiteY13" fmla="*/ 1139253 h 1381078"/>
                <a:gd name="connsiteX14" fmla="*/ 959370 w 1064302"/>
                <a:gd name="connsiteY14" fmla="*/ 1094282 h 1381078"/>
                <a:gd name="connsiteX15" fmla="*/ 1019331 w 1064302"/>
                <a:gd name="connsiteY15" fmla="*/ 1004341 h 1381078"/>
                <a:gd name="connsiteX16" fmla="*/ 1064302 w 1064302"/>
                <a:gd name="connsiteY16" fmla="*/ 914400 h 1381078"/>
                <a:gd name="connsiteX17" fmla="*/ 1019331 w 1064302"/>
                <a:gd name="connsiteY17" fmla="*/ 719528 h 1381078"/>
                <a:gd name="connsiteX18" fmla="*/ 989351 w 1064302"/>
                <a:gd name="connsiteY18" fmla="*/ 674558 h 1381078"/>
                <a:gd name="connsiteX19" fmla="*/ 974361 w 1064302"/>
                <a:gd name="connsiteY19" fmla="*/ 629587 h 1381078"/>
                <a:gd name="connsiteX20" fmla="*/ 839449 w 1064302"/>
                <a:gd name="connsiteY20" fmla="*/ 464695 h 1381078"/>
                <a:gd name="connsiteX21" fmla="*/ 749508 w 1064302"/>
                <a:gd name="connsiteY21" fmla="*/ 374755 h 1381078"/>
                <a:gd name="connsiteX22" fmla="*/ 704538 w 1064302"/>
                <a:gd name="connsiteY22" fmla="*/ 359764 h 1381078"/>
                <a:gd name="connsiteX23" fmla="*/ 659567 w 1064302"/>
                <a:gd name="connsiteY23" fmla="*/ 329784 h 1381078"/>
                <a:gd name="connsiteX24" fmla="*/ 569626 w 1064302"/>
                <a:gd name="connsiteY24" fmla="*/ 314794 h 1381078"/>
                <a:gd name="connsiteX25" fmla="*/ 509665 w 1064302"/>
                <a:gd name="connsiteY25" fmla="*/ 269823 h 1381078"/>
                <a:gd name="connsiteX26" fmla="*/ 359764 w 1064302"/>
                <a:gd name="connsiteY26" fmla="*/ 239843 h 1381078"/>
                <a:gd name="connsiteX27" fmla="*/ 284813 w 1064302"/>
                <a:gd name="connsiteY27" fmla="*/ 179882 h 1381078"/>
                <a:gd name="connsiteX28" fmla="*/ 194872 w 1064302"/>
                <a:gd name="connsiteY28" fmla="*/ 134912 h 1381078"/>
                <a:gd name="connsiteX29" fmla="*/ 134911 w 1064302"/>
                <a:gd name="connsiteY29" fmla="*/ 89941 h 1381078"/>
                <a:gd name="connsiteX30" fmla="*/ 74951 w 1064302"/>
                <a:gd name="connsiteY30" fmla="*/ 29981 h 1381078"/>
                <a:gd name="connsiteX31" fmla="*/ 0 w 1064302"/>
                <a:gd name="connsiteY31" fmla="*/ 0 h 1381078"/>
                <a:gd name="connsiteX32" fmla="*/ 29980 w 1064302"/>
                <a:gd name="connsiteY32" fmla="*/ 29981 h 1381078"/>
                <a:gd name="connsiteX33" fmla="*/ 89941 w 1064302"/>
                <a:gd name="connsiteY33" fmla="*/ 134912 h 1381078"/>
                <a:gd name="connsiteX34" fmla="*/ 119921 w 1064302"/>
                <a:gd name="connsiteY34" fmla="*/ 179882 h 1381078"/>
                <a:gd name="connsiteX35" fmla="*/ 134911 w 1064302"/>
                <a:gd name="connsiteY35" fmla="*/ 224853 h 1381078"/>
                <a:gd name="connsiteX36" fmla="*/ 239843 w 1064302"/>
                <a:gd name="connsiteY36" fmla="*/ 344774 h 1381078"/>
                <a:gd name="connsiteX37" fmla="*/ 314793 w 1064302"/>
                <a:gd name="connsiteY37" fmla="*/ 419725 h 1381078"/>
                <a:gd name="connsiteX38" fmla="*/ 344774 w 1064302"/>
                <a:gd name="connsiteY38" fmla="*/ 449705 h 1381078"/>
                <a:gd name="connsiteX39" fmla="*/ 434715 w 1064302"/>
                <a:gd name="connsiteY39" fmla="*/ 479686 h 1381078"/>
                <a:gd name="connsiteX40" fmla="*/ 434715 w 1064302"/>
                <a:gd name="connsiteY40" fmla="*/ 494676 h 1381078"/>
                <a:gd name="connsiteX41" fmla="*/ 419724 w 1064302"/>
                <a:gd name="connsiteY41" fmla="*/ 434715 h 138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64302" h="1381078">
                  <a:moveTo>
                    <a:pt x="344774" y="374755"/>
                  </a:moveTo>
                  <a:lnTo>
                    <a:pt x="344774" y="374755"/>
                  </a:lnTo>
                  <a:cubicBezTo>
                    <a:pt x="379751" y="414729"/>
                    <a:pt x="419471" y="451005"/>
                    <a:pt x="449705" y="494676"/>
                  </a:cubicBezTo>
                  <a:cubicBezTo>
                    <a:pt x="536144" y="619532"/>
                    <a:pt x="423975" y="532487"/>
                    <a:pt x="524656" y="599607"/>
                  </a:cubicBezTo>
                  <a:lnTo>
                    <a:pt x="569626" y="734518"/>
                  </a:lnTo>
                  <a:cubicBezTo>
                    <a:pt x="574623" y="749508"/>
                    <a:pt x="580784" y="764160"/>
                    <a:pt x="584616" y="779489"/>
                  </a:cubicBezTo>
                  <a:cubicBezTo>
                    <a:pt x="589613" y="799476"/>
                    <a:pt x="592372" y="820160"/>
                    <a:pt x="599606" y="839450"/>
                  </a:cubicBezTo>
                  <a:cubicBezTo>
                    <a:pt x="607452" y="860373"/>
                    <a:pt x="621288" y="878662"/>
                    <a:pt x="629587" y="899410"/>
                  </a:cubicBezTo>
                  <a:cubicBezTo>
                    <a:pt x="641324" y="928752"/>
                    <a:pt x="649574" y="959371"/>
                    <a:pt x="659567" y="989351"/>
                  </a:cubicBezTo>
                  <a:lnTo>
                    <a:pt x="674557" y="1034322"/>
                  </a:lnTo>
                  <a:cubicBezTo>
                    <a:pt x="669560" y="1144250"/>
                    <a:pt x="650034" y="1254478"/>
                    <a:pt x="659567" y="1364105"/>
                  </a:cubicBezTo>
                  <a:cubicBezTo>
                    <a:pt x="660936" y="1379847"/>
                    <a:pt x="689548" y="1384092"/>
                    <a:pt x="704538" y="1379095"/>
                  </a:cubicBezTo>
                  <a:cubicBezTo>
                    <a:pt x="751943" y="1363294"/>
                    <a:pt x="860564" y="1264978"/>
                    <a:pt x="884420" y="1229194"/>
                  </a:cubicBezTo>
                  <a:lnTo>
                    <a:pt x="944380" y="1139253"/>
                  </a:lnTo>
                  <a:cubicBezTo>
                    <a:pt x="949377" y="1124263"/>
                    <a:pt x="951696" y="1108095"/>
                    <a:pt x="959370" y="1094282"/>
                  </a:cubicBezTo>
                  <a:cubicBezTo>
                    <a:pt x="976869" y="1062784"/>
                    <a:pt x="1007937" y="1038524"/>
                    <a:pt x="1019331" y="1004341"/>
                  </a:cubicBezTo>
                  <a:cubicBezTo>
                    <a:pt x="1040018" y="942279"/>
                    <a:pt x="1025556" y="972518"/>
                    <a:pt x="1064302" y="914400"/>
                  </a:cubicBezTo>
                  <a:cubicBezTo>
                    <a:pt x="1057391" y="866026"/>
                    <a:pt x="1049259" y="764420"/>
                    <a:pt x="1019331" y="719528"/>
                  </a:cubicBezTo>
                  <a:lnTo>
                    <a:pt x="989351" y="674558"/>
                  </a:lnTo>
                  <a:cubicBezTo>
                    <a:pt x="984354" y="659568"/>
                    <a:pt x="982035" y="643400"/>
                    <a:pt x="974361" y="629587"/>
                  </a:cubicBezTo>
                  <a:cubicBezTo>
                    <a:pt x="924637" y="540084"/>
                    <a:pt x="910622" y="535868"/>
                    <a:pt x="839449" y="464695"/>
                  </a:cubicBezTo>
                  <a:lnTo>
                    <a:pt x="749508" y="374755"/>
                  </a:lnTo>
                  <a:cubicBezTo>
                    <a:pt x="734518" y="369758"/>
                    <a:pt x="718671" y="366830"/>
                    <a:pt x="704538" y="359764"/>
                  </a:cubicBezTo>
                  <a:cubicBezTo>
                    <a:pt x="688424" y="351707"/>
                    <a:pt x="676659" y="335481"/>
                    <a:pt x="659567" y="329784"/>
                  </a:cubicBezTo>
                  <a:cubicBezTo>
                    <a:pt x="630733" y="320173"/>
                    <a:pt x="599606" y="319791"/>
                    <a:pt x="569626" y="314794"/>
                  </a:cubicBezTo>
                  <a:cubicBezTo>
                    <a:pt x="549639" y="299804"/>
                    <a:pt x="533145" y="278361"/>
                    <a:pt x="509665" y="269823"/>
                  </a:cubicBezTo>
                  <a:cubicBezTo>
                    <a:pt x="408380" y="232992"/>
                    <a:pt x="429627" y="274774"/>
                    <a:pt x="359764" y="239843"/>
                  </a:cubicBezTo>
                  <a:cubicBezTo>
                    <a:pt x="179767" y="149845"/>
                    <a:pt x="424231" y="263535"/>
                    <a:pt x="284813" y="179882"/>
                  </a:cubicBezTo>
                  <a:cubicBezTo>
                    <a:pt x="99158" y="68487"/>
                    <a:pt x="393910" y="277081"/>
                    <a:pt x="194872" y="134912"/>
                  </a:cubicBezTo>
                  <a:cubicBezTo>
                    <a:pt x="174542" y="120391"/>
                    <a:pt x="153713" y="106393"/>
                    <a:pt x="134911" y="89941"/>
                  </a:cubicBezTo>
                  <a:cubicBezTo>
                    <a:pt x="113639" y="71328"/>
                    <a:pt x="98469" y="45660"/>
                    <a:pt x="74951" y="29981"/>
                  </a:cubicBezTo>
                  <a:cubicBezTo>
                    <a:pt x="52562" y="15055"/>
                    <a:pt x="24984" y="9994"/>
                    <a:pt x="0" y="0"/>
                  </a:cubicBezTo>
                  <a:cubicBezTo>
                    <a:pt x="9993" y="9994"/>
                    <a:pt x="21151" y="18945"/>
                    <a:pt x="29980" y="29981"/>
                  </a:cubicBezTo>
                  <a:cubicBezTo>
                    <a:pt x="66507" y="75639"/>
                    <a:pt x="59160" y="81045"/>
                    <a:pt x="89941" y="134912"/>
                  </a:cubicBezTo>
                  <a:cubicBezTo>
                    <a:pt x="98879" y="150554"/>
                    <a:pt x="109928" y="164892"/>
                    <a:pt x="119921" y="179882"/>
                  </a:cubicBezTo>
                  <a:cubicBezTo>
                    <a:pt x="124918" y="194872"/>
                    <a:pt x="127844" y="210720"/>
                    <a:pt x="134911" y="224853"/>
                  </a:cubicBezTo>
                  <a:cubicBezTo>
                    <a:pt x="159699" y="274429"/>
                    <a:pt x="200774" y="305704"/>
                    <a:pt x="239843" y="344774"/>
                  </a:cubicBezTo>
                  <a:lnTo>
                    <a:pt x="314793" y="419725"/>
                  </a:lnTo>
                  <a:cubicBezTo>
                    <a:pt x="324787" y="429718"/>
                    <a:pt x="331366" y="445236"/>
                    <a:pt x="344774" y="449705"/>
                  </a:cubicBezTo>
                  <a:lnTo>
                    <a:pt x="434715" y="479686"/>
                  </a:lnTo>
                  <a:lnTo>
                    <a:pt x="434715" y="494676"/>
                  </a:lnTo>
                  <a:lnTo>
                    <a:pt x="419724" y="434715"/>
                  </a:lnTo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E23396-9212-4837-AA1E-18A22E4225CB}"/>
                </a:ext>
              </a:extLst>
            </p:cNvPr>
            <p:cNvSpPr/>
            <p:nvPr/>
          </p:nvSpPr>
          <p:spPr>
            <a:xfrm rot="21085527">
              <a:off x="1040233" y="5114445"/>
              <a:ext cx="764499" cy="1236688"/>
            </a:xfrm>
            <a:custGeom>
              <a:avLst/>
              <a:gdLst>
                <a:gd name="connsiteX0" fmla="*/ 344774 w 1064302"/>
                <a:gd name="connsiteY0" fmla="*/ 374755 h 1381078"/>
                <a:gd name="connsiteX1" fmla="*/ 344774 w 1064302"/>
                <a:gd name="connsiteY1" fmla="*/ 374755 h 1381078"/>
                <a:gd name="connsiteX2" fmla="*/ 449705 w 1064302"/>
                <a:gd name="connsiteY2" fmla="*/ 494676 h 1381078"/>
                <a:gd name="connsiteX3" fmla="*/ 524656 w 1064302"/>
                <a:gd name="connsiteY3" fmla="*/ 599607 h 1381078"/>
                <a:gd name="connsiteX4" fmla="*/ 569626 w 1064302"/>
                <a:gd name="connsiteY4" fmla="*/ 734518 h 1381078"/>
                <a:gd name="connsiteX5" fmla="*/ 584616 w 1064302"/>
                <a:gd name="connsiteY5" fmla="*/ 779489 h 1381078"/>
                <a:gd name="connsiteX6" fmla="*/ 599606 w 1064302"/>
                <a:gd name="connsiteY6" fmla="*/ 839450 h 1381078"/>
                <a:gd name="connsiteX7" fmla="*/ 629587 w 1064302"/>
                <a:gd name="connsiteY7" fmla="*/ 899410 h 1381078"/>
                <a:gd name="connsiteX8" fmla="*/ 659567 w 1064302"/>
                <a:gd name="connsiteY8" fmla="*/ 989351 h 1381078"/>
                <a:gd name="connsiteX9" fmla="*/ 674557 w 1064302"/>
                <a:gd name="connsiteY9" fmla="*/ 1034322 h 1381078"/>
                <a:gd name="connsiteX10" fmla="*/ 659567 w 1064302"/>
                <a:gd name="connsiteY10" fmla="*/ 1364105 h 1381078"/>
                <a:gd name="connsiteX11" fmla="*/ 704538 w 1064302"/>
                <a:gd name="connsiteY11" fmla="*/ 1379095 h 1381078"/>
                <a:gd name="connsiteX12" fmla="*/ 884420 w 1064302"/>
                <a:gd name="connsiteY12" fmla="*/ 1229194 h 1381078"/>
                <a:gd name="connsiteX13" fmla="*/ 944380 w 1064302"/>
                <a:gd name="connsiteY13" fmla="*/ 1139253 h 1381078"/>
                <a:gd name="connsiteX14" fmla="*/ 959370 w 1064302"/>
                <a:gd name="connsiteY14" fmla="*/ 1094282 h 1381078"/>
                <a:gd name="connsiteX15" fmla="*/ 1019331 w 1064302"/>
                <a:gd name="connsiteY15" fmla="*/ 1004341 h 1381078"/>
                <a:gd name="connsiteX16" fmla="*/ 1064302 w 1064302"/>
                <a:gd name="connsiteY16" fmla="*/ 914400 h 1381078"/>
                <a:gd name="connsiteX17" fmla="*/ 1019331 w 1064302"/>
                <a:gd name="connsiteY17" fmla="*/ 719528 h 1381078"/>
                <a:gd name="connsiteX18" fmla="*/ 989351 w 1064302"/>
                <a:gd name="connsiteY18" fmla="*/ 674558 h 1381078"/>
                <a:gd name="connsiteX19" fmla="*/ 974361 w 1064302"/>
                <a:gd name="connsiteY19" fmla="*/ 629587 h 1381078"/>
                <a:gd name="connsiteX20" fmla="*/ 839449 w 1064302"/>
                <a:gd name="connsiteY20" fmla="*/ 464695 h 1381078"/>
                <a:gd name="connsiteX21" fmla="*/ 749508 w 1064302"/>
                <a:gd name="connsiteY21" fmla="*/ 374755 h 1381078"/>
                <a:gd name="connsiteX22" fmla="*/ 704538 w 1064302"/>
                <a:gd name="connsiteY22" fmla="*/ 359764 h 1381078"/>
                <a:gd name="connsiteX23" fmla="*/ 659567 w 1064302"/>
                <a:gd name="connsiteY23" fmla="*/ 329784 h 1381078"/>
                <a:gd name="connsiteX24" fmla="*/ 569626 w 1064302"/>
                <a:gd name="connsiteY24" fmla="*/ 314794 h 1381078"/>
                <a:gd name="connsiteX25" fmla="*/ 509665 w 1064302"/>
                <a:gd name="connsiteY25" fmla="*/ 269823 h 1381078"/>
                <a:gd name="connsiteX26" fmla="*/ 359764 w 1064302"/>
                <a:gd name="connsiteY26" fmla="*/ 239843 h 1381078"/>
                <a:gd name="connsiteX27" fmla="*/ 284813 w 1064302"/>
                <a:gd name="connsiteY27" fmla="*/ 179882 h 1381078"/>
                <a:gd name="connsiteX28" fmla="*/ 194872 w 1064302"/>
                <a:gd name="connsiteY28" fmla="*/ 134912 h 1381078"/>
                <a:gd name="connsiteX29" fmla="*/ 134911 w 1064302"/>
                <a:gd name="connsiteY29" fmla="*/ 89941 h 1381078"/>
                <a:gd name="connsiteX30" fmla="*/ 74951 w 1064302"/>
                <a:gd name="connsiteY30" fmla="*/ 29981 h 1381078"/>
                <a:gd name="connsiteX31" fmla="*/ 0 w 1064302"/>
                <a:gd name="connsiteY31" fmla="*/ 0 h 1381078"/>
                <a:gd name="connsiteX32" fmla="*/ 29980 w 1064302"/>
                <a:gd name="connsiteY32" fmla="*/ 29981 h 1381078"/>
                <a:gd name="connsiteX33" fmla="*/ 89941 w 1064302"/>
                <a:gd name="connsiteY33" fmla="*/ 134912 h 1381078"/>
                <a:gd name="connsiteX34" fmla="*/ 119921 w 1064302"/>
                <a:gd name="connsiteY34" fmla="*/ 179882 h 1381078"/>
                <a:gd name="connsiteX35" fmla="*/ 134911 w 1064302"/>
                <a:gd name="connsiteY35" fmla="*/ 224853 h 1381078"/>
                <a:gd name="connsiteX36" fmla="*/ 239843 w 1064302"/>
                <a:gd name="connsiteY36" fmla="*/ 344774 h 1381078"/>
                <a:gd name="connsiteX37" fmla="*/ 314793 w 1064302"/>
                <a:gd name="connsiteY37" fmla="*/ 419725 h 1381078"/>
                <a:gd name="connsiteX38" fmla="*/ 344774 w 1064302"/>
                <a:gd name="connsiteY38" fmla="*/ 449705 h 1381078"/>
                <a:gd name="connsiteX39" fmla="*/ 434715 w 1064302"/>
                <a:gd name="connsiteY39" fmla="*/ 479686 h 1381078"/>
                <a:gd name="connsiteX40" fmla="*/ 434715 w 1064302"/>
                <a:gd name="connsiteY40" fmla="*/ 494676 h 1381078"/>
                <a:gd name="connsiteX41" fmla="*/ 419724 w 1064302"/>
                <a:gd name="connsiteY41" fmla="*/ 434715 h 138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64302" h="1381078">
                  <a:moveTo>
                    <a:pt x="344774" y="374755"/>
                  </a:moveTo>
                  <a:lnTo>
                    <a:pt x="344774" y="374755"/>
                  </a:lnTo>
                  <a:cubicBezTo>
                    <a:pt x="379751" y="414729"/>
                    <a:pt x="419471" y="451005"/>
                    <a:pt x="449705" y="494676"/>
                  </a:cubicBezTo>
                  <a:cubicBezTo>
                    <a:pt x="536144" y="619532"/>
                    <a:pt x="423975" y="532487"/>
                    <a:pt x="524656" y="599607"/>
                  </a:cubicBezTo>
                  <a:lnTo>
                    <a:pt x="569626" y="734518"/>
                  </a:lnTo>
                  <a:cubicBezTo>
                    <a:pt x="574623" y="749508"/>
                    <a:pt x="580784" y="764160"/>
                    <a:pt x="584616" y="779489"/>
                  </a:cubicBezTo>
                  <a:cubicBezTo>
                    <a:pt x="589613" y="799476"/>
                    <a:pt x="592372" y="820160"/>
                    <a:pt x="599606" y="839450"/>
                  </a:cubicBezTo>
                  <a:cubicBezTo>
                    <a:pt x="607452" y="860373"/>
                    <a:pt x="621288" y="878662"/>
                    <a:pt x="629587" y="899410"/>
                  </a:cubicBezTo>
                  <a:cubicBezTo>
                    <a:pt x="641324" y="928752"/>
                    <a:pt x="649574" y="959371"/>
                    <a:pt x="659567" y="989351"/>
                  </a:cubicBezTo>
                  <a:lnTo>
                    <a:pt x="674557" y="1034322"/>
                  </a:lnTo>
                  <a:cubicBezTo>
                    <a:pt x="669560" y="1144250"/>
                    <a:pt x="650034" y="1254478"/>
                    <a:pt x="659567" y="1364105"/>
                  </a:cubicBezTo>
                  <a:cubicBezTo>
                    <a:pt x="660936" y="1379847"/>
                    <a:pt x="689548" y="1384092"/>
                    <a:pt x="704538" y="1379095"/>
                  </a:cubicBezTo>
                  <a:cubicBezTo>
                    <a:pt x="751943" y="1363294"/>
                    <a:pt x="860564" y="1264978"/>
                    <a:pt x="884420" y="1229194"/>
                  </a:cubicBezTo>
                  <a:lnTo>
                    <a:pt x="944380" y="1139253"/>
                  </a:lnTo>
                  <a:cubicBezTo>
                    <a:pt x="949377" y="1124263"/>
                    <a:pt x="951696" y="1108095"/>
                    <a:pt x="959370" y="1094282"/>
                  </a:cubicBezTo>
                  <a:cubicBezTo>
                    <a:pt x="976869" y="1062784"/>
                    <a:pt x="1007937" y="1038524"/>
                    <a:pt x="1019331" y="1004341"/>
                  </a:cubicBezTo>
                  <a:cubicBezTo>
                    <a:pt x="1040018" y="942279"/>
                    <a:pt x="1025556" y="972518"/>
                    <a:pt x="1064302" y="914400"/>
                  </a:cubicBezTo>
                  <a:cubicBezTo>
                    <a:pt x="1057391" y="866026"/>
                    <a:pt x="1049259" y="764420"/>
                    <a:pt x="1019331" y="719528"/>
                  </a:cubicBezTo>
                  <a:lnTo>
                    <a:pt x="989351" y="674558"/>
                  </a:lnTo>
                  <a:cubicBezTo>
                    <a:pt x="984354" y="659568"/>
                    <a:pt x="982035" y="643400"/>
                    <a:pt x="974361" y="629587"/>
                  </a:cubicBezTo>
                  <a:cubicBezTo>
                    <a:pt x="924637" y="540084"/>
                    <a:pt x="910622" y="535868"/>
                    <a:pt x="839449" y="464695"/>
                  </a:cubicBezTo>
                  <a:lnTo>
                    <a:pt x="749508" y="374755"/>
                  </a:lnTo>
                  <a:cubicBezTo>
                    <a:pt x="734518" y="369758"/>
                    <a:pt x="718671" y="366830"/>
                    <a:pt x="704538" y="359764"/>
                  </a:cubicBezTo>
                  <a:cubicBezTo>
                    <a:pt x="688424" y="351707"/>
                    <a:pt x="676659" y="335481"/>
                    <a:pt x="659567" y="329784"/>
                  </a:cubicBezTo>
                  <a:cubicBezTo>
                    <a:pt x="630733" y="320173"/>
                    <a:pt x="599606" y="319791"/>
                    <a:pt x="569626" y="314794"/>
                  </a:cubicBezTo>
                  <a:cubicBezTo>
                    <a:pt x="549639" y="299804"/>
                    <a:pt x="533145" y="278361"/>
                    <a:pt x="509665" y="269823"/>
                  </a:cubicBezTo>
                  <a:cubicBezTo>
                    <a:pt x="408380" y="232992"/>
                    <a:pt x="429627" y="274774"/>
                    <a:pt x="359764" y="239843"/>
                  </a:cubicBezTo>
                  <a:cubicBezTo>
                    <a:pt x="179767" y="149845"/>
                    <a:pt x="424231" y="263535"/>
                    <a:pt x="284813" y="179882"/>
                  </a:cubicBezTo>
                  <a:cubicBezTo>
                    <a:pt x="99158" y="68487"/>
                    <a:pt x="393910" y="277081"/>
                    <a:pt x="194872" y="134912"/>
                  </a:cubicBezTo>
                  <a:cubicBezTo>
                    <a:pt x="174542" y="120391"/>
                    <a:pt x="153713" y="106393"/>
                    <a:pt x="134911" y="89941"/>
                  </a:cubicBezTo>
                  <a:cubicBezTo>
                    <a:pt x="113639" y="71328"/>
                    <a:pt x="98469" y="45660"/>
                    <a:pt x="74951" y="29981"/>
                  </a:cubicBezTo>
                  <a:cubicBezTo>
                    <a:pt x="52562" y="15055"/>
                    <a:pt x="24984" y="9994"/>
                    <a:pt x="0" y="0"/>
                  </a:cubicBezTo>
                  <a:cubicBezTo>
                    <a:pt x="9993" y="9994"/>
                    <a:pt x="21151" y="18945"/>
                    <a:pt x="29980" y="29981"/>
                  </a:cubicBezTo>
                  <a:cubicBezTo>
                    <a:pt x="66507" y="75639"/>
                    <a:pt x="59160" y="81045"/>
                    <a:pt x="89941" y="134912"/>
                  </a:cubicBezTo>
                  <a:cubicBezTo>
                    <a:pt x="98879" y="150554"/>
                    <a:pt x="109928" y="164892"/>
                    <a:pt x="119921" y="179882"/>
                  </a:cubicBezTo>
                  <a:cubicBezTo>
                    <a:pt x="124918" y="194872"/>
                    <a:pt x="127844" y="210720"/>
                    <a:pt x="134911" y="224853"/>
                  </a:cubicBezTo>
                  <a:cubicBezTo>
                    <a:pt x="159699" y="274429"/>
                    <a:pt x="200774" y="305704"/>
                    <a:pt x="239843" y="344774"/>
                  </a:cubicBezTo>
                  <a:lnTo>
                    <a:pt x="314793" y="419725"/>
                  </a:lnTo>
                  <a:cubicBezTo>
                    <a:pt x="324787" y="429718"/>
                    <a:pt x="331366" y="445236"/>
                    <a:pt x="344774" y="449705"/>
                  </a:cubicBezTo>
                  <a:lnTo>
                    <a:pt x="434715" y="479686"/>
                  </a:lnTo>
                  <a:lnTo>
                    <a:pt x="434715" y="494676"/>
                  </a:lnTo>
                  <a:lnTo>
                    <a:pt x="419724" y="434715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5BDF6-90B9-4CFB-95B8-3B3A75E5C515}"/>
              </a:ext>
            </a:extLst>
          </p:cNvPr>
          <p:cNvGrpSpPr/>
          <p:nvPr/>
        </p:nvGrpSpPr>
        <p:grpSpPr>
          <a:xfrm>
            <a:off x="9214280" y="5320562"/>
            <a:ext cx="1534579" cy="1238245"/>
            <a:chOff x="1040233" y="5112888"/>
            <a:chExt cx="1534579" cy="12382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A2A94-F153-4844-9D61-741CF2EC3A31}"/>
                </a:ext>
              </a:extLst>
            </p:cNvPr>
            <p:cNvSpPr/>
            <p:nvPr/>
          </p:nvSpPr>
          <p:spPr>
            <a:xfrm rot="741861" flipH="1">
              <a:off x="1731623" y="5112888"/>
              <a:ext cx="843189" cy="1236688"/>
            </a:xfrm>
            <a:custGeom>
              <a:avLst/>
              <a:gdLst>
                <a:gd name="connsiteX0" fmla="*/ 344774 w 1064302"/>
                <a:gd name="connsiteY0" fmla="*/ 374755 h 1381078"/>
                <a:gd name="connsiteX1" fmla="*/ 344774 w 1064302"/>
                <a:gd name="connsiteY1" fmla="*/ 374755 h 1381078"/>
                <a:gd name="connsiteX2" fmla="*/ 449705 w 1064302"/>
                <a:gd name="connsiteY2" fmla="*/ 494676 h 1381078"/>
                <a:gd name="connsiteX3" fmla="*/ 524656 w 1064302"/>
                <a:gd name="connsiteY3" fmla="*/ 599607 h 1381078"/>
                <a:gd name="connsiteX4" fmla="*/ 569626 w 1064302"/>
                <a:gd name="connsiteY4" fmla="*/ 734518 h 1381078"/>
                <a:gd name="connsiteX5" fmla="*/ 584616 w 1064302"/>
                <a:gd name="connsiteY5" fmla="*/ 779489 h 1381078"/>
                <a:gd name="connsiteX6" fmla="*/ 599606 w 1064302"/>
                <a:gd name="connsiteY6" fmla="*/ 839450 h 1381078"/>
                <a:gd name="connsiteX7" fmla="*/ 629587 w 1064302"/>
                <a:gd name="connsiteY7" fmla="*/ 899410 h 1381078"/>
                <a:gd name="connsiteX8" fmla="*/ 659567 w 1064302"/>
                <a:gd name="connsiteY8" fmla="*/ 989351 h 1381078"/>
                <a:gd name="connsiteX9" fmla="*/ 674557 w 1064302"/>
                <a:gd name="connsiteY9" fmla="*/ 1034322 h 1381078"/>
                <a:gd name="connsiteX10" fmla="*/ 659567 w 1064302"/>
                <a:gd name="connsiteY10" fmla="*/ 1364105 h 1381078"/>
                <a:gd name="connsiteX11" fmla="*/ 704538 w 1064302"/>
                <a:gd name="connsiteY11" fmla="*/ 1379095 h 1381078"/>
                <a:gd name="connsiteX12" fmla="*/ 884420 w 1064302"/>
                <a:gd name="connsiteY12" fmla="*/ 1229194 h 1381078"/>
                <a:gd name="connsiteX13" fmla="*/ 944380 w 1064302"/>
                <a:gd name="connsiteY13" fmla="*/ 1139253 h 1381078"/>
                <a:gd name="connsiteX14" fmla="*/ 959370 w 1064302"/>
                <a:gd name="connsiteY14" fmla="*/ 1094282 h 1381078"/>
                <a:gd name="connsiteX15" fmla="*/ 1019331 w 1064302"/>
                <a:gd name="connsiteY15" fmla="*/ 1004341 h 1381078"/>
                <a:gd name="connsiteX16" fmla="*/ 1064302 w 1064302"/>
                <a:gd name="connsiteY16" fmla="*/ 914400 h 1381078"/>
                <a:gd name="connsiteX17" fmla="*/ 1019331 w 1064302"/>
                <a:gd name="connsiteY17" fmla="*/ 719528 h 1381078"/>
                <a:gd name="connsiteX18" fmla="*/ 989351 w 1064302"/>
                <a:gd name="connsiteY18" fmla="*/ 674558 h 1381078"/>
                <a:gd name="connsiteX19" fmla="*/ 974361 w 1064302"/>
                <a:gd name="connsiteY19" fmla="*/ 629587 h 1381078"/>
                <a:gd name="connsiteX20" fmla="*/ 839449 w 1064302"/>
                <a:gd name="connsiteY20" fmla="*/ 464695 h 1381078"/>
                <a:gd name="connsiteX21" fmla="*/ 749508 w 1064302"/>
                <a:gd name="connsiteY21" fmla="*/ 374755 h 1381078"/>
                <a:gd name="connsiteX22" fmla="*/ 704538 w 1064302"/>
                <a:gd name="connsiteY22" fmla="*/ 359764 h 1381078"/>
                <a:gd name="connsiteX23" fmla="*/ 659567 w 1064302"/>
                <a:gd name="connsiteY23" fmla="*/ 329784 h 1381078"/>
                <a:gd name="connsiteX24" fmla="*/ 569626 w 1064302"/>
                <a:gd name="connsiteY24" fmla="*/ 314794 h 1381078"/>
                <a:gd name="connsiteX25" fmla="*/ 509665 w 1064302"/>
                <a:gd name="connsiteY25" fmla="*/ 269823 h 1381078"/>
                <a:gd name="connsiteX26" fmla="*/ 359764 w 1064302"/>
                <a:gd name="connsiteY26" fmla="*/ 239843 h 1381078"/>
                <a:gd name="connsiteX27" fmla="*/ 284813 w 1064302"/>
                <a:gd name="connsiteY27" fmla="*/ 179882 h 1381078"/>
                <a:gd name="connsiteX28" fmla="*/ 194872 w 1064302"/>
                <a:gd name="connsiteY28" fmla="*/ 134912 h 1381078"/>
                <a:gd name="connsiteX29" fmla="*/ 134911 w 1064302"/>
                <a:gd name="connsiteY29" fmla="*/ 89941 h 1381078"/>
                <a:gd name="connsiteX30" fmla="*/ 74951 w 1064302"/>
                <a:gd name="connsiteY30" fmla="*/ 29981 h 1381078"/>
                <a:gd name="connsiteX31" fmla="*/ 0 w 1064302"/>
                <a:gd name="connsiteY31" fmla="*/ 0 h 1381078"/>
                <a:gd name="connsiteX32" fmla="*/ 29980 w 1064302"/>
                <a:gd name="connsiteY32" fmla="*/ 29981 h 1381078"/>
                <a:gd name="connsiteX33" fmla="*/ 89941 w 1064302"/>
                <a:gd name="connsiteY33" fmla="*/ 134912 h 1381078"/>
                <a:gd name="connsiteX34" fmla="*/ 119921 w 1064302"/>
                <a:gd name="connsiteY34" fmla="*/ 179882 h 1381078"/>
                <a:gd name="connsiteX35" fmla="*/ 134911 w 1064302"/>
                <a:gd name="connsiteY35" fmla="*/ 224853 h 1381078"/>
                <a:gd name="connsiteX36" fmla="*/ 239843 w 1064302"/>
                <a:gd name="connsiteY36" fmla="*/ 344774 h 1381078"/>
                <a:gd name="connsiteX37" fmla="*/ 314793 w 1064302"/>
                <a:gd name="connsiteY37" fmla="*/ 419725 h 1381078"/>
                <a:gd name="connsiteX38" fmla="*/ 344774 w 1064302"/>
                <a:gd name="connsiteY38" fmla="*/ 449705 h 1381078"/>
                <a:gd name="connsiteX39" fmla="*/ 434715 w 1064302"/>
                <a:gd name="connsiteY39" fmla="*/ 479686 h 1381078"/>
                <a:gd name="connsiteX40" fmla="*/ 434715 w 1064302"/>
                <a:gd name="connsiteY40" fmla="*/ 494676 h 1381078"/>
                <a:gd name="connsiteX41" fmla="*/ 419724 w 1064302"/>
                <a:gd name="connsiteY41" fmla="*/ 434715 h 138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64302" h="1381078">
                  <a:moveTo>
                    <a:pt x="344774" y="374755"/>
                  </a:moveTo>
                  <a:lnTo>
                    <a:pt x="344774" y="374755"/>
                  </a:lnTo>
                  <a:cubicBezTo>
                    <a:pt x="379751" y="414729"/>
                    <a:pt x="419471" y="451005"/>
                    <a:pt x="449705" y="494676"/>
                  </a:cubicBezTo>
                  <a:cubicBezTo>
                    <a:pt x="536144" y="619532"/>
                    <a:pt x="423975" y="532487"/>
                    <a:pt x="524656" y="599607"/>
                  </a:cubicBezTo>
                  <a:lnTo>
                    <a:pt x="569626" y="734518"/>
                  </a:lnTo>
                  <a:cubicBezTo>
                    <a:pt x="574623" y="749508"/>
                    <a:pt x="580784" y="764160"/>
                    <a:pt x="584616" y="779489"/>
                  </a:cubicBezTo>
                  <a:cubicBezTo>
                    <a:pt x="589613" y="799476"/>
                    <a:pt x="592372" y="820160"/>
                    <a:pt x="599606" y="839450"/>
                  </a:cubicBezTo>
                  <a:cubicBezTo>
                    <a:pt x="607452" y="860373"/>
                    <a:pt x="621288" y="878662"/>
                    <a:pt x="629587" y="899410"/>
                  </a:cubicBezTo>
                  <a:cubicBezTo>
                    <a:pt x="641324" y="928752"/>
                    <a:pt x="649574" y="959371"/>
                    <a:pt x="659567" y="989351"/>
                  </a:cubicBezTo>
                  <a:lnTo>
                    <a:pt x="674557" y="1034322"/>
                  </a:lnTo>
                  <a:cubicBezTo>
                    <a:pt x="669560" y="1144250"/>
                    <a:pt x="650034" y="1254478"/>
                    <a:pt x="659567" y="1364105"/>
                  </a:cubicBezTo>
                  <a:cubicBezTo>
                    <a:pt x="660936" y="1379847"/>
                    <a:pt x="689548" y="1384092"/>
                    <a:pt x="704538" y="1379095"/>
                  </a:cubicBezTo>
                  <a:cubicBezTo>
                    <a:pt x="751943" y="1363294"/>
                    <a:pt x="860564" y="1264978"/>
                    <a:pt x="884420" y="1229194"/>
                  </a:cubicBezTo>
                  <a:lnTo>
                    <a:pt x="944380" y="1139253"/>
                  </a:lnTo>
                  <a:cubicBezTo>
                    <a:pt x="949377" y="1124263"/>
                    <a:pt x="951696" y="1108095"/>
                    <a:pt x="959370" y="1094282"/>
                  </a:cubicBezTo>
                  <a:cubicBezTo>
                    <a:pt x="976869" y="1062784"/>
                    <a:pt x="1007937" y="1038524"/>
                    <a:pt x="1019331" y="1004341"/>
                  </a:cubicBezTo>
                  <a:cubicBezTo>
                    <a:pt x="1040018" y="942279"/>
                    <a:pt x="1025556" y="972518"/>
                    <a:pt x="1064302" y="914400"/>
                  </a:cubicBezTo>
                  <a:cubicBezTo>
                    <a:pt x="1057391" y="866026"/>
                    <a:pt x="1049259" y="764420"/>
                    <a:pt x="1019331" y="719528"/>
                  </a:cubicBezTo>
                  <a:lnTo>
                    <a:pt x="989351" y="674558"/>
                  </a:lnTo>
                  <a:cubicBezTo>
                    <a:pt x="984354" y="659568"/>
                    <a:pt x="982035" y="643400"/>
                    <a:pt x="974361" y="629587"/>
                  </a:cubicBezTo>
                  <a:cubicBezTo>
                    <a:pt x="924637" y="540084"/>
                    <a:pt x="910622" y="535868"/>
                    <a:pt x="839449" y="464695"/>
                  </a:cubicBezTo>
                  <a:lnTo>
                    <a:pt x="749508" y="374755"/>
                  </a:lnTo>
                  <a:cubicBezTo>
                    <a:pt x="734518" y="369758"/>
                    <a:pt x="718671" y="366830"/>
                    <a:pt x="704538" y="359764"/>
                  </a:cubicBezTo>
                  <a:cubicBezTo>
                    <a:pt x="688424" y="351707"/>
                    <a:pt x="676659" y="335481"/>
                    <a:pt x="659567" y="329784"/>
                  </a:cubicBezTo>
                  <a:cubicBezTo>
                    <a:pt x="630733" y="320173"/>
                    <a:pt x="599606" y="319791"/>
                    <a:pt x="569626" y="314794"/>
                  </a:cubicBezTo>
                  <a:cubicBezTo>
                    <a:pt x="549639" y="299804"/>
                    <a:pt x="533145" y="278361"/>
                    <a:pt x="509665" y="269823"/>
                  </a:cubicBezTo>
                  <a:cubicBezTo>
                    <a:pt x="408380" y="232992"/>
                    <a:pt x="429627" y="274774"/>
                    <a:pt x="359764" y="239843"/>
                  </a:cubicBezTo>
                  <a:cubicBezTo>
                    <a:pt x="179767" y="149845"/>
                    <a:pt x="424231" y="263535"/>
                    <a:pt x="284813" y="179882"/>
                  </a:cubicBezTo>
                  <a:cubicBezTo>
                    <a:pt x="99158" y="68487"/>
                    <a:pt x="393910" y="277081"/>
                    <a:pt x="194872" y="134912"/>
                  </a:cubicBezTo>
                  <a:cubicBezTo>
                    <a:pt x="174542" y="120391"/>
                    <a:pt x="153713" y="106393"/>
                    <a:pt x="134911" y="89941"/>
                  </a:cubicBezTo>
                  <a:cubicBezTo>
                    <a:pt x="113639" y="71328"/>
                    <a:pt x="98469" y="45660"/>
                    <a:pt x="74951" y="29981"/>
                  </a:cubicBezTo>
                  <a:cubicBezTo>
                    <a:pt x="52562" y="15055"/>
                    <a:pt x="24984" y="9994"/>
                    <a:pt x="0" y="0"/>
                  </a:cubicBezTo>
                  <a:cubicBezTo>
                    <a:pt x="9993" y="9994"/>
                    <a:pt x="21151" y="18945"/>
                    <a:pt x="29980" y="29981"/>
                  </a:cubicBezTo>
                  <a:cubicBezTo>
                    <a:pt x="66507" y="75639"/>
                    <a:pt x="59160" y="81045"/>
                    <a:pt x="89941" y="134912"/>
                  </a:cubicBezTo>
                  <a:cubicBezTo>
                    <a:pt x="98879" y="150554"/>
                    <a:pt x="109928" y="164892"/>
                    <a:pt x="119921" y="179882"/>
                  </a:cubicBezTo>
                  <a:cubicBezTo>
                    <a:pt x="124918" y="194872"/>
                    <a:pt x="127844" y="210720"/>
                    <a:pt x="134911" y="224853"/>
                  </a:cubicBezTo>
                  <a:cubicBezTo>
                    <a:pt x="159699" y="274429"/>
                    <a:pt x="200774" y="305704"/>
                    <a:pt x="239843" y="344774"/>
                  </a:cubicBezTo>
                  <a:lnTo>
                    <a:pt x="314793" y="419725"/>
                  </a:lnTo>
                  <a:cubicBezTo>
                    <a:pt x="324787" y="429718"/>
                    <a:pt x="331366" y="445236"/>
                    <a:pt x="344774" y="449705"/>
                  </a:cubicBezTo>
                  <a:lnTo>
                    <a:pt x="434715" y="479686"/>
                  </a:lnTo>
                  <a:lnTo>
                    <a:pt x="434715" y="494676"/>
                  </a:lnTo>
                  <a:lnTo>
                    <a:pt x="419724" y="434715"/>
                  </a:lnTo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67F957-3C7E-4E39-9EE1-9484822BD84E}"/>
                </a:ext>
              </a:extLst>
            </p:cNvPr>
            <p:cNvSpPr/>
            <p:nvPr/>
          </p:nvSpPr>
          <p:spPr>
            <a:xfrm rot="21085527">
              <a:off x="1040233" y="5114445"/>
              <a:ext cx="764499" cy="1236688"/>
            </a:xfrm>
            <a:custGeom>
              <a:avLst/>
              <a:gdLst>
                <a:gd name="connsiteX0" fmla="*/ 344774 w 1064302"/>
                <a:gd name="connsiteY0" fmla="*/ 374755 h 1381078"/>
                <a:gd name="connsiteX1" fmla="*/ 344774 w 1064302"/>
                <a:gd name="connsiteY1" fmla="*/ 374755 h 1381078"/>
                <a:gd name="connsiteX2" fmla="*/ 449705 w 1064302"/>
                <a:gd name="connsiteY2" fmla="*/ 494676 h 1381078"/>
                <a:gd name="connsiteX3" fmla="*/ 524656 w 1064302"/>
                <a:gd name="connsiteY3" fmla="*/ 599607 h 1381078"/>
                <a:gd name="connsiteX4" fmla="*/ 569626 w 1064302"/>
                <a:gd name="connsiteY4" fmla="*/ 734518 h 1381078"/>
                <a:gd name="connsiteX5" fmla="*/ 584616 w 1064302"/>
                <a:gd name="connsiteY5" fmla="*/ 779489 h 1381078"/>
                <a:gd name="connsiteX6" fmla="*/ 599606 w 1064302"/>
                <a:gd name="connsiteY6" fmla="*/ 839450 h 1381078"/>
                <a:gd name="connsiteX7" fmla="*/ 629587 w 1064302"/>
                <a:gd name="connsiteY7" fmla="*/ 899410 h 1381078"/>
                <a:gd name="connsiteX8" fmla="*/ 659567 w 1064302"/>
                <a:gd name="connsiteY8" fmla="*/ 989351 h 1381078"/>
                <a:gd name="connsiteX9" fmla="*/ 674557 w 1064302"/>
                <a:gd name="connsiteY9" fmla="*/ 1034322 h 1381078"/>
                <a:gd name="connsiteX10" fmla="*/ 659567 w 1064302"/>
                <a:gd name="connsiteY10" fmla="*/ 1364105 h 1381078"/>
                <a:gd name="connsiteX11" fmla="*/ 704538 w 1064302"/>
                <a:gd name="connsiteY11" fmla="*/ 1379095 h 1381078"/>
                <a:gd name="connsiteX12" fmla="*/ 884420 w 1064302"/>
                <a:gd name="connsiteY12" fmla="*/ 1229194 h 1381078"/>
                <a:gd name="connsiteX13" fmla="*/ 944380 w 1064302"/>
                <a:gd name="connsiteY13" fmla="*/ 1139253 h 1381078"/>
                <a:gd name="connsiteX14" fmla="*/ 959370 w 1064302"/>
                <a:gd name="connsiteY14" fmla="*/ 1094282 h 1381078"/>
                <a:gd name="connsiteX15" fmla="*/ 1019331 w 1064302"/>
                <a:gd name="connsiteY15" fmla="*/ 1004341 h 1381078"/>
                <a:gd name="connsiteX16" fmla="*/ 1064302 w 1064302"/>
                <a:gd name="connsiteY16" fmla="*/ 914400 h 1381078"/>
                <a:gd name="connsiteX17" fmla="*/ 1019331 w 1064302"/>
                <a:gd name="connsiteY17" fmla="*/ 719528 h 1381078"/>
                <a:gd name="connsiteX18" fmla="*/ 989351 w 1064302"/>
                <a:gd name="connsiteY18" fmla="*/ 674558 h 1381078"/>
                <a:gd name="connsiteX19" fmla="*/ 974361 w 1064302"/>
                <a:gd name="connsiteY19" fmla="*/ 629587 h 1381078"/>
                <a:gd name="connsiteX20" fmla="*/ 839449 w 1064302"/>
                <a:gd name="connsiteY20" fmla="*/ 464695 h 1381078"/>
                <a:gd name="connsiteX21" fmla="*/ 749508 w 1064302"/>
                <a:gd name="connsiteY21" fmla="*/ 374755 h 1381078"/>
                <a:gd name="connsiteX22" fmla="*/ 704538 w 1064302"/>
                <a:gd name="connsiteY22" fmla="*/ 359764 h 1381078"/>
                <a:gd name="connsiteX23" fmla="*/ 659567 w 1064302"/>
                <a:gd name="connsiteY23" fmla="*/ 329784 h 1381078"/>
                <a:gd name="connsiteX24" fmla="*/ 569626 w 1064302"/>
                <a:gd name="connsiteY24" fmla="*/ 314794 h 1381078"/>
                <a:gd name="connsiteX25" fmla="*/ 509665 w 1064302"/>
                <a:gd name="connsiteY25" fmla="*/ 269823 h 1381078"/>
                <a:gd name="connsiteX26" fmla="*/ 359764 w 1064302"/>
                <a:gd name="connsiteY26" fmla="*/ 239843 h 1381078"/>
                <a:gd name="connsiteX27" fmla="*/ 284813 w 1064302"/>
                <a:gd name="connsiteY27" fmla="*/ 179882 h 1381078"/>
                <a:gd name="connsiteX28" fmla="*/ 194872 w 1064302"/>
                <a:gd name="connsiteY28" fmla="*/ 134912 h 1381078"/>
                <a:gd name="connsiteX29" fmla="*/ 134911 w 1064302"/>
                <a:gd name="connsiteY29" fmla="*/ 89941 h 1381078"/>
                <a:gd name="connsiteX30" fmla="*/ 74951 w 1064302"/>
                <a:gd name="connsiteY30" fmla="*/ 29981 h 1381078"/>
                <a:gd name="connsiteX31" fmla="*/ 0 w 1064302"/>
                <a:gd name="connsiteY31" fmla="*/ 0 h 1381078"/>
                <a:gd name="connsiteX32" fmla="*/ 29980 w 1064302"/>
                <a:gd name="connsiteY32" fmla="*/ 29981 h 1381078"/>
                <a:gd name="connsiteX33" fmla="*/ 89941 w 1064302"/>
                <a:gd name="connsiteY33" fmla="*/ 134912 h 1381078"/>
                <a:gd name="connsiteX34" fmla="*/ 119921 w 1064302"/>
                <a:gd name="connsiteY34" fmla="*/ 179882 h 1381078"/>
                <a:gd name="connsiteX35" fmla="*/ 134911 w 1064302"/>
                <a:gd name="connsiteY35" fmla="*/ 224853 h 1381078"/>
                <a:gd name="connsiteX36" fmla="*/ 239843 w 1064302"/>
                <a:gd name="connsiteY36" fmla="*/ 344774 h 1381078"/>
                <a:gd name="connsiteX37" fmla="*/ 314793 w 1064302"/>
                <a:gd name="connsiteY37" fmla="*/ 419725 h 1381078"/>
                <a:gd name="connsiteX38" fmla="*/ 344774 w 1064302"/>
                <a:gd name="connsiteY38" fmla="*/ 449705 h 1381078"/>
                <a:gd name="connsiteX39" fmla="*/ 434715 w 1064302"/>
                <a:gd name="connsiteY39" fmla="*/ 479686 h 1381078"/>
                <a:gd name="connsiteX40" fmla="*/ 434715 w 1064302"/>
                <a:gd name="connsiteY40" fmla="*/ 494676 h 1381078"/>
                <a:gd name="connsiteX41" fmla="*/ 419724 w 1064302"/>
                <a:gd name="connsiteY41" fmla="*/ 434715 h 138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64302" h="1381078">
                  <a:moveTo>
                    <a:pt x="344774" y="374755"/>
                  </a:moveTo>
                  <a:lnTo>
                    <a:pt x="344774" y="374755"/>
                  </a:lnTo>
                  <a:cubicBezTo>
                    <a:pt x="379751" y="414729"/>
                    <a:pt x="419471" y="451005"/>
                    <a:pt x="449705" y="494676"/>
                  </a:cubicBezTo>
                  <a:cubicBezTo>
                    <a:pt x="536144" y="619532"/>
                    <a:pt x="423975" y="532487"/>
                    <a:pt x="524656" y="599607"/>
                  </a:cubicBezTo>
                  <a:lnTo>
                    <a:pt x="569626" y="734518"/>
                  </a:lnTo>
                  <a:cubicBezTo>
                    <a:pt x="574623" y="749508"/>
                    <a:pt x="580784" y="764160"/>
                    <a:pt x="584616" y="779489"/>
                  </a:cubicBezTo>
                  <a:cubicBezTo>
                    <a:pt x="589613" y="799476"/>
                    <a:pt x="592372" y="820160"/>
                    <a:pt x="599606" y="839450"/>
                  </a:cubicBezTo>
                  <a:cubicBezTo>
                    <a:pt x="607452" y="860373"/>
                    <a:pt x="621288" y="878662"/>
                    <a:pt x="629587" y="899410"/>
                  </a:cubicBezTo>
                  <a:cubicBezTo>
                    <a:pt x="641324" y="928752"/>
                    <a:pt x="649574" y="959371"/>
                    <a:pt x="659567" y="989351"/>
                  </a:cubicBezTo>
                  <a:lnTo>
                    <a:pt x="674557" y="1034322"/>
                  </a:lnTo>
                  <a:cubicBezTo>
                    <a:pt x="669560" y="1144250"/>
                    <a:pt x="650034" y="1254478"/>
                    <a:pt x="659567" y="1364105"/>
                  </a:cubicBezTo>
                  <a:cubicBezTo>
                    <a:pt x="660936" y="1379847"/>
                    <a:pt x="689548" y="1384092"/>
                    <a:pt x="704538" y="1379095"/>
                  </a:cubicBezTo>
                  <a:cubicBezTo>
                    <a:pt x="751943" y="1363294"/>
                    <a:pt x="860564" y="1264978"/>
                    <a:pt x="884420" y="1229194"/>
                  </a:cubicBezTo>
                  <a:lnTo>
                    <a:pt x="944380" y="1139253"/>
                  </a:lnTo>
                  <a:cubicBezTo>
                    <a:pt x="949377" y="1124263"/>
                    <a:pt x="951696" y="1108095"/>
                    <a:pt x="959370" y="1094282"/>
                  </a:cubicBezTo>
                  <a:cubicBezTo>
                    <a:pt x="976869" y="1062784"/>
                    <a:pt x="1007937" y="1038524"/>
                    <a:pt x="1019331" y="1004341"/>
                  </a:cubicBezTo>
                  <a:cubicBezTo>
                    <a:pt x="1040018" y="942279"/>
                    <a:pt x="1025556" y="972518"/>
                    <a:pt x="1064302" y="914400"/>
                  </a:cubicBezTo>
                  <a:cubicBezTo>
                    <a:pt x="1057391" y="866026"/>
                    <a:pt x="1049259" y="764420"/>
                    <a:pt x="1019331" y="719528"/>
                  </a:cubicBezTo>
                  <a:lnTo>
                    <a:pt x="989351" y="674558"/>
                  </a:lnTo>
                  <a:cubicBezTo>
                    <a:pt x="984354" y="659568"/>
                    <a:pt x="982035" y="643400"/>
                    <a:pt x="974361" y="629587"/>
                  </a:cubicBezTo>
                  <a:cubicBezTo>
                    <a:pt x="924637" y="540084"/>
                    <a:pt x="910622" y="535868"/>
                    <a:pt x="839449" y="464695"/>
                  </a:cubicBezTo>
                  <a:lnTo>
                    <a:pt x="749508" y="374755"/>
                  </a:lnTo>
                  <a:cubicBezTo>
                    <a:pt x="734518" y="369758"/>
                    <a:pt x="718671" y="366830"/>
                    <a:pt x="704538" y="359764"/>
                  </a:cubicBezTo>
                  <a:cubicBezTo>
                    <a:pt x="688424" y="351707"/>
                    <a:pt x="676659" y="335481"/>
                    <a:pt x="659567" y="329784"/>
                  </a:cubicBezTo>
                  <a:cubicBezTo>
                    <a:pt x="630733" y="320173"/>
                    <a:pt x="599606" y="319791"/>
                    <a:pt x="569626" y="314794"/>
                  </a:cubicBezTo>
                  <a:cubicBezTo>
                    <a:pt x="549639" y="299804"/>
                    <a:pt x="533145" y="278361"/>
                    <a:pt x="509665" y="269823"/>
                  </a:cubicBezTo>
                  <a:cubicBezTo>
                    <a:pt x="408380" y="232992"/>
                    <a:pt x="429627" y="274774"/>
                    <a:pt x="359764" y="239843"/>
                  </a:cubicBezTo>
                  <a:cubicBezTo>
                    <a:pt x="179767" y="149845"/>
                    <a:pt x="424231" y="263535"/>
                    <a:pt x="284813" y="179882"/>
                  </a:cubicBezTo>
                  <a:cubicBezTo>
                    <a:pt x="99158" y="68487"/>
                    <a:pt x="393910" y="277081"/>
                    <a:pt x="194872" y="134912"/>
                  </a:cubicBezTo>
                  <a:cubicBezTo>
                    <a:pt x="174542" y="120391"/>
                    <a:pt x="153713" y="106393"/>
                    <a:pt x="134911" y="89941"/>
                  </a:cubicBezTo>
                  <a:cubicBezTo>
                    <a:pt x="113639" y="71328"/>
                    <a:pt x="98469" y="45660"/>
                    <a:pt x="74951" y="29981"/>
                  </a:cubicBezTo>
                  <a:cubicBezTo>
                    <a:pt x="52562" y="15055"/>
                    <a:pt x="24984" y="9994"/>
                    <a:pt x="0" y="0"/>
                  </a:cubicBezTo>
                  <a:cubicBezTo>
                    <a:pt x="9993" y="9994"/>
                    <a:pt x="21151" y="18945"/>
                    <a:pt x="29980" y="29981"/>
                  </a:cubicBezTo>
                  <a:cubicBezTo>
                    <a:pt x="66507" y="75639"/>
                    <a:pt x="59160" y="81045"/>
                    <a:pt x="89941" y="134912"/>
                  </a:cubicBezTo>
                  <a:cubicBezTo>
                    <a:pt x="98879" y="150554"/>
                    <a:pt x="109928" y="164892"/>
                    <a:pt x="119921" y="179882"/>
                  </a:cubicBezTo>
                  <a:cubicBezTo>
                    <a:pt x="124918" y="194872"/>
                    <a:pt x="127844" y="210720"/>
                    <a:pt x="134911" y="224853"/>
                  </a:cubicBezTo>
                  <a:cubicBezTo>
                    <a:pt x="159699" y="274429"/>
                    <a:pt x="200774" y="305704"/>
                    <a:pt x="239843" y="344774"/>
                  </a:cubicBezTo>
                  <a:lnTo>
                    <a:pt x="314793" y="419725"/>
                  </a:lnTo>
                  <a:cubicBezTo>
                    <a:pt x="324787" y="429718"/>
                    <a:pt x="331366" y="445236"/>
                    <a:pt x="344774" y="449705"/>
                  </a:cubicBezTo>
                  <a:lnTo>
                    <a:pt x="434715" y="479686"/>
                  </a:lnTo>
                  <a:lnTo>
                    <a:pt x="434715" y="494676"/>
                  </a:lnTo>
                  <a:lnTo>
                    <a:pt x="419724" y="434715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634DF0-D5EE-49B9-A928-110667418697}"/>
              </a:ext>
            </a:extLst>
          </p:cNvPr>
          <p:cNvSpPr txBox="1"/>
          <p:nvPr/>
        </p:nvSpPr>
        <p:spPr>
          <a:xfrm>
            <a:off x="3655305" y="3219450"/>
            <a:ext cx="4143448" cy="154636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1270000" dist="2540000" dir="21540000" sx="200000" sy="200000" algn="ctr" rotWithShape="0">
              <a:schemeClr val="accent4">
                <a:lumMod val="75000"/>
                <a:alpha val="17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9525">
                  <a:solidFill>
                    <a:srgbClr val="E6E6E6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bn-IN" sz="11500" b="1" dirty="0">
                <a:ln w="9525">
                  <a:solidFill>
                    <a:srgbClr val="E6E6E6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bn-IN" sz="11500" b="1" dirty="0">
                <a:ln w="9525">
                  <a:solidFill>
                    <a:srgbClr val="E6E6E6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4194DB3-7126-499E-853A-7B390582C260}"/>
              </a:ext>
            </a:extLst>
          </p:cNvPr>
          <p:cNvSpPr/>
          <p:nvPr/>
        </p:nvSpPr>
        <p:spPr>
          <a:xfrm>
            <a:off x="3093544" y="915360"/>
            <a:ext cx="788723" cy="715190"/>
          </a:xfrm>
          <a:custGeom>
            <a:avLst/>
            <a:gdLst>
              <a:gd name="connsiteX0" fmla="*/ 385640 w 788723"/>
              <a:gd name="connsiteY0" fmla="*/ 0 h 895350"/>
              <a:gd name="connsiteX1" fmla="*/ 788723 w 788723"/>
              <a:gd name="connsiteY1" fmla="*/ 447675 h 895350"/>
              <a:gd name="connsiteX2" fmla="*/ 385640 w 788723"/>
              <a:gd name="connsiteY2" fmla="*/ 895350 h 895350"/>
              <a:gd name="connsiteX3" fmla="*/ 14233 w 788723"/>
              <a:gd name="connsiteY3" fmla="*/ 621930 h 895350"/>
              <a:gd name="connsiteX4" fmla="*/ 11575 w 788723"/>
              <a:gd name="connsiteY4" fmla="*/ 612421 h 895350"/>
              <a:gd name="connsiteX5" fmla="*/ 237995 w 788723"/>
              <a:gd name="connsiteY5" fmla="*/ 612421 h 895350"/>
              <a:gd name="connsiteX6" fmla="*/ 243128 w 788723"/>
              <a:gd name="connsiteY6" fmla="*/ 621718 h 895350"/>
              <a:gd name="connsiteX7" fmla="*/ 385639 w 788723"/>
              <a:gd name="connsiteY7" fmla="*/ 693809 h 895350"/>
              <a:gd name="connsiteX8" fmla="*/ 587180 w 788723"/>
              <a:gd name="connsiteY8" fmla="*/ 447675 h 895350"/>
              <a:gd name="connsiteX9" fmla="*/ 385639 w 788723"/>
              <a:gd name="connsiteY9" fmla="*/ 201541 h 895350"/>
              <a:gd name="connsiteX10" fmla="*/ 199936 w 788723"/>
              <a:gd name="connsiteY10" fmla="*/ 351869 h 895350"/>
              <a:gd name="connsiteX11" fmla="*/ 198169 w 788723"/>
              <a:gd name="connsiteY11" fmla="*/ 362558 h 895350"/>
              <a:gd name="connsiteX12" fmla="*/ 79031 w 788723"/>
              <a:gd name="connsiteY12" fmla="*/ 356102 h 895350"/>
              <a:gd name="connsiteX13" fmla="*/ 7367 w 788723"/>
              <a:gd name="connsiteY13" fmla="*/ 324062 h 895350"/>
              <a:gd name="connsiteX14" fmla="*/ 0 w 788723"/>
              <a:gd name="connsiteY14" fmla="*/ 324345 h 895350"/>
              <a:gd name="connsiteX15" fmla="*/ 14233 w 788723"/>
              <a:gd name="connsiteY15" fmla="*/ 273420 h 895350"/>
              <a:gd name="connsiteX16" fmla="*/ 385640 w 788723"/>
              <a:gd name="connsiteY16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723" h="895350">
                <a:moveTo>
                  <a:pt x="385640" y="0"/>
                </a:moveTo>
                <a:cubicBezTo>
                  <a:pt x="608257" y="0"/>
                  <a:pt x="788723" y="200431"/>
                  <a:pt x="788723" y="447675"/>
                </a:cubicBezTo>
                <a:cubicBezTo>
                  <a:pt x="788723" y="694919"/>
                  <a:pt x="608257" y="895350"/>
                  <a:pt x="385640" y="895350"/>
                </a:cubicBezTo>
                <a:cubicBezTo>
                  <a:pt x="218677" y="895350"/>
                  <a:pt x="75424" y="782608"/>
                  <a:pt x="14233" y="621930"/>
                </a:cubicBezTo>
                <a:lnTo>
                  <a:pt x="11575" y="612421"/>
                </a:lnTo>
                <a:lnTo>
                  <a:pt x="237995" y="612421"/>
                </a:lnTo>
                <a:lnTo>
                  <a:pt x="243128" y="621718"/>
                </a:lnTo>
                <a:cubicBezTo>
                  <a:pt x="279600" y="666260"/>
                  <a:pt x="329985" y="693809"/>
                  <a:pt x="385639" y="693809"/>
                </a:cubicBezTo>
                <a:cubicBezTo>
                  <a:pt x="496947" y="693809"/>
                  <a:pt x="587180" y="583611"/>
                  <a:pt x="587180" y="447675"/>
                </a:cubicBezTo>
                <a:cubicBezTo>
                  <a:pt x="587180" y="311739"/>
                  <a:pt x="496947" y="201541"/>
                  <a:pt x="385639" y="201541"/>
                </a:cubicBezTo>
                <a:cubicBezTo>
                  <a:pt x="302158" y="201541"/>
                  <a:pt x="230532" y="263528"/>
                  <a:pt x="199936" y="351869"/>
                </a:cubicBezTo>
                <a:lnTo>
                  <a:pt x="198169" y="362558"/>
                </a:lnTo>
                <a:lnTo>
                  <a:pt x="79031" y="356102"/>
                </a:lnTo>
                <a:lnTo>
                  <a:pt x="7367" y="324062"/>
                </a:lnTo>
                <a:lnTo>
                  <a:pt x="0" y="324345"/>
                </a:lnTo>
                <a:lnTo>
                  <a:pt x="14233" y="273420"/>
                </a:lnTo>
                <a:cubicBezTo>
                  <a:pt x="75424" y="112743"/>
                  <a:pt x="218677" y="0"/>
                  <a:pt x="3856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3B7799D-DF34-47A8-A272-DA423A61B9A8}"/>
              </a:ext>
            </a:extLst>
          </p:cNvPr>
          <p:cNvSpPr/>
          <p:nvPr/>
        </p:nvSpPr>
        <p:spPr>
          <a:xfrm>
            <a:off x="7610031" y="889000"/>
            <a:ext cx="788723" cy="652112"/>
          </a:xfrm>
          <a:custGeom>
            <a:avLst/>
            <a:gdLst>
              <a:gd name="connsiteX0" fmla="*/ 385640 w 788723"/>
              <a:gd name="connsiteY0" fmla="*/ 0 h 895350"/>
              <a:gd name="connsiteX1" fmla="*/ 788723 w 788723"/>
              <a:gd name="connsiteY1" fmla="*/ 447675 h 895350"/>
              <a:gd name="connsiteX2" fmla="*/ 385640 w 788723"/>
              <a:gd name="connsiteY2" fmla="*/ 895350 h 895350"/>
              <a:gd name="connsiteX3" fmla="*/ 14233 w 788723"/>
              <a:gd name="connsiteY3" fmla="*/ 621930 h 895350"/>
              <a:gd name="connsiteX4" fmla="*/ 11575 w 788723"/>
              <a:gd name="connsiteY4" fmla="*/ 612421 h 895350"/>
              <a:gd name="connsiteX5" fmla="*/ 237995 w 788723"/>
              <a:gd name="connsiteY5" fmla="*/ 612421 h 895350"/>
              <a:gd name="connsiteX6" fmla="*/ 243128 w 788723"/>
              <a:gd name="connsiteY6" fmla="*/ 621718 h 895350"/>
              <a:gd name="connsiteX7" fmla="*/ 385639 w 788723"/>
              <a:gd name="connsiteY7" fmla="*/ 693809 h 895350"/>
              <a:gd name="connsiteX8" fmla="*/ 587180 w 788723"/>
              <a:gd name="connsiteY8" fmla="*/ 447675 h 895350"/>
              <a:gd name="connsiteX9" fmla="*/ 385639 w 788723"/>
              <a:gd name="connsiteY9" fmla="*/ 201541 h 895350"/>
              <a:gd name="connsiteX10" fmla="*/ 199936 w 788723"/>
              <a:gd name="connsiteY10" fmla="*/ 351869 h 895350"/>
              <a:gd name="connsiteX11" fmla="*/ 198169 w 788723"/>
              <a:gd name="connsiteY11" fmla="*/ 362558 h 895350"/>
              <a:gd name="connsiteX12" fmla="*/ 79031 w 788723"/>
              <a:gd name="connsiteY12" fmla="*/ 356102 h 895350"/>
              <a:gd name="connsiteX13" fmla="*/ 7367 w 788723"/>
              <a:gd name="connsiteY13" fmla="*/ 324062 h 895350"/>
              <a:gd name="connsiteX14" fmla="*/ 0 w 788723"/>
              <a:gd name="connsiteY14" fmla="*/ 324345 h 895350"/>
              <a:gd name="connsiteX15" fmla="*/ 14233 w 788723"/>
              <a:gd name="connsiteY15" fmla="*/ 273420 h 895350"/>
              <a:gd name="connsiteX16" fmla="*/ 385640 w 788723"/>
              <a:gd name="connsiteY16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723" h="895350">
                <a:moveTo>
                  <a:pt x="385640" y="0"/>
                </a:moveTo>
                <a:cubicBezTo>
                  <a:pt x="608257" y="0"/>
                  <a:pt x="788723" y="200431"/>
                  <a:pt x="788723" y="447675"/>
                </a:cubicBezTo>
                <a:cubicBezTo>
                  <a:pt x="788723" y="694919"/>
                  <a:pt x="608257" y="895350"/>
                  <a:pt x="385640" y="895350"/>
                </a:cubicBezTo>
                <a:cubicBezTo>
                  <a:pt x="218677" y="895350"/>
                  <a:pt x="75424" y="782608"/>
                  <a:pt x="14233" y="621930"/>
                </a:cubicBezTo>
                <a:lnTo>
                  <a:pt x="11575" y="612421"/>
                </a:lnTo>
                <a:lnTo>
                  <a:pt x="237995" y="612421"/>
                </a:lnTo>
                <a:lnTo>
                  <a:pt x="243128" y="621718"/>
                </a:lnTo>
                <a:cubicBezTo>
                  <a:pt x="279600" y="666260"/>
                  <a:pt x="329985" y="693809"/>
                  <a:pt x="385639" y="693809"/>
                </a:cubicBezTo>
                <a:cubicBezTo>
                  <a:pt x="496947" y="693809"/>
                  <a:pt x="587180" y="583611"/>
                  <a:pt x="587180" y="447675"/>
                </a:cubicBezTo>
                <a:cubicBezTo>
                  <a:pt x="587180" y="311739"/>
                  <a:pt x="496947" y="201541"/>
                  <a:pt x="385639" y="201541"/>
                </a:cubicBezTo>
                <a:cubicBezTo>
                  <a:pt x="302158" y="201541"/>
                  <a:pt x="230532" y="263528"/>
                  <a:pt x="199936" y="351869"/>
                </a:cubicBezTo>
                <a:lnTo>
                  <a:pt x="198169" y="362558"/>
                </a:lnTo>
                <a:lnTo>
                  <a:pt x="79031" y="356102"/>
                </a:lnTo>
                <a:lnTo>
                  <a:pt x="7367" y="324062"/>
                </a:lnTo>
                <a:lnTo>
                  <a:pt x="0" y="324345"/>
                </a:lnTo>
                <a:lnTo>
                  <a:pt x="14233" y="273420"/>
                </a:lnTo>
                <a:cubicBezTo>
                  <a:pt x="75424" y="112743"/>
                  <a:pt x="218677" y="0"/>
                  <a:pt x="3856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Flowchart: Summing Junction 43">
            <a:extLst>
              <a:ext uri="{FF2B5EF4-FFF2-40B4-BE49-F238E27FC236}">
                <a16:creationId xmlns:a16="http://schemas.microsoft.com/office/drawing/2014/main" id="{CE1D1F44-D725-4CDE-AD7E-1B6E6E2BD27D}"/>
              </a:ext>
            </a:extLst>
          </p:cNvPr>
          <p:cNvSpPr/>
          <p:nvPr/>
        </p:nvSpPr>
        <p:spPr>
          <a:xfrm>
            <a:off x="7787254" y="3369578"/>
            <a:ext cx="491553" cy="507071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146050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CC413-8788-48D4-8C28-EAF5BA4D73A8}"/>
              </a:ext>
            </a:extLst>
          </p:cNvPr>
          <p:cNvGrpSpPr/>
          <p:nvPr/>
        </p:nvGrpSpPr>
        <p:grpSpPr>
          <a:xfrm rot="2728975">
            <a:off x="2773446" y="1853989"/>
            <a:ext cx="1288755" cy="1398311"/>
            <a:chOff x="2787947" y="3992634"/>
            <a:chExt cx="1130271" cy="1197281"/>
          </a:xfrm>
          <a:solidFill>
            <a:schemeClr val="accent2">
              <a:lumMod val="75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BE77CD-A118-438F-8B93-F363BB0614BF}"/>
                </a:ext>
              </a:extLst>
            </p:cNvPr>
            <p:cNvSpPr/>
            <p:nvPr/>
          </p:nvSpPr>
          <p:spPr>
            <a:xfrm>
              <a:off x="2787947" y="39926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EBE64C-5F83-4656-9230-DB55F9188900}"/>
                </a:ext>
              </a:extLst>
            </p:cNvPr>
            <p:cNvSpPr/>
            <p:nvPr/>
          </p:nvSpPr>
          <p:spPr>
            <a:xfrm>
              <a:off x="3092747" y="42974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60A5C3D-E2DB-411D-B390-24E1977A907A}"/>
                </a:ext>
              </a:extLst>
            </p:cNvPr>
            <p:cNvSpPr/>
            <p:nvPr/>
          </p:nvSpPr>
          <p:spPr>
            <a:xfrm>
              <a:off x="3397547" y="46022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B6A1B9-0839-405E-8271-E5C8FD2BBC26}"/>
                </a:ext>
              </a:extLst>
            </p:cNvPr>
            <p:cNvSpPr/>
            <p:nvPr/>
          </p:nvSpPr>
          <p:spPr>
            <a:xfrm>
              <a:off x="3702347" y="49070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6EFF0B-CC87-4D20-A14B-8496E7B2622D}"/>
              </a:ext>
            </a:extLst>
          </p:cNvPr>
          <p:cNvGrpSpPr/>
          <p:nvPr/>
        </p:nvGrpSpPr>
        <p:grpSpPr>
          <a:xfrm rot="2728975">
            <a:off x="7160206" y="1829317"/>
            <a:ext cx="1673731" cy="1592353"/>
            <a:chOff x="2787947" y="3992634"/>
            <a:chExt cx="1130272" cy="1153087"/>
          </a:xfrm>
          <a:solidFill>
            <a:schemeClr val="accent2">
              <a:lumMod val="75000"/>
            </a:schemeClr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B0C0CC-F9EA-4D89-9FB4-312B08FE4470}"/>
                </a:ext>
              </a:extLst>
            </p:cNvPr>
            <p:cNvSpPr/>
            <p:nvPr/>
          </p:nvSpPr>
          <p:spPr>
            <a:xfrm>
              <a:off x="2787947" y="39926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D4316D1-B6C6-48AF-B793-324D1295959D}"/>
                </a:ext>
              </a:extLst>
            </p:cNvPr>
            <p:cNvSpPr/>
            <p:nvPr/>
          </p:nvSpPr>
          <p:spPr>
            <a:xfrm>
              <a:off x="3092747" y="42974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4CEC86-9C29-4085-A1F1-D7290562EC96}"/>
                </a:ext>
              </a:extLst>
            </p:cNvPr>
            <p:cNvSpPr/>
            <p:nvPr/>
          </p:nvSpPr>
          <p:spPr>
            <a:xfrm>
              <a:off x="3397547" y="4602234"/>
              <a:ext cx="215871" cy="282881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7F088A-52B8-4A7F-8A77-E3B66244596F}"/>
                </a:ext>
              </a:extLst>
            </p:cNvPr>
            <p:cNvSpPr/>
            <p:nvPr/>
          </p:nvSpPr>
          <p:spPr>
            <a:xfrm>
              <a:off x="3720944" y="4907035"/>
              <a:ext cx="197275" cy="238686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0C106D5-8850-4317-9A18-68D9C7BC9CE9}"/>
              </a:ext>
            </a:extLst>
          </p:cNvPr>
          <p:cNvSpPr txBox="1"/>
          <p:nvPr/>
        </p:nvSpPr>
        <p:spPr>
          <a:xfrm>
            <a:off x="3282298" y="354910"/>
            <a:ext cx="4889461" cy="452656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en-US" sz="1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37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B9CA3F-D11C-4683-B385-070ECB26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52400"/>
            <a:ext cx="11859065" cy="646823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4E15D-9629-4688-AFCE-6203FE3D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066800"/>
            <a:ext cx="11380763" cy="5553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50135-A767-4C5A-B6B2-65FA8C602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622">
            <a:off x="9007642" y="3076707"/>
            <a:ext cx="1316660" cy="704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19218-D924-4C18-A43D-C05EA195BE6A}"/>
              </a:ext>
            </a:extLst>
          </p:cNvPr>
          <p:cNvSpPr txBox="1"/>
          <p:nvPr/>
        </p:nvSpPr>
        <p:spPr>
          <a:xfrm>
            <a:off x="3165233" y="1752603"/>
            <a:ext cx="52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BF6A8-5995-421E-981A-655DF90E9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6" y="131616"/>
            <a:ext cx="11693237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9D8FE-DC36-4744-8576-9DB146A2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08" y="3643744"/>
            <a:ext cx="2177183" cy="26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AA8E9-1C2A-43E1-8BB3-7D6B7E668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6" y="3643745"/>
            <a:ext cx="2179060" cy="2667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9CDEF-76DD-4470-B236-76FEB9EB27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9333490" y="3643744"/>
            <a:ext cx="1981201" cy="2667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072233-2E56-4500-9BE9-074A71031F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>
          <a:xfrm>
            <a:off x="7154429" y="3657600"/>
            <a:ext cx="2179060" cy="2653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86BE7-60EF-42CF-B5B7-4032A42189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0"/>
          <a:stretch/>
        </p:blipFill>
        <p:spPr>
          <a:xfrm>
            <a:off x="2983922" y="3643745"/>
            <a:ext cx="2053650" cy="26670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7D6ADB-D127-4DDA-9085-F2494C6CA17C}"/>
              </a:ext>
            </a:extLst>
          </p:cNvPr>
          <p:cNvSpPr txBox="1"/>
          <p:nvPr/>
        </p:nvSpPr>
        <p:spPr>
          <a:xfrm>
            <a:off x="2798617" y="1426015"/>
            <a:ext cx="6594763" cy="923330"/>
          </a:xfrm>
          <a:prstGeom prst="rect">
            <a:avLst/>
          </a:prstGeom>
          <a:solidFill>
            <a:srgbClr val="C00000"/>
          </a:solidFill>
          <a:effectLst>
            <a:glow rad="101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8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8EB10-9CDC-4989-881D-E0616597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191640"/>
            <a:ext cx="11853333" cy="64747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0749DF-9DA6-487D-ADE3-B818A419CA6F}"/>
              </a:ext>
            </a:extLst>
          </p:cNvPr>
          <p:cNvSpPr/>
          <p:nvPr/>
        </p:nvSpPr>
        <p:spPr>
          <a:xfrm>
            <a:off x="666750" y="270985"/>
            <a:ext cx="10820400" cy="6031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CF637-B5F6-4306-BE21-6E8A6242D471}"/>
              </a:ext>
            </a:extLst>
          </p:cNvPr>
          <p:cNvSpPr txBox="1"/>
          <p:nvPr/>
        </p:nvSpPr>
        <p:spPr>
          <a:xfrm>
            <a:off x="1363579" y="498396"/>
            <a:ext cx="9705474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235D51-51CD-4C48-A38C-FAD90F04D919}"/>
              </a:ext>
            </a:extLst>
          </p:cNvPr>
          <p:cNvSpPr/>
          <p:nvPr/>
        </p:nvSpPr>
        <p:spPr>
          <a:xfrm>
            <a:off x="1678898" y="1381284"/>
            <a:ext cx="182782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29696A-4F29-45F3-8A6E-6E906D0618D2}"/>
              </a:ext>
            </a:extLst>
          </p:cNvPr>
          <p:cNvSpPr/>
          <p:nvPr/>
        </p:nvSpPr>
        <p:spPr>
          <a:xfrm>
            <a:off x="1813213" y="2312831"/>
            <a:ext cx="1439056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0CBF0B-4132-4B19-83D9-4FD5650BAE4D}"/>
              </a:ext>
            </a:extLst>
          </p:cNvPr>
          <p:cNvSpPr/>
          <p:nvPr/>
        </p:nvSpPr>
        <p:spPr>
          <a:xfrm rot="10800000" flipH="1" flipV="1">
            <a:off x="1992356" y="3360163"/>
            <a:ext cx="1407527" cy="539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A47FD2-23CD-4510-874E-C49FEF39298D}"/>
              </a:ext>
            </a:extLst>
          </p:cNvPr>
          <p:cNvSpPr/>
          <p:nvPr/>
        </p:nvSpPr>
        <p:spPr>
          <a:xfrm>
            <a:off x="8220128" y="1287581"/>
            <a:ext cx="2132180" cy="633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43ED2B-C75C-486E-9478-81D46FCC806C}"/>
              </a:ext>
            </a:extLst>
          </p:cNvPr>
          <p:cNvSpPr/>
          <p:nvPr/>
        </p:nvSpPr>
        <p:spPr>
          <a:xfrm>
            <a:off x="8473268" y="4586814"/>
            <a:ext cx="2328471" cy="53974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চন্দ্রিমা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9EDF30-4D51-4DC6-B2D3-134136649F51}"/>
              </a:ext>
            </a:extLst>
          </p:cNvPr>
          <p:cNvSpPr/>
          <p:nvPr/>
        </p:nvSpPr>
        <p:spPr>
          <a:xfrm>
            <a:off x="8354520" y="3404330"/>
            <a:ext cx="2328471" cy="5644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CDFFB-E273-4F4F-94A8-BE764A9F9D8D}"/>
              </a:ext>
            </a:extLst>
          </p:cNvPr>
          <p:cNvSpPr/>
          <p:nvPr/>
        </p:nvSpPr>
        <p:spPr>
          <a:xfrm>
            <a:off x="8252677" y="2312830"/>
            <a:ext cx="2328471" cy="53974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49BBFB-15C2-4466-A70B-3CD36F7C5EB3}"/>
              </a:ext>
            </a:extLst>
          </p:cNvPr>
          <p:cNvSpPr/>
          <p:nvPr/>
        </p:nvSpPr>
        <p:spPr>
          <a:xfrm>
            <a:off x="1586428" y="4617873"/>
            <a:ext cx="1747903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AA4E007-F65A-40C9-8007-80C3610DBE4D}"/>
              </a:ext>
            </a:extLst>
          </p:cNvPr>
          <p:cNvSpPr/>
          <p:nvPr/>
        </p:nvSpPr>
        <p:spPr>
          <a:xfrm>
            <a:off x="4201963" y="1428888"/>
            <a:ext cx="654850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088F3DF-3C09-485A-B5DD-81B45B7D55D5}"/>
              </a:ext>
            </a:extLst>
          </p:cNvPr>
          <p:cNvSpPr/>
          <p:nvPr/>
        </p:nvSpPr>
        <p:spPr>
          <a:xfrm>
            <a:off x="5373280" y="1412343"/>
            <a:ext cx="182782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CE9DCA-D99C-4E18-982F-7162D20590FE}"/>
              </a:ext>
            </a:extLst>
          </p:cNvPr>
          <p:cNvSpPr/>
          <p:nvPr/>
        </p:nvSpPr>
        <p:spPr>
          <a:xfrm>
            <a:off x="3997043" y="2372334"/>
            <a:ext cx="859770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E6F2F91-B09E-44AF-A4FB-628C8F140711}"/>
              </a:ext>
            </a:extLst>
          </p:cNvPr>
          <p:cNvSpPr/>
          <p:nvPr/>
        </p:nvSpPr>
        <p:spPr>
          <a:xfrm>
            <a:off x="5348669" y="2396948"/>
            <a:ext cx="182782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F708F21-5C6B-4332-B301-755A90884671}"/>
              </a:ext>
            </a:extLst>
          </p:cNvPr>
          <p:cNvSpPr/>
          <p:nvPr/>
        </p:nvSpPr>
        <p:spPr>
          <a:xfrm>
            <a:off x="4213227" y="3445875"/>
            <a:ext cx="783932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6150DB8-956A-4D4F-AF4E-A6EA44342F5D}"/>
              </a:ext>
            </a:extLst>
          </p:cNvPr>
          <p:cNvSpPr/>
          <p:nvPr/>
        </p:nvSpPr>
        <p:spPr>
          <a:xfrm>
            <a:off x="5633295" y="3429000"/>
            <a:ext cx="1567809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 গ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DB903B5-EE5A-4F64-BDF6-45BAA5DD0E1B}"/>
              </a:ext>
            </a:extLst>
          </p:cNvPr>
          <p:cNvSpPr/>
          <p:nvPr/>
        </p:nvSpPr>
        <p:spPr>
          <a:xfrm>
            <a:off x="3891185" y="4640386"/>
            <a:ext cx="859770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977C51F-BBF3-4439-AB07-E5A8B4CCCA9C}"/>
              </a:ext>
            </a:extLst>
          </p:cNvPr>
          <p:cNvSpPr/>
          <p:nvPr/>
        </p:nvSpPr>
        <p:spPr>
          <a:xfrm>
            <a:off x="5240833" y="4640386"/>
            <a:ext cx="2755717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ন+দ+র+ফলা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7" grpId="0" animBg="1"/>
      <p:bldP spid="28" grpId="0" animBg="1"/>
      <p:bldP spid="30" grpId="0" animBg="1"/>
      <p:bldP spid="31" grpId="0" animBg="1"/>
      <p:bldP spid="23" grpId="0" animBg="1"/>
      <p:bldP spid="32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8EB10-9CDC-4989-881D-E0616597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191640"/>
            <a:ext cx="11853333" cy="64747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0749DF-9DA6-487D-ADE3-B818A419CA6F}"/>
              </a:ext>
            </a:extLst>
          </p:cNvPr>
          <p:cNvSpPr/>
          <p:nvPr/>
        </p:nvSpPr>
        <p:spPr>
          <a:xfrm>
            <a:off x="666750" y="270985"/>
            <a:ext cx="10820400" cy="6031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CF637-B5F6-4306-BE21-6E8A6242D471}"/>
              </a:ext>
            </a:extLst>
          </p:cNvPr>
          <p:cNvSpPr txBox="1"/>
          <p:nvPr/>
        </p:nvSpPr>
        <p:spPr>
          <a:xfrm>
            <a:off x="1363579" y="498396"/>
            <a:ext cx="9705474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235D51-51CD-4C48-A38C-FAD90F04D919}"/>
              </a:ext>
            </a:extLst>
          </p:cNvPr>
          <p:cNvSpPr/>
          <p:nvPr/>
        </p:nvSpPr>
        <p:spPr>
          <a:xfrm>
            <a:off x="1678898" y="1381284"/>
            <a:ext cx="182782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29696A-4F29-45F3-8A6E-6E906D0618D2}"/>
              </a:ext>
            </a:extLst>
          </p:cNvPr>
          <p:cNvSpPr/>
          <p:nvPr/>
        </p:nvSpPr>
        <p:spPr>
          <a:xfrm>
            <a:off x="1891532" y="2099251"/>
            <a:ext cx="1439056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0CBF0B-4132-4B19-83D9-4FD5650BAE4D}"/>
              </a:ext>
            </a:extLst>
          </p:cNvPr>
          <p:cNvSpPr/>
          <p:nvPr/>
        </p:nvSpPr>
        <p:spPr>
          <a:xfrm rot="10800000" flipH="1" flipV="1">
            <a:off x="1849084" y="2798981"/>
            <a:ext cx="1407527" cy="539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দেশান্তর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182F07-8A71-4D0B-AD4F-E24A2965D879}"/>
              </a:ext>
            </a:extLst>
          </p:cNvPr>
          <p:cNvSpPr/>
          <p:nvPr/>
        </p:nvSpPr>
        <p:spPr>
          <a:xfrm>
            <a:off x="1717170" y="5469317"/>
            <a:ext cx="1827823" cy="6089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ফেড়ে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1FB1EC-8E6C-4476-A5B5-4AC9BF919731}"/>
              </a:ext>
            </a:extLst>
          </p:cNvPr>
          <p:cNvSpPr/>
          <p:nvPr/>
        </p:nvSpPr>
        <p:spPr>
          <a:xfrm>
            <a:off x="1815070" y="3516948"/>
            <a:ext cx="1555479" cy="539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B55424-ADE7-40AB-9C28-BDEA9DAF6302}"/>
              </a:ext>
            </a:extLst>
          </p:cNvPr>
          <p:cNvSpPr/>
          <p:nvPr/>
        </p:nvSpPr>
        <p:spPr>
          <a:xfrm>
            <a:off x="1717170" y="4137420"/>
            <a:ext cx="1747903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অচিনপুর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A47FD2-23CD-4510-874E-C49FEF39298D}"/>
              </a:ext>
            </a:extLst>
          </p:cNvPr>
          <p:cNvSpPr/>
          <p:nvPr/>
        </p:nvSpPr>
        <p:spPr>
          <a:xfrm>
            <a:off x="8220128" y="1287581"/>
            <a:ext cx="1827824" cy="633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43ED2B-C75C-486E-9478-81D46FCC806C}"/>
              </a:ext>
            </a:extLst>
          </p:cNvPr>
          <p:cNvSpPr/>
          <p:nvPr/>
        </p:nvSpPr>
        <p:spPr>
          <a:xfrm>
            <a:off x="8135155" y="4186395"/>
            <a:ext cx="2328471" cy="53974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FDFDB5-39A5-463B-837B-80DF3E05F8F4}"/>
              </a:ext>
            </a:extLst>
          </p:cNvPr>
          <p:cNvSpPr/>
          <p:nvPr/>
        </p:nvSpPr>
        <p:spPr>
          <a:xfrm>
            <a:off x="8014446" y="3394629"/>
            <a:ext cx="2450549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9EDF30-4D51-4DC6-B2D3-134136649F51}"/>
              </a:ext>
            </a:extLst>
          </p:cNvPr>
          <p:cNvSpPr/>
          <p:nvPr/>
        </p:nvSpPr>
        <p:spPr>
          <a:xfrm>
            <a:off x="8014446" y="2822764"/>
            <a:ext cx="2328471" cy="3795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CDFFB-E273-4F4F-94A8-BE764A9F9D8D}"/>
              </a:ext>
            </a:extLst>
          </p:cNvPr>
          <p:cNvSpPr/>
          <p:nvPr/>
        </p:nvSpPr>
        <p:spPr>
          <a:xfrm>
            <a:off x="8063796" y="2182090"/>
            <a:ext cx="2328471" cy="3795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A7C50E6-8013-4C8D-ABC6-570A72A70FE2}"/>
              </a:ext>
            </a:extLst>
          </p:cNvPr>
          <p:cNvSpPr/>
          <p:nvPr/>
        </p:nvSpPr>
        <p:spPr>
          <a:xfrm>
            <a:off x="5040319" y="2052400"/>
            <a:ext cx="1227855" cy="6334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4BCBE3E-B5EE-4A13-B063-343979E88EFB}"/>
              </a:ext>
            </a:extLst>
          </p:cNvPr>
          <p:cNvSpPr/>
          <p:nvPr/>
        </p:nvSpPr>
        <p:spPr>
          <a:xfrm>
            <a:off x="4978800" y="2805971"/>
            <a:ext cx="1186040" cy="63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34D152C-1616-4600-B27E-FD782189EC0A}"/>
              </a:ext>
            </a:extLst>
          </p:cNvPr>
          <p:cNvSpPr/>
          <p:nvPr/>
        </p:nvSpPr>
        <p:spPr>
          <a:xfrm>
            <a:off x="5124214" y="3394629"/>
            <a:ext cx="1186040" cy="5944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C8EAC2E-4794-4FFA-AD20-FEAC8C3582ED}"/>
              </a:ext>
            </a:extLst>
          </p:cNvPr>
          <p:cNvSpPr/>
          <p:nvPr/>
        </p:nvSpPr>
        <p:spPr>
          <a:xfrm>
            <a:off x="5124214" y="4033346"/>
            <a:ext cx="1186040" cy="61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F4A382C-9ABE-48F0-9B2B-B7BBE38E731B}"/>
              </a:ext>
            </a:extLst>
          </p:cNvPr>
          <p:cNvSpPr/>
          <p:nvPr/>
        </p:nvSpPr>
        <p:spPr>
          <a:xfrm>
            <a:off x="4981763" y="4790877"/>
            <a:ext cx="1320152" cy="6334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0887498-42B6-4775-950E-7476C9AB68F0}"/>
              </a:ext>
            </a:extLst>
          </p:cNvPr>
          <p:cNvSpPr/>
          <p:nvPr/>
        </p:nvSpPr>
        <p:spPr>
          <a:xfrm>
            <a:off x="4948022" y="5578471"/>
            <a:ext cx="1320152" cy="48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CF1DFB-DBFE-4756-AC9D-4155FB336441}"/>
              </a:ext>
            </a:extLst>
          </p:cNvPr>
          <p:cNvSpPr/>
          <p:nvPr/>
        </p:nvSpPr>
        <p:spPr>
          <a:xfrm>
            <a:off x="8103757" y="4867475"/>
            <a:ext cx="2248551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49BBFB-15C2-4466-A70B-3CD36F7C5EB3}"/>
              </a:ext>
            </a:extLst>
          </p:cNvPr>
          <p:cNvSpPr/>
          <p:nvPr/>
        </p:nvSpPr>
        <p:spPr>
          <a:xfrm>
            <a:off x="1678895" y="4790877"/>
            <a:ext cx="1747903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6EE0BE-1486-486A-A8C8-D4FBF0729E5D}"/>
              </a:ext>
            </a:extLst>
          </p:cNvPr>
          <p:cNvSpPr/>
          <p:nvPr/>
        </p:nvSpPr>
        <p:spPr>
          <a:xfrm>
            <a:off x="5040319" y="1250523"/>
            <a:ext cx="1186040" cy="63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96A450D-A6BE-44CD-B44F-CCFEF3B8228F}"/>
              </a:ext>
            </a:extLst>
          </p:cNvPr>
          <p:cNvSpPr/>
          <p:nvPr/>
        </p:nvSpPr>
        <p:spPr>
          <a:xfrm>
            <a:off x="8220128" y="5552249"/>
            <a:ext cx="2167662" cy="6089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ছিড়ে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3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1" grpId="0" animBg="1"/>
      <p:bldP spid="25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23" grpId="0" animBg="1"/>
      <p:bldP spid="24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8EB10-9CDC-4989-881D-E0616597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191640"/>
            <a:ext cx="11853333" cy="64747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0749DF-9DA6-487D-ADE3-B818A419CA6F}"/>
              </a:ext>
            </a:extLst>
          </p:cNvPr>
          <p:cNvSpPr/>
          <p:nvPr/>
        </p:nvSpPr>
        <p:spPr>
          <a:xfrm>
            <a:off x="666750" y="270985"/>
            <a:ext cx="10820400" cy="6031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CF637-B5F6-4306-BE21-6E8A6242D471}"/>
              </a:ext>
            </a:extLst>
          </p:cNvPr>
          <p:cNvSpPr txBox="1"/>
          <p:nvPr/>
        </p:nvSpPr>
        <p:spPr>
          <a:xfrm>
            <a:off x="3426798" y="498396"/>
            <a:ext cx="5207536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235D51-51CD-4C48-A38C-FAD90F04D919}"/>
              </a:ext>
            </a:extLst>
          </p:cNvPr>
          <p:cNvSpPr/>
          <p:nvPr/>
        </p:nvSpPr>
        <p:spPr>
          <a:xfrm>
            <a:off x="803258" y="1261476"/>
            <a:ext cx="182782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29696A-4F29-45F3-8A6E-6E906D0618D2}"/>
              </a:ext>
            </a:extLst>
          </p:cNvPr>
          <p:cNvSpPr/>
          <p:nvPr/>
        </p:nvSpPr>
        <p:spPr>
          <a:xfrm>
            <a:off x="959366" y="2416652"/>
            <a:ext cx="1439056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1FB1EC-8E6C-4476-A5B5-4AC9BF919731}"/>
              </a:ext>
            </a:extLst>
          </p:cNvPr>
          <p:cNvSpPr/>
          <p:nvPr/>
        </p:nvSpPr>
        <p:spPr>
          <a:xfrm>
            <a:off x="759990" y="3453041"/>
            <a:ext cx="1555479" cy="539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B55424-ADE7-40AB-9C28-BDEA9DAF6302}"/>
              </a:ext>
            </a:extLst>
          </p:cNvPr>
          <p:cNvSpPr/>
          <p:nvPr/>
        </p:nvSpPr>
        <p:spPr>
          <a:xfrm>
            <a:off x="804943" y="4250110"/>
            <a:ext cx="1747903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অচিনপুর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A47FD2-23CD-4510-874E-C49FEF39298D}"/>
              </a:ext>
            </a:extLst>
          </p:cNvPr>
          <p:cNvSpPr/>
          <p:nvPr/>
        </p:nvSpPr>
        <p:spPr>
          <a:xfrm>
            <a:off x="4805318" y="1364025"/>
            <a:ext cx="6583424" cy="633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ৎ।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43ED2B-C75C-486E-9478-81D46FCC806C}"/>
              </a:ext>
            </a:extLst>
          </p:cNvPr>
          <p:cNvSpPr/>
          <p:nvPr/>
        </p:nvSpPr>
        <p:spPr>
          <a:xfrm>
            <a:off x="3188919" y="4362111"/>
            <a:ext cx="1747903" cy="53974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FDFDB5-39A5-463B-837B-80DF3E05F8F4}"/>
              </a:ext>
            </a:extLst>
          </p:cNvPr>
          <p:cNvSpPr/>
          <p:nvPr/>
        </p:nvSpPr>
        <p:spPr>
          <a:xfrm>
            <a:off x="3168895" y="3503672"/>
            <a:ext cx="1913154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CDFFB-E273-4F4F-94A8-BE764A9F9D8D}"/>
              </a:ext>
            </a:extLst>
          </p:cNvPr>
          <p:cNvSpPr/>
          <p:nvPr/>
        </p:nvSpPr>
        <p:spPr>
          <a:xfrm>
            <a:off x="5177190" y="2403766"/>
            <a:ext cx="5877499" cy="63344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A7C50E6-8013-4C8D-ABC6-570A72A70FE2}"/>
              </a:ext>
            </a:extLst>
          </p:cNvPr>
          <p:cNvSpPr/>
          <p:nvPr/>
        </p:nvSpPr>
        <p:spPr>
          <a:xfrm>
            <a:off x="2692873" y="1463035"/>
            <a:ext cx="324146" cy="2300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4BCBE3E-B5EE-4A13-B063-343979E88EFB}"/>
              </a:ext>
            </a:extLst>
          </p:cNvPr>
          <p:cNvSpPr/>
          <p:nvPr/>
        </p:nvSpPr>
        <p:spPr>
          <a:xfrm>
            <a:off x="2645884" y="2530111"/>
            <a:ext cx="324146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34D152C-1616-4600-B27E-FD782189EC0A}"/>
              </a:ext>
            </a:extLst>
          </p:cNvPr>
          <p:cNvSpPr/>
          <p:nvPr/>
        </p:nvSpPr>
        <p:spPr>
          <a:xfrm>
            <a:off x="2552846" y="3534461"/>
            <a:ext cx="423227" cy="3977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C8EAC2E-4794-4FFA-AD20-FEAC8C3582ED}"/>
              </a:ext>
            </a:extLst>
          </p:cNvPr>
          <p:cNvSpPr/>
          <p:nvPr/>
        </p:nvSpPr>
        <p:spPr>
          <a:xfrm>
            <a:off x="2669083" y="4327889"/>
            <a:ext cx="432557" cy="45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F4A382C-9ABE-48F0-9B2B-B7BBE38E731B}"/>
              </a:ext>
            </a:extLst>
          </p:cNvPr>
          <p:cNvSpPr/>
          <p:nvPr/>
        </p:nvSpPr>
        <p:spPr>
          <a:xfrm>
            <a:off x="2590847" y="5245521"/>
            <a:ext cx="578048" cy="45868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CF1DFB-DBFE-4756-AC9D-4155FB336441}"/>
              </a:ext>
            </a:extLst>
          </p:cNvPr>
          <p:cNvSpPr/>
          <p:nvPr/>
        </p:nvSpPr>
        <p:spPr>
          <a:xfrm>
            <a:off x="5257593" y="4366820"/>
            <a:ext cx="5984144" cy="633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49BBFB-15C2-4466-A70B-3CD36F7C5EB3}"/>
              </a:ext>
            </a:extLst>
          </p:cNvPr>
          <p:cNvSpPr/>
          <p:nvPr/>
        </p:nvSpPr>
        <p:spPr>
          <a:xfrm>
            <a:off x="842945" y="5137346"/>
            <a:ext cx="1555478" cy="63820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1DE75F-BEC2-4709-B179-D40A6B394044}"/>
              </a:ext>
            </a:extLst>
          </p:cNvPr>
          <p:cNvSpPr/>
          <p:nvPr/>
        </p:nvSpPr>
        <p:spPr>
          <a:xfrm>
            <a:off x="3285132" y="1384173"/>
            <a:ext cx="1320152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0A98C7-CDB1-4B2E-ACE3-7A24F4DBE91E}"/>
              </a:ext>
            </a:extLst>
          </p:cNvPr>
          <p:cNvSpPr/>
          <p:nvPr/>
        </p:nvSpPr>
        <p:spPr>
          <a:xfrm>
            <a:off x="3285132" y="2494472"/>
            <a:ext cx="1439056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EF5FEF7-4882-4D30-89DE-60885C0EB1C8}"/>
              </a:ext>
            </a:extLst>
          </p:cNvPr>
          <p:cNvSpPr/>
          <p:nvPr/>
        </p:nvSpPr>
        <p:spPr>
          <a:xfrm>
            <a:off x="5238908" y="3519952"/>
            <a:ext cx="5962439" cy="5397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76E13D3-B21F-4F89-89DC-0326C7DCF603}"/>
              </a:ext>
            </a:extLst>
          </p:cNvPr>
          <p:cNvSpPr/>
          <p:nvPr/>
        </p:nvSpPr>
        <p:spPr>
          <a:xfrm>
            <a:off x="3226921" y="5220551"/>
            <a:ext cx="1555478" cy="6089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E40871A-A58A-43DC-81AC-7EA670286712}"/>
              </a:ext>
            </a:extLst>
          </p:cNvPr>
          <p:cNvSpPr/>
          <p:nvPr/>
        </p:nvSpPr>
        <p:spPr>
          <a:xfrm>
            <a:off x="5082049" y="5265945"/>
            <a:ext cx="6119298" cy="6089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345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5" grpId="0" animBg="1"/>
      <p:bldP spid="17" grpId="0" animBg="1"/>
      <p:bldP spid="27" grpId="0" animBg="1"/>
      <p:bldP spid="28" grpId="0" animBg="1"/>
      <p:bldP spid="29" grpId="0" animBg="1"/>
      <p:bldP spid="31" grpId="0" animBg="1"/>
      <p:bldP spid="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23" grpId="0" animBg="1"/>
      <p:bldP spid="32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ADEFD-ABFA-43A0-9F7C-225E2682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3D9B0-93C4-48EE-B0D9-0F2557C00A47}"/>
              </a:ext>
            </a:extLst>
          </p:cNvPr>
          <p:cNvSpPr txBox="1"/>
          <p:nvPr/>
        </p:nvSpPr>
        <p:spPr>
          <a:xfrm>
            <a:off x="828675" y="2848568"/>
            <a:ext cx="949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37719-12C9-4194-B520-2A3420DF86B2}"/>
              </a:ext>
            </a:extLst>
          </p:cNvPr>
          <p:cNvSpPr txBox="1"/>
          <p:nvPr/>
        </p:nvSpPr>
        <p:spPr>
          <a:xfrm>
            <a:off x="207757" y="3095916"/>
            <a:ext cx="815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অচিনপুরে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0D725-DA1D-4860-AB33-6D8E0B67D6F0}"/>
              </a:ext>
            </a:extLst>
          </p:cNvPr>
          <p:cNvSpPr txBox="1"/>
          <p:nvPr/>
        </p:nvSpPr>
        <p:spPr>
          <a:xfrm>
            <a:off x="1066799" y="4635336"/>
            <a:ext cx="10086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46D86-A98D-4983-AEC6-2769FD06CEA1}"/>
              </a:ext>
            </a:extLst>
          </p:cNvPr>
          <p:cNvSpPr txBox="1"/>
          <p:nvPr/>
        </p:nvSpPr>
        <p:spPr>
          <a:xfrm>
            <a:off x="207757" y="2195211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F64AB-3A96-4E79-B1E9-024CC03A21B0}"/>
              </a:ext>
            </a:extLst>
          </p:cNvPr>
          <p:cNvSpPr txBox="1"/>
          <p:nvPr/>
        </p:nvSpPr>
        <p:spPr>
          <a:xfrm>
            <a:off x="196982" y="4042038"/>
            <a:ext cx="8060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4AAD2-9F36-4462-8ABD-A1D90A5A119C}"/>
              </a:ext>
            </a:extLst>
          </p:cNvPr>
          <p:cNvSpPr txBox="1"/>
          <p:nvPr/>
        </p:nvSpPr>
        <p:spPr>
          <a:xfrm>
            <a:off x="3276599" y="448420"/>
            <a:ext cx="474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F5B49-EE17-4838-A289-FFA697935463}"/>
              </a:ext>
            </a:extLst>
          </p:cNvPr>
          <p:cNvSpPr txBox="1"/>
          <p:nvPr/>
        </p:nvSpPr>
        <p:spPr>
          <a:xfrm>
            <a:off x="149903" y="5074006"/>
            <a:ext cx="8739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আশায়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বীর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মরণকে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বরণ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22668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ADEFD-ABFA-43A0-9F7C-225E2682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0D725-DA1D-4860-AB33-6D8E0B67D6F0}"/>
              </a:ext>
            </a:extLst>
          </p:cNvPr>
          <p:cNvSpPr txBox="1"/>
          <p:nvPr/>
        </p:nvSpPr>
        <p:spPr>
          <a:xfrm>
            <a:off x="636974" y="5488203"/>
            <a:ext cx="11355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(ঘ)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মহাবিশ্বের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অজানা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রহস্যকে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আগ্রহ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বীরেরা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মরণকে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হাসিমুখে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বরণ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46D86-A98D-4983-AEC6-2769FD06CEA1}"/>
              </a:ext>
            </a:extLst>
          </p:cNvPr>
          <p:cNvSpPr txBox="1"/>
          <p:nvPr/>
        </p:nvSpPr>
        <p:spPr>
          <a:xfrm>
            <a:off x="636975" y="2010076"/>
            <a:ext cx="1118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না।কারণ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বিশ্বটাকে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F64AB-3A96-4E79-B1E9-024CC03A21B0}"/>
              </a:ext>
            </a:extLst>
          </p:cNvPr>
          <p:cNvSpPr txBox="1"/>
          <p:nvPr/>
        </p:nvSpPr>
        <p:spPr>
          <a:xfrm>
            <a:off x="636974" y="4517381"/>
            <a:ext cx="969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বিশ্বজগ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4AAD2-9F36-4462-8ABD-A1D90A5A119C}"/>
              </a:ext>
            </a:extLst>
          </p:cNvPr>
          <p:cNvSpPr txBox="1"/>
          <p:nvPr/>
        </p:nvSpPr>
        <p:spPr>
          <a:xfrm>
            <a:off x="3276599" y="448420"/>
            <a:ext cx="474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F8DB3-6422-4691-9B57-AD4D356C8B9C}"/>
              </a:ext>
            </a:extLst>
          </p:cNvPr>
          <p:cNvSpPr txBox="1"/>
          <p:nvPr/>
        </p:nvSpPr>
        <p:spPr>
          <a:xfrm>
            <a:off x="636974" y="2763055"/>
            <a:ext cx="11181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বিশ্বজগ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রহস্যময়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রহস্যকে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অচিনপুরে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কৌতূহল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29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7878D-A51A-49E7-8644-5F380C35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3" y="296055"/>
            <a:ext cx="11317574" cy="6265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11CC0-8DA4-41C3-B7E7-7A349B321F72}"/>
              </a:ext>
            </a:extLst>
          </p:cNvPr>
          <p:cNvSpPr txBox="1"/>
          <p:nvPr/>
        </p:nvSpPr>
        <p:spPr>
          <a:xfrm>
            <a:off x="3936166" y="860261"/>
            <a:ext cx="403235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কবিতাটির</a:t>
            </a:r>
            <a:r>
              <a:rPr lang="en-US" sz="4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মূলভাব</a:t>
            </a:r>
            <a:r>
              <a:rPr lang="en-US" sz="4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5054F-F183-4829-9CB2-692042E0A3A4}"/>
              </a:ext>
            </a:extLst>
          </p:cNvPr>
          <p:cNvSpPr txBox="1"/>
          <p:nvPr/>
        </p:nvSpPr>
        <p:spPr>
          <a:xfrm>
            <a:off x="1186721" y="1808389"/>
            <a:ext cx="10460637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অসীম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বিশ্বকে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অদম্য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কৌতূহল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কিশোরেরও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কিছুকে।আবিষ্কার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অসীম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আকাশের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অজানা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রহস্যকে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ছুটছে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অসীমে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অতলে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অন্তরীক্ষে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বীর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জীবনকে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অনায়াসে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বিপন্ন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বরণ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মৃত্যুকে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দুঃসাহসী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উড়ছে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কিশোর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প্রতিজ্ঞা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বদ্ধ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পৃথিবীটাকে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সেও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ঘুরে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দেখবে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744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2E02D-CBF4-48DF-8494-A0F375FC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35467"/>
            <a:ext cx="12047621" cy="6485466"/>
          </a:xfrm>
          <a:prstGeom prst="rect">
            <a:avLst/>
          </a:prstGeom>
        </p:spPr>
      </p:pic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FF817363-3181-40E9-9FD4-DF47B419DABF}"/>
              </a:ext>
            </a:extLst>
          </p:cNvPr>
          <p:cNvSpPr/>
          <p:nvPr/>
        </p:nvSpPr>
        <p:spPr>
          <a:xfrm>
            <a:off x="753980" y="878305"/>
            <a:ext cx="10764251" cy="5101389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AEF3DE-C30C-4617-AC7E-E5684866EF7E}"/>
              </a:ext>
            </a:extLst>
          </p:cNvPr>
          <p:cNvGrpSpPr/>
          <p:nvPr/>
        </p:nvGrpSpPr>
        <p:grpSpPr>
          <a:xfrm>
            <a:off x="2605692" y="1090115"/>
            <a:ext cx="6917107" cy="1296623"/>
            <a:chOff x="2108194" y="128247"/>
            <a:chExt cx="8128006" cy="12547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F7B5633-835B-4EAC-93F6-C94CDB3E418F}"/>
                </a:ext>
              </a:extLst>
            </p:cNvPr>
            <p:cNvGrpSpPr/>
            <p:nvPr/>
          </p:nvGrpSpPr>
          <p:grpSpPr>
            <a:xfrm>
              <a:off x="2108194" y="451300"/>
              <a:ext cx="8128006" cy="571501"/>
              <a:chOff x="2158994" y="355599"/>
              <a:chExt cx="8128006" cy="57150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9CCA0A-59F5-4019-B761-3D5657EF1261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1A5C56-4951-416A-B5BA-A7202C1D8D63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7E088D-4F4B-4140-BB34-91CEE4EE09CC}"/>
                  </a:ext>
                </a:extLst>
              </p:cNvPr>
              <p:cNvSpPr/>
              <p:nvPr/>
            </p:nvSpPr>
            <p:spPr>
              <a:xfrm>
                <a:off x="2158994" y="533399"/>
                <a:ext cx="228601" cy="21590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061767B-13A0-4614-9B1E-D6BB4658C051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D7F0E80-2A3E-4BD4-AE66-0EB2AAFC92B0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76D6503-40AF-4A09-A0E5-4CDE75ADC8E8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FAD799-212D-40E3-9640-6EECED20043B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437F202-193F-4BA7-9727-551CDC857A5D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A82F32-2D2D-4299-9B48-F858DDB0B3F1}"/>
                </a:ext>
              </a:extLst>
            </p:cNvPr>
            <p:cNvGrpSpPr/>
            <p:nvPr/>
          </p:nvGrpSpPr>
          <p:grpSpPr>
            <a:xfrm>
              <a:off x="3555998" y="128247"/>
              <a:ext cx="5232400" cy="1254757"/>
              <a:chOff x="3162302" y="330200"/>
              <a:chExt cx="6083300" cy="1193800"/>
            </a:xfrm>
          </p:grpSpPr>
          <p:sp>
            <p:nvSpPr>
              <p:cNvPr id="38" name="Plaque 37">
                <a:extLst>
                  <a:ext uri="{FF2B5EF4-FFF2-40B4-BE49-F238E27FC236}">
                    <a16:creationId xmlns:a16="http://schemas.microsoft.com/office/drawing/2014/main" id="{7D8DDE12-E549-420D-B21F-3F662918948F}"/>
                  </a:ext>
                </a:extLst>
              </p:cNvPr>
              <p:cNvSpPr/>
              <p:nvPr/>
            </p:nvSpPr>
            <p:spPr>
              <a:xfrm>
                <a:off x="440055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6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6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39" name="Plaque 38">
                <a:extLst>
                  <a:ext uri="{FF2B5EF4-FFF2-40B4-BE49-F238E27FC236}">
                    <a16:creationId xmlns:a16="http://schemas.microsoft.com/office/drawing/2014/main" id="{C0A477D1-B6C7-4533-8B08-45F5F2D84876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6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6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6600" b="1" dirty="0">
                    <a:solidFill>
                      <a:srgbClr val="00B0F0"/>
                    </a:solidFill>
                  </a:rPr>
                  <a:t> </a:t>
                </a:r>
                <a:endParaRPr lang="en-US" sz="6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0" name="Plaque 39">
                <a:extLst>
                  <a:ext uri="{FF2B5EF4-FFF2-40B4-BE49-F238E27FC236}">
                    <a16:creationId xmlns:a16="http://schemas.microsoft.com/office/drawing/2014/main" id="{7FA9E55A-219A-425A-92FD-FE0AE3E0E643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</a:p>
            </p:txBody>
          </p:sp>
          <p:sp>
            <p:nvSpPr>
              <p:cNvPr id="41" name="Plaque 40">
                <a:extLst>
                  <a:ext uri="{FF2B5EF4-FFF2-40B4-BE49-F238E27FC236}">
                    <a16:creationId xmlns:a16="http://schemas.microsoft.com/office/drawing/2014/main" id="{9177B953-6D62-45BA-9770-2351FADF850D}"/>
                  </a:ext>
                </a:extLst>
              </p:cNvPr>
              <p:cNvSpPr/>
              <p:nvPr/>
            </p:nvSpPr>
            <p:spPr>
              <a:xfrm>
                <a:off x="5596807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6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6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Plaque 41">
                <a:extLst>
                  <a:ext uri="{FF2B5EF4-FFF2-40B4-BE49-F238E27FC236}">
                    <a16:creationId xmlns:a16="http://schemas.microsoft.com/office/drawing/2014/main" id="{7C366593-1B82-4840-904B-0C116160E82C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6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US" sz="6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1" name="Frame 50">
            <a:extLst>
              <a:ext uri="{FF2B5EF4-FFF2-40B4-BE49-F238E27FC236}">
                <a16:creationId xmlns:a16="http://schemas.microsoft.com/office/drawing/2014/main" id="{808831FB-16C6-4830-963F-5363339EDC0D}"/>
              </a:ext>
            </a:extLst>
          </p:cNvPr>
          <p:cNvSpPr/>
          <p:nvPr/>
        </p:nvSpPr>
        <p:spPr>
          <a:xfrm>
            <a:off x="914400" y="2605504"/>
            <a:ext cx="10523620" cy="1700463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C84545F8-4704-4171-8132-515FEB33A730}"/>
              </a:ext>
            </a:extLst>
          </p:cNvPr>
          <p:cNvSpPr/>
          <p:nvPr/>
        </p:nvSpPr>
        <p:spPr>
          <a:xfrm>
            <a:off x="1280212" y="3263230"/>
            <a:ext cx="345794" cy="38501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E68A7-DD5F-45EC-863F-245F4F2F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0200"/>
            <a:ext cx="11404600" cy="652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ED121-5A91-4724-ADF6-2B4667622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0" y="3194050"/>
            <a:ext cx="2857500" cy="333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E2194-6AB8-4089-BC1B-D6C8677B6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0250"/>
            <a:ext cx="2857500" cy="3333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28237F-8F8A-4C7C-B49A-39A13F57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3194050"/>
            <a:ext cx="2857500" cy="3333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AE21F-C506-4FF0-AF95-95C501F8D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94050"/>
            <a:ext cx="2857500" cy="333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003B3-19B0-4D1D-B7CD-FD48CBB5B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54000"/>
            <a:ext cx="11633200" cy="652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550E88-C1BE-45AD-8448-3444DEAC5BC7}"/>
              </a:ext>
            </a:extLst>
          </p:cNvPr>
          <p:cNvSpPr txBox="1"/>
          <p:nvPr/>
        </p:nvSpPr>
        <p:spPr>
          <a:xfrm>
            <a:off x="1468307" y="1890354"/>
            <a:ext cx="8772785" cy="1862048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115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IN" sz="115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115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endParaRPr lang="en-US" sz="115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65813B-2FDE-45F3-B077-405D922CC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28128" b="13684"/>
          <a:stretch/>
        </p:blipFill>
        <p:spPr>
          <a:xfrm>
            <a:off x="5699452" y="82676"/>
            <a:ext cx="6182923" cy="685800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97570CA9-BB80-4A2C-9FBB-7434EB5FC280}"/>
              </a:ext>
            </a:extLst>
          </p:cNvPr>
          <p:cNvSpPr/>
          <p:nvPr/>
        </p:nvSpPr>
        <p:spPr>
          <a:xfrm>
            <a:off x="5752403" y="185003"/>
            <a:ext cx="5862081" cy="601060"/>
          </a:xfrm>
          <a:prstGeom prst="round2SameRect">
            <a:avLst>
              <a:gd name="adj1" fmla="val 16667"/>
              <a:gd name="adj2" fmla="val 26000"/>
            </a:avLst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DF3D8A-643B-495C-837B-36F09156C0F0}"/>
              </a:ext>
            </a:extLst>
          </p:cNvPr>
          <p:cNvSpPr/>
          <p:nvPr/>
        </p:nvSpPr>
        <p:spPr>
          <a:xfrm>
            <a:off x="7100460" y="786063"/>
            <a:ext cx="4514024" cy="4545612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4400-9D3F-4205-966F-87A95A91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786062"/>
            <a:ext cx="4477215" cy="5567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1EBD77-4B19-4A93-8768-353D51DC62CE}"/>
              </a:ext>
            </a:extLst>
          </p:cNvPr>
          <p:cNvSpPr/>
          <p:nvPr/>
        </p:nvSpPr>
        <p:spPr>
          <a:xfrm>
            <a:off x="6625883" y="1796985"/>
            <a:ext cx="5256492" cy="2523768"/>
          </a:xfrm>
          <a:prstGeom prst="rect">
            <a:avLst/>
          </a:prstGeom>
          <a:solidFill>
            <a:srgbClr val="00B050"/>
          </a:solidFill>
          <a:ln>
            <a:solidFill>
              <a:srgbClr val="3333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ইসমত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rgbClr val="FFFF00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6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5DEE5-BBB6-4CDC-8F1A-F69EC09F7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152400"/>
            <a:ext cx="11745575" cy="65532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816E-C623-48FD-8836-E9817900B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16394"/>
          <a:stretch/>
        </p:blipFill>
        <p:spPr>
          <a:xfrm>
            <a:off x="1590368" y="1215600"/>
            <a:ext cx="6300019" cy="422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E62FB-FA95-445B-8818-88BC24A5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68" y="1215600"/>
            <a:ext cx="2878393" cy="40866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9A056-F87F-4CFF-A529-61FC53229E6F}"/>
              </a:ext>
            </a:extLst>
          </p:cNvPr>
          <p:cNvSpPr txBox="1"/>
          <p:nvPr/>
        </p:nvSpPr>
        <p:spPr>
          <a:xfrm>
            <a:off x="3867149" y="152400"/>
            <a:ext cx="402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485BA-31AE-4FBA-BC53-C77FA7A03145}"/>
              </a:ext>
            </a:extLst>
          </p:cNvPr>
          <p:cNvSpPr txBox="1"/>
          <p:nvPr/>
        </p:nvSpPr>
        <p:spPr>
          <a:xfrm>
            <a:off x="7956559" y="1215600"/>
            <a:ext cx="3795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৫ম </a:t>
            </a:r>
          </a:p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বই।</a:t>
            </a:r>
          </a:p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02</a:t>
            </a:r>
            <a:endParaRPr lang="bn-BD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CC7015E-F323-4BAF-9502-7D035D16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" y="157231"/>
            <a:ext cx="11741818" cy="655821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7" name="Frame 36">
            <a:extLst>
              <a:ext uri="{FF2B5EF4-FFF2-40B4-BE49-F238E27FC236}">
                <a16:creationId xmlns:a16="http://schemas.microsoft.com/office/drawing/2014/main" id="{3D043848-214D-4F47-9A23-27FD8732240A}"/>
              </a:ext>
            </a:extLst>
          </p:cNvPr>
          <p:cNvSpPr/>
          <p:nvPr/>
        </p:nvSpPr>
        <p:spPr>
          <a:xfrm>
            <a:off x="1095859" y="1280529"/>
            <a:ext cx="10502584" cy="4844797"/>
          </a:xfrm>
          <a:prstGeom prst="fram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B76D68-3837-4C85-86F1-4A1140C09D2F}"/>
              </a:ext>
            </a:extLst>
          </p:cNvPr>
          <p:cNvGrpSpPr/>
          <p:nvPr/>
        </p:nvGrpSpPr>
        <p:grpSpPr>
          <a:xfrm>
            <a:off x="2066925" y="157232"/>
            <a:ext cx="7638549" cy="1340722"/>
            <a:chOff x="1739900" y="128247"/>
            <a:chExt cx="8496300" cy="125570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55A79F7-0B52-40E9-837A-5DA022CEE8AA}"/>
                </a:ext>
              </a:extLst>
            </p:cNvPr>
            <p:cNvGrpSpPr/>
            <p:nvPr/>
          </p:nvGrpSpPr>
          <p:grpSpPr>
            <a:xfrm>
              <a:off x="3555998" y="128247"/>
              <a:ext cx="5232400" cy="1255707"/>
              <a:chOff x="3162302" y="330200"/>
              <a:chExt cx="6083300" cy="1194704"/>
            </a:xfrm>
          </p:grpSpPr>
          <p:sp>
            <p:nvSpPr>
              <p:cNvPr id="41" name="Plaque 40">
                <a:extLst>
                  <a:ext uri="{FF2B5EF4-FFF2-40B4-BE49-F238E27FC236}">
                    <a16:creationId xmlns:a16="http://schemas.microsoft.com/office/drawing/2014/main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Plaque 41">
                <a:extLst>
                  <a:ext uri="{FF2B5EF4-FFF2-40B4-BE49-F238E27FC236}">
                    <a16:creationId xmlns:a16="http://schemas.microsoft.com/office/drawing/2014/main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</a:t>
                </a:r>
                <a:r>
                  <a:rPr lang="bn-BD" sz="4400" b="1" dirty="0"/>
                  <a:t> </a:t>
                </a:r>
                <a:endParaRPr lang="en-US" sz="4400" b="1" dirty="0"/>
              </a:p>
            </p:txBody>
          </p:sp>
          <p:sp>
            <p:nvSpPr>
              <p:cNvPr id="43" name="Plaque 42">
                <a:extLst>
                  <a:ext uri="{FF2B5EF4-FFF2-40B4-BE49-F238E27FC236}">
                    <a16:creationId xmlns:a16="http://schemas.microsoft.com/office/drawing/2014/main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Plaque 43">
                <a:extLst>
                  <a:ext uri="{FF2B5EF4-FFF2-40B4-BE49-F238E27FC236}">
                    <a16:creationId xmlns:a16="http://schemas.microsoft.com/office/drawing/2014/main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Plaque 44">
                <a:extLst>
                  <a:ext uri="{FF2B5EF4-FFF2-40B4-BE49-F238E27FC236}">
                    <a16:creationId xmlns:a16="http://schemas.microsoft.com/office/drawing/2014/main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B436EF-C17F-473F-B64C-12A5A923042A}"/>
              </a:ext>
            </a:extLst>
          </p:cNvPr>
          <p:cNvSpPr txBox="1"/>
          <p:nvPr/>
        </p:nvSpPr>
        <p:spPr>
          <a:xfrm>
            <a:off x="2839133" y="2728452"/>
            <a:ext cx="570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DE8FC-F2A7-469F-9A0F-BEA03D2A765E}"/>
              </a:ext>
            </a:extLst>
          </p:cNvPr>
          <p:cNvSpPr txBox="1"/>
          <p:nvPr/>
        </p:nvSpPr>
        <p:spPr>
          <a:xfrm>
            <a:off x="2066925" y="2003198"/>
            <a:ext cx="8831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0D9711-4686-40EA-A2E1-5247637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4" y="207201"/>
            <a:ext cx="11756951" cy="6504367"/>
          </a:xfrm>
          <a:prstGeom prst="rect">
            <a:avLst/>
          </a:prstGeom>
          <a:ln w="76200">
            <a:solidFill>
              <a:srgbClr val="C00000"/>
            </a:solidFill>
            <a:prstDash val="lgDash"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E8206F-6FDF-4BC2-914E-4E1AE9EFC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1" y="1515933"/>
            <a:ext cx="8925291" cy="47562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8BD94AD-0B1E-471B-8E2C-5AF8A809415D}"/>
              </a:ext>
            </a:extLst>
          </p:cNvPr>
          <p:cNvSpPr txBox="1"/>
          <p:nvPr/>
        </p:nvSpPr>
        <p:spPr>
          <a:xfrm>
            <a:off x="3211075" y="559289"/>
            <a:ext cx="6085325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ভিডিওর সাথে গান করি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0D9711-4686-40EA-A2E1-52476376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" y="207201"/>
            <a:ext cx="11887425" cy="6504367"/>
          </a:xfrm>
          <a:prstGeom prst="rect">
            <a:avLst/>
          </a:prstGeom>
          <a:ln w="76200">
            <a:solidFill>
              <a:srgbClr val="C00000"/>
            </a:solidFill>
            <a:prstDash val="lgDash"/>
          </a:ln>
        </p:spPr>
      </p:pic>
      <p:sp>
        <p:nvSpPr>
          <p:cNvPr id="26" name="Sun 25">
            <a:extLst>
              <a:ext uri="{FF2B5EF4-FFF2-40B4-BE49-F238E27FC236}">
                <a16:creationId xmlns:a16="http://schemas.microsoft.com/office/drawing/2014/main" id="{4FB1E6FE-4E33-4903-AF06-4833DA8DA6B1}"/>
              </a:ext>
            </a:extLst>
          </p:cNvPr>
          <p:cNvSpPr/>
          <p:nvPr/>
        </p:nvSpPr>
        <p:spPr>
          <a:xfrm>
            <a:off x="1985411" y="1067407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F767F6DE-11C4-4DE7-9572-9E8E4A29D71C}"/>
              </a:ext>
            </a:extLst>
          </p:cNvPr>
          <p:cNvSpPr/>
          <p:nvPr/>
        </p:nvSpPr>
        <p:spPr>
          <a:xfrm>
            <a:off x="298817" y="820973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F845F8A7-DEE0-4518-9DD3-B7F74510A4F6}"/>
              </a:ext>
            </a:extLst>
          </p:cNvPr>
          <p:cNvSpPr/>
          <p:nvPr/>
        </p:nvSpPr>
        <p:spPr>
          <a:xfrm>
            <a:off x="235686" y="1049872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B4295544-547B-440D-850D-E1B35410B187}"/>
              </a:ext>
            </a:extLst>
          </p:cNvPr>
          <p:cNvSpPr/>
          <p:nvPr/>
        </p:nvSpPr>
        <p:spPr>
          <a:xfrm>
            <a:off x="419985" y="1697269"/>
            <a:ext cx="404924" cy="34168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DAA9BF70-CB3A-46B5-A332-C73A7924FA09}"/>
              </a:ext>
            </a:extLst>
          </p:cNvPr>
          <p:cNvSpPr/>
          <p:nvPr/>
        </p:nvSpPr>
        <p:spPr>
          <a:xfrm>
            <a:off x="423089" y="573322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BD94AD-0B1E-471B-8E2C-5AF8A809415D}"/>
              </a:ext>
            </a:extLst>
          </p:cNvPr>
          <p:cNvSpPr txBox="1"/>
          <p:nvPr/>
        </p:nvSpPr>
        <p:spPr>
          <a:xfrm>
            <a:off x="3211075" y="559289"/>
            <a:ext cx="6085325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74E9B69-ADFF-4533-9ABA-0C7F66C46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01148"/>
              </p:ext>
            </p:extLst>
          </p:nvPr>
        </p:nvGraphicFramePr>
        <p:xfrm>
          <a:off x="5192713" y="3208338"/>
          <a:ext cx="18081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1807920" imgH="437760" progId="Package">
                  <p:embed/>
                </p:oleObj>
              </mc:Choice>
              <mc:Fallback>
                <p:oleObj name="Packager Shell Object" showAsIcon="1" r:id="rId4" imgW="18079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2713" y="3208338"/>
                        <a:ext cx="18081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5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9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" y="138059"/>
            <a:ext cx="11816861" cy="62184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241940" y="1585995"/>
            <a:ext cx="535923" cy="4277226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flipH="1">
            <a:off x="6698670" y="1612513"/>
            <a:ext cx="535923" cy="4250708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3314233" y="521564"/>
            <a:ext cx="5563534" cy="1897904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98231" y="1237456"/>
            <a:ext cx="6760562" cy="1015663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9158" y="3035850"/>
            <a:ext cx="5213684" cy="1761001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C3DA-240B-4DCA-A840-3DE7E9E3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64892"/>
            <a:ext cx="11777271" cy="644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206010-DA8F-461B-A335-52CAE6C6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3" y="659567"/>
            <a:ext cx="3549111" cy="4315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AECE4-F9A1-436B-B58F-EF3209DBB74F}"/>
              </a:ext>
            </a:extLst>
          </p:cNvPr>
          <p:cNvSpPr txBox="1"/>
          <p:nvPr/>
        </p:nvSpPr>
        <p:spPr>
          <a:xfrm>
            <a:off x="1212170" y="5276216"/>
            <a:ext cx="25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কাজী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নজরুল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87480-AAF1-43E6-ACD1-0BBE5A64F178}"/>
              </a:ext>
            </a:extLst>
          </p:cNvPr>
          <p:cNvSpPr txBox="1"/>
          <p:nvPr/>
        </p:nvSpPr>
        <p:spPr>
          <a:xfrm>
            <a:off x="4227226" y="659567"/>
            <a:ext cx="69629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r>
              <a:rPr lang="en-US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bn-IN" sz="4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কাজী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নজরুল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পশ্চিম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বঙ্গের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বর্ধমান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চুরুলিয়া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জন্মগ্রহন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করেন।তাঁর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২৫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১৮৯৯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খ্রিষ্টাব্দ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বিদ্রোহী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নামেই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গা্‌ন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নাটক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উপন্যাস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সাহিত্যের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অমূল্য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শিশুদের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নাটক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লিখেছেন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অগ্নিবীণা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বাঁশী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ঝিংগে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বিখ্যাত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কাব্য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গ্রন্থ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১৯৭৬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খ্রিস্টাব্দে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২৯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আগষ্ট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১২ ই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ভাদ্র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১৩৮৩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ঢাকায়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মৃত্যু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বরণ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bn-IN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C3DA-240B-4DCA-A840-3DE7E9E3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64892"/>
            <a:ext cx="11777271" cy="6449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D3F86-920B-4508-BC87-F4C2E3A37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6" y="1274164"/>
            <a:ext cx="3747540" cy="48568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F5942-DA84-4A89-9054-20246B1B4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08" y="1206707"/>
            <a:ext cx="5504977" cy="4991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080476-2F3A-4E8C-8D2A-4558321E8A61}"/>
              </a:ext>
            </a:extLst>
          </p:cNvPr>
          <p:cNvSpPr txBox="1"/>
          <p:nvPr/>
        </p:nvSpPr>
        <p:spPr>
          <a:xfrm>
            <a:off x="3357797" y="441492"/>
            <a:ext cx="584616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নিই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নম্বরঃ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০৬ </a:t>
            </a:r>
          </a:p>
        </p:txBody>
      </p:sp>
    </p:spTree>
    <p:extLst>
      <p:ext uri="{BB962C8B-B14F-4D97-AF65-F5344CB8AC3E}">
        <p14:creationId xmlns:p14="http://schemas.microsoft.com/office/powerpoint/2010/main" val="25097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605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Nikosh</vt:lpstr>
      <vt:lpstr>NikoshBAN</vt:lpstr>
      <vt:lpstr>Trebuchet MS</vt:lpstr>
      <vt:lpstr>Vrinda</vt:lpstr>
      <vt:lpstr>Wingdings 3</vt:lpstr>
      <vt:lpstr>Office Theme</vt:lpstr>
      <vt:lpstr>Ion Boardroom</vt:lpstr>
      <vt:lpstr>1_Office Theme</vt:lpstr>
      <vt:lpstr>Berlin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raju belka</dc:creator>
  <cp:lastModifiedBy>MUKUL</cp:lastModifiedBy>
  <cp:revision>100</cp:revision>
  <dcterms:created xsi:type="dcterms:W3CDTF">2021-06-08T05:46:31Z</dcterms:created>
  <dcterms:modified xsi:type="dcterms:W3CDTF">2021-08-07T07:22:08Z</dcterms:modified>
</cp:coreProperties>
</file>