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68" r:id="rId14"/>
    <p:sldId id="271" r:id="rId15"/>
    <p:sldId id="273" r:id="rId16"/>
    <p:sldId id="276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0BE"/>
    <a:srgbClr val="D91F73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5" autoAdjust="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13153"/>
            <a:ext cx="12192000" cy="6858000"/>
            <a:chOff x="0" y="13153"/>
            <a:chExt cx="12192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3153"/>
              <a:ext cx="12192000" cy="6858000"/>
            </a:xfrm>
            <a:prstGeom prst="rect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08845" y="130628"/>
              <a:ext cx="11774311" cy="6623050"/>
            </a:xfrm>
            <a:prstGeom prst="rect">
              <a:avLst/>
            </a:prstGeom>
            <a:noFill/>
            <a:ln w="76200">
              <a:solidFill>
                <a:srgbClr val="B32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47BB40-8B3F-485C-BF2A-0419CFF32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D48F-267D-45E1-B178-BFD39A317BE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7BB40-8B3F-485C-BF2A-0419CFF32D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86CD48F-267D-45E1-B178-BFD39A317BE4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E47BB40-8B3F-485C-BF2A-0419CFF32D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6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9.png"/><Relationship Id="rId7" Type="http://schemas.openxmlformats.org/officeDocument/2006/relationships/image" Target="../media/image151.png"/><Relationship Id="rId12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4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391416" y="4057416"/>
            <a:ext cx="4286434" cy="13147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78" y="2361062"/>
            <a:ext cx="1765110" cy="1690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290945"/>
            <a:ext cx="10544758" cy="6132051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4392" y="5011002"/>
            <a:ext cx="1419370" cy="889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509" y="444423"/>
            <a:ext cx="11202124" cy="156966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9600" b="1" dirty="0">
                <a:ln w="19050">
                  <a:solidFill>
                    <a:srgbClr val="00206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800" b="1" dirty="0" err="1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b="1" dirty="0">
              <a:ln w="19050">
                <a:solidFill>
                  <a:srgbClr val="00206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7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852280" y="4514260"/>
            <a:ext cx="3596183" cy="1091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r="16490"/>
          <a:stretch/>
        </p:blipFill>
        <p:spPr>
          <a:xfrm>
            <a:off x="779367" y="788466"/>
            <a:ext cx="4271751" cy="4271439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035236" y="5424077"/>
            <a:ext cx="4015882" cy="1105469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মুনির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90703" y="631878"/>
            <a:ext cx="5128461" cy="496952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মুনির</a:t>
            </a:r>
            <a:r>
              <a:rPr lang="en-US" sz="48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পাকহানাদারদের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655096" y="1392530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0285141" y="1392530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979360" y="4846849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03598" y="2741231"/>
            <a:ext cx="887105" cy="750819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726" y="2980747"/>
            <a:ext cx="1320316" cy="1264863"/>
          </a:xfrm>
          <a:prstGeom prst="rect">
            <a:avLst/>
          </a:prstGeom>
        </p:spPr>
      </p:pic>
      <p:sp>
        <p:nvSpPr>
          <p:cNvPr id="13" name="5-Point Star 12"/>
          <p:cNvSpPr/>
          <p:nvPr/>
        </p:nvSpPr>
        <p:spPr>
          <a:xfrm>
            <a:off x="7935324" y="4979774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905142" y="5043426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9667142" y="4979774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10285140" y="4866313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10684442" y="4440572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655096" y="4448818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852280" y="4514260"/>
            <a:ext cx="3596183" cy="10912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6517" y="351691"/>
            <a:ext cx="8475409" cy="1720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ছাত্রছাত্রীদের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02" y="2522229"/>
            <a:ext cx="4330317" cy="33369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67" y="2522229"/>
            <a:ext cx="4291514" cy="33369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843" y="2523491"/>
            <a:ext cx="1541380" cy="147664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472332" y="1007938"/>
            <a:ext cx="661182" cy="426967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848263" y="4514263"/>
            <a:ext cx="3596183" cy="109129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4642" y="355367"/>
            <a:ext cx="8020336" cy="90075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4642" y="2110293"/>
            <a:ext cx="2702256" cy="6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মনস্বী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4642" y="2960429"/>
            <a:ext cx="2702256" cy="6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যশস্বী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948679" y="2352526"/>
            <a:ext cx="709683" cy="45037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948679" y="3102020"/>
            <a:ext cx="709683" cy="450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4642" y="4677761"/>
            <a:ext cx="2702256" cy="6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আত্বদানকারী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4642" y="3810565"/>
            <a:ext cx="2702256" cy="69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বরেণ্য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948679" y="4954130"/>
            <a:ext cx="709683" cy="450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948679" y="4056224"/>
            <a:ext cx="709683" cy="450377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00142" y="2110293"/>
            <a:ext cx="2524836" cy="7329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উদারমনা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00142" y="2960429"/>
            <a:ext cx="3175676" cy="7145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কীর্তিমান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00142" y="3810565"/>
            <a:ext cx="2524836" cy="7580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মান্য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00143" y="4708471"/>
            <a:ext cx="3799130" cy="6960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উৎসর্গ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4642" y="2119949"/>
            <a:ext cx="2702256" cy="723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মনস্বী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4642" y="2991139"/>
            <a:ext cx="2702256" cy="696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যশস্বী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4642" y="4708471"/>
            <a:ext cx="2702256" cy="6960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আত্বদানকারী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04642" y="3841275"/>
            <a:ext cx="2702256" cy="6960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বরেণ্য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 descr="kkk.png">
            <a:extLst>
              <a:ext uri="{FF2B5EF4-FFF2-40B4-BE49-F238E27FC236}">
                <a16:creationId xmlns:a16="http://schemas.microsoft.com/office/drawing/2014/main" xmlns="" id="{D2CE6F7A-956E-45AA-808A-1614B9856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21" y="5592463"/>
            <a:ext cx="11757324" cy="12982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621" y="3264760"/>
            <a:ext cx="1139466" cy="10916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4576" y="5552097"/>
            <a:ext cx="1955712" cy="13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3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797690" y="4459670"/>
            <a:ext cx="3705367" cy="10912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3732" y="818869"/>
            <a:ext cx="7372071" cy="11191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53736" y="2429302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3735" y="3113966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ত্ন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53733" y="3816824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3733" y="4542431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53734" y="5227095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53732" y="5929953"/>
            <a:ext cx="1160059" cy="464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3418761" y="5999335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Equal 13"/>
          <p:cNvSpPr/>
          <p:nvPr/>
        </p:nvSpPr>
        <p:spPr>
          <a:xfrm>
            <a:off x="3418761" y="5363861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3407386" y="4646499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qual 15"/>
          <p:cNvSpPr/>
          <p:nvPr/>
        </p:nvSpPr>
        <p:spPr>
          <a:xfrm>
            <a:off x="3407386" y="3912361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Equal 16"/>
          <p:cNvSpPr/>
          <p:nvPr/>
        </p:nvSpPr>
        <p:spPr>
          <a:xfrm>
            <a:off x="3407386" y="3171969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7"/>
          <p:cNvSpPr/>
          <p:nvPr/>
        </p:nvSpPr>
        <p:spPr>
          <a:xfrm>
            <a:off x="3418761" y="2487305"/>
            <a:ext cx="518616" cy="348018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kkk.png">
            <a:extLst>
              <a:ext uri="{FF2B5EF4-FFF2-40B4-BE49-F238E27FC236}">
                <a16:creationId xmlns:a16="http://schemas.microsoft.com/office/drawing/2014/main" xmlns="" id="{D2CE6F7A-956E-45AA-808A-1614B9856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404" y="6173344"/>
            <a:ext cx="10290414" cy="742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4715300" y="2399743"/>
                <a:ext cx="1699147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0" y="2399743"/>
                <a:ext cx="1699147" cy="464023"/>
              </a:xfrm>
              <a:prstGeom prst="roundRect">
                <a:avLst/>
              </a:prstGeom>
              <a:blipFill rotWithShape="0">
                <a:blip r:embed="rId6"/>
                <a:stretch>
                  <a:fillRect t="-53846" b="-9359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4715300" y="3100349"/>
                <a:ext cx="1717346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0" y="3100349"/>
                <a:ext cx="1717346" cy="464023"/>
              </a:xfrm>
              <a:prstGeom prst="roundRect">
                <a:avLst/>
              </a:prstGeom>
              <a:blipFill rotWithShape="0">
                <a:blip r:embed="rId7"/>
                <a:stretch>
                  <a:fillRect t="-53846" b="-9359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4715301" y="3822516"/>
                <a:ext cx="1699146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1" y="3822516"/>
                <a:ext cx="1699146" cy="464023"/>
              </a:xfrm>
              <a:prstGeom prst="roundRect">
                <a:avLst/>
              </a:prstGeom>
              <a:blipFill rotWithShape="0">
                <a:blip r:embed="rId8"/>
                <a:stretch>
                  <a:fillRect t="-53846" b="-9487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4715301" y="4524806"/>
                <a:ext cx="1699146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1" y="4524806"/>
                <a:ext cx="1699146" cy="464023"/>
              </a:xfrm>
              <a:prstGeom prst="roundRect">
                <a:avLst/>
              </a:prstGeom>
              <a:blipFill rotWithShape="0">
                <a:blip r:embed="rId9"/>
                <a:stretch>
                  <a:fillRect t="-53846" b="-9487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4715301" y="5227096"/>
                <a:ext cx="1699146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1" y="5227096"/>
                <a:ext cx="1699146" cy="464023"/>
              </a:xfrm>
              <a:prstGeom prst="roundRect">
                <a:avLst/>
              </a:prstGeom>
              <a:blipFill rotWithShape="0">
                <a:blip r:embed="rId10"/>
                <a:stretch>
                  <a:fillRect t="-51899" b="-92405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4715300" y="5929954"/>
                <a:ext cx="1699147" cy="46402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4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300" y="5929954"/>
                <a:ext cx="1699147" cy="464023"/>
              </a:xfrm>
              <a:prstGeom prst="roundRect">
                <a:avLst/>
              </a:prstGeom>
              <a:blipFill rotWithShape="0">
                <a:blip r:embed="rId11"/>
                <a:stretch>
                  <a:fillRect t="-53846" b="-93590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7369790" y="2341740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স্বপ্ন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69789" y="3100349"/>
            <a:ext cx="2466937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আত্নদান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69790" y="3789546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69790" y="4473072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69790" y="5183885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78888" y="5853770"/>
            <a:ext cx="1746914" cy="493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নশ্বর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55" y="5313943"/>
            <a:ext cx="1312460" cy="12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955298" y="4514263"/>
            <a:ext cx="3596183" cy="1091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2364" r="10828" b="13938"/>
          <a:stretch/>
        </p:blipFill>
        <p:spPr>
          <a:xfrm>
            <a:off x="577943" y="1917948"/>
            <a:ext cx="2882710" cy="1338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2364" r="10828" b="13938"/>
          <a:stretch/>
        </p:blipFill>
        <p:spPr>
          <a:xfrm>
            <a:off x="4508029" y="1894724"/>
            <a:ext cx="2650384" cy="13406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t="12364" r="10828" b="13938"/>
          <a:stretch/>
        </p:blipFill>
        <p:spPr>
          <a:xfrm>
            <a:off x="8455825" y="1917949"/>
            <a:ext cx="2563742" cy="1338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59407"/>
              </p:ext>
            </p:extLst>
          </p:nvPr>
        </p:nvGraphicFramePr>
        <p:xfrm>
          <a:off x="163773" y="3562068"/>
          <a:ext cx="3848668" cy="2411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72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1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347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6708"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809678"/>
              </p:ext>
            </p:extLst>
          </p:nvPr>
        </p:nvGraphicFramePr>
        <p:xfrm>
          <a:off x="4189863" y="3562069"/>
          <a:ext cx="3598426" cy="24114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78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078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3603"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89428"/>
              </p:ext>
            </p:extLst>
          </p:nvPr>
        </p:nvGraphicFramePr>
        <p:xfrm>
          <a:off x="7983940" y="3575716"/>
          <a:ext cx="3370997" cy="23978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4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5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01036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67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764377" y="5265657"/>
            <a:ext cx="253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3481" y="448512"/>
            <a:ext cx="6503463" cy="846161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54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7420" y="3589363"/>
            <a:ext cx="2183642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7419" y="4786188"/>
            <a:ext cx="2183643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67126" y="3589361"/>
            <a:ext cx="2083547" cy="11873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86514" y="4786188"/>
            <a:ext cx="2064160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972960" y="4776716"/>
            <a:ext cx="2058144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74374" y="3589361"/>
            <a:ext cx="2056730" cy="11873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সংবাদ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kkk.png">
            <a:extLst>
              <a:ext uri="{FF2B5EF4-FFF2-40B4-BE49-F238E27FC236}">
                <a16:creationId xmlns:a16="http://schemas.microsoft.com/office/drawing/2014/main" xmlns="" id="{D2CE6F7A-956E-45AA-808A-1614B9856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15" y="5973541"/>
            <a:ext cx="12097047" cy="9049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407" y="2781239"/>
            <a:ext cx="1312460" cy="12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4579" y="679537"/>
            <a:ext cx="10201697" cy="1175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জোড়ায় বসে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আলোচনা কর।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4" y="2708370"/>
            <a:ext cx="3214723" cy="241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852280" y="4514260"/>
            <a:ext cx="3596183" cy="1091291"/>
          </a:xfrm>
          <a:prstGeom prst="rect">
            <a:avLst/>
          </a:prstGeom>
        </p:spPr>
      </p:pic>
      <p:pic>
        <p:nvPicPr>
          <p:cNvPr id="23" name="Picture 22" descr="kkk.png">
            <a:extLst>
              <a:ext uri="{FF2B5EF4-FFF2-40B4-BE49-F238E27FC236}">
                <a16:creationId xmlns:a16="http://schemas.microsoft.com/office/drawing/2014/main" xmlns="" id="{D2CE6F7A-956E-45AA-808A-1614B9856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30" y="5677469"/>
            <a:ext cx="12165509" cy="1180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726" y="2972714"/>
            <a:ext cx="1312460" cy="1257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74" y="2708370"/>
            <a:ext cx="3214723" cy="241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04" y="2708388"/>
            <a:ext cx="3214699" cy="2411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16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399" y="152400"/>
            <a:ext cx="453043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9419" y="1517393"/>
            <a:ext cx="8738293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579419" y="2677451"/>
            <a:ext cx="8710993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রনদাপ্রসাদ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9419" y="3849709"/>
            <a:ext cx="8710994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9418" y="5003416"/>
            <a:ext cx="8738294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852280" y="4514260"/>
            <a:ext cx="3596183" cy="1091291"/>
          </a:xfrm>
          <a:prstGeom prst="rect">
            <a:avLst/>
          </a:prstGeom>
        </p:spPr>
      </p:pic>
      <p:pic>
        <p:nvPicPr>
          <p:cNvPr id="15" name="Picture 14" descr="kkk.png">
            <a:extLst>
              <a:ext uri="{FF2B5EF4-FFF2-40B4-BE49-F238E27FC236}">
                <a16:creationId xmlns:a16="http://schemas.microsoft.com/office/drawing/2014/main" xmlns="" id="{D2CE6F7A-956E-45AA-808A-1614B9856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30" y="5936367"/>
            <a:ext cx="12165509" cy="921633"/>
          </a:xfrm>
          <a:prstGeom prst="rect">
            <a:avLst/>
          </a:prstGeom>
        </p:spPr>
      </p:pic>
      <p:sp>
        <p:nvSpPr>
          <p:cNvPr id="19" name="5-Point Star 18"/>
          <p:cNvSpPr/>
          <p:nvPr/>
        </p:nvSpPr>
        <p:spPr>
          <a:xfrm>
            <a:off x="694896" y="1740582"/>
            <a:ext cx="716514" cy="58436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08958" y="2888038"/>
            <a:ext cx="716514" cy="5843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08958" y="4179747"/>
            <a:ext cx="716514" cy="5843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53747" y="5168435"/>
            <a:ext cx="716514" cy="5843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540" y="4041086"/>
            <a:ext cx="1312460" cy="12573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8" y="5460616"/>
            <a:ext cx="1242470" cy="12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1" y="347721"/>
            <a:ext cx="4126001" cy="2347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5-Point Star 6"/>
          <p:cNvSpPr/>
          <p:nvPr/>
        </p:nvSpPr>
        <p:spPr>
          <a:xfrm>
            <a:off x="1542198" y="3777538"/>
            <a:ext cx="940114" cy="62199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68497" y="3470823"/>
            <a:ext cx="7192369" cy="152440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এ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842827" y="4523712"/>
            <a:ext cx="3493512" cy="969715"/>
          </a:xfrm>
          <a:prstGeom prst="rect">
            <a:avLst/>
          </a:prstGeom>
        </p:spPr>
      </p:pic>
      <p:pic>
        <p:nvPicPr>
          <p:cNvPr id="10" name="Picture 9" descr="kkk.png">
            <a:extLst>
              <a:ext uri="{FF2B5EF4-FFF2-40B4-BE49-F238E27FC236}">
                <a16:creationId xmlns:a16="http://schemas.microsoft.com/office/drawing/2014/main" xmlns="" id="{D2CE6F7A-956E-45AA-808A-1614B9856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30" y="5770911"/>
            <a:ext cx="11925869" cy="9844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59" y="3693973"/>
            <a:ext cx="736497" cy="705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33" y="5187975"/>
            <a:ext cx="1166244" cy="11172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64727" y="568036"/>
            <a:ext cx="5167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</a:rPr>
              <a:t>বাড়ির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কাজ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852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852280" y="4514260"/>
            <a:ext cx="3596183" cy="1091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76" y="2277543"/>
            <a:ext cx="8299475" cy="4044427"/>
          </a:xfrm>
          <a:prstGeom prst="rect">
            <a:avLst/>
          </a:prstGeom>
        </p:spPr>
      </p:pic>
      <p:pic>
        <p:nvPicPr>
          <p:cNvPr id="6" name="Picture 5" descr="kkk.png">
            <a:extLst>
              <a:ext uri="{FF2B5EF4-FFF2-40B4-BE49-F238E27FC236}">
                <a16:creationId xmlns:a16="http://schemas.microsoft.com/office/drawing/2014/main" xmlns="" id="{D2CE6F7A-956E-45AA-808A-1614B9856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88" y="5668354"/>
            <a:ext cx="12165509" cy="921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886" y="4023512"/>
            <a:ext cx="1261114" cy="1151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5043556"/>
            <a:ext cx="1804882" cy="1144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1676" y="5290214"/>
            <a:ext cx="1303929" cy="8028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6488" y="286602"/>
            <a:ext cx="10728238" cy="141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1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88406" y="5927748"/>
            <a:ext cx="4303594" cy="9302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50474" y="510898"/>
            <a:ext cx="7989730" cy="1516933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1481" y="5082260"/>
            <a:ext cx="1555845" cy="1690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37E27C-7FB0-4338-8F3D-35D995FA0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72" y="2160450"/>
            <a:ext cx="2570285" cy="26697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1EBD77-4B19-4A93-8768-353D51DC62CE}"/>
              </a:ext>
            </a:extLst>
          </p:cNvPr>
          <p:cNvSpPr/>
          <p:nvPr/>
        </p:nvSpPr>
        <p:spPr>
          <a:xfrm>
            <a:off x="4801650" y="2306402"/>
            <a:ext cx="5679831" cy="2523768"/>
          </a:xfrm>
          <a:prstGeom prst="rect">
            <a:avLst/>
          </a:prstGeom>
          <a:solidFill>
            <a:srgbClr val="00B050"/>
          </a:solidFill>
          <a:ln>
            <a:solidFill>
              <a:srgbClr val="3333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ইসমত</a:t>
            </a:r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আরা</a:t>
            </a:r>
            <a:r>
              <a:rPr lang="en-US" sz="5400" b="1" dirty="0">
                <a:ln w="12700">
                  <a:solidFill>
                    <a:srgbClr val="FFFF00"/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2700">
                <a:solidFill>
                  <a:srgbClr val="FFFF00"/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4000" b="1" cap="none" spc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0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en-US" sz="3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রায়গঞ্জ</a:t>
            </a:r>
            <a:r>
              <a:rPr lang="en-US" sz="3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  <a:endParaRPr lang="en-US" sz="32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নাগেশ্বরী</a:t>
            </a:r>
            <a:r>
              <a:rPr lang="en-US" sz="3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bn-BD" sz="3200" b="1" cap="none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73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294883" y="109182"/>
            <a:ext cx="6018663" cy="1665027"/>
          </a:xfrm>
          <a:prstGeom prst="horizontalScroll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04215" y="2505599"/>
            <a:ext cx="0" cy="3665368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05548" y="2060813"/>
            <a:ext cx="3892086" cy="45549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</a:p>
          <a:p>
            <a:pPr algn="ctr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97" y="2060812"/>
            <a:ext cx="3834708" cy="4554941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797690" y="4459670"/>
            <a:ext cx="3705367" cy="10912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855" y="2975212"/>
            <a:ext cx="1279938" cy="12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82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4139" y="141889"/>
            <a:ext cx="10815144" cy="6337739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60947" y="245416"/>
              <a:ext cx="11046691" cy="644198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843277" y="2607468"/>
            <a:ext cx="4827933" cy="7983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স্বরণীয়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6964" y="662152"/>
            <a:ext cx="5094554" cy="10318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2663" y="3726874"/>
            <a:ext cx="5242210" cy="16157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পঁচিশে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মধ্যরাতে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মেহেরুন্নেসা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909455" y="5663627"/>
            <a:ext cx="2892256" cy="382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নং-৪৫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70769" y="960752"/>
            <a:ext cx="51807" cy="3770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635875" y="1775893"/>
            <a:ext cx="603602" cy="590274"/>
          </a:xfrm>
          <a:prstGeom prst="downArrow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90" y="868054"/>
            <a:ext cx="3444390" cy="4474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640035" y="4459671"/>
            <a:ext cx="3705367" cy="109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5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8913" y="424799"/>
            <a:ext cx="5715814" cy="1569660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196" y="2810402"/>
            <a:ext cx="10985677" cy="3231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_____________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২.২.১ গল্প শুনে মূল বিষয় বুঝতে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১.১.১ যুক্তবর্ণ সহযোগে তৈরী শব্দ স্পষ্ট ও শুদ্ধভাবে বলতে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১.৩.৩ শুদ্ধ উচ্চারনে প্রশ্ন করতে এবং উত্তর দিতে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১.৪.১ পাঠ্যপুস্তকের পাঠ শ্রবণযোগে এবং স্পষ্ট স্বরে ও প্রমিত উচ্চারনে সাবলীলভাবে পড়তে পারবে।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২.৩.১২ পাঠসংশ্লিষ্ট প্রশ্নের উত্তর দিতে পারবে।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797690" y="4459670"/>
            <a:ext cx="3705367" cy="1091291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5227093" y="2115403"/>
            <a:ext cx="1187355" cy="477672"/>
          </a:xfrm>
          <a:prstGeom prst="downArrow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728" y="2638913"/>
            <a:ext cx="1538255" cy="14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797690" y="4459670"/>
            <a:ext cx="3705367" cy="10912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527964" y="154863"/>
            <a:ext cx="6122409" cy="65645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ড.গোবিন্দ্র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গোবিন্দ্র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শাস্ত্রের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যশস্বী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535" y="5172501"/>
            <a:ext cx="3940602" cy="103723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গোবিন্দ্র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73294" y="2429301"/>
            <a:ext cx="791570" cy="450377"/>
          </a:xfrm>
          <a:prstGeom prst="right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111252" y="1854685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155132" y="2788744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165359" y="3824613"/>
            <a:ext cx="484495" cy="4261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677" y="2555164"/>
            <a:ext cx="1325103" cy="1269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3" y="123114"/>
            <a:ext cx="48641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797689" y="4459671"/>
            <a:ext cx="3705367" cy="1091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2558" y="5482987"/>
            <a:ext cx="3940602" cy="1190769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রনদাপ্রসাদ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3" y="373705"/>
            <a:ext cx="4361953" cy="4831307"/>
          </a:xfrm>
          <a:prstGeom prst="rect">
            <a:avLst/>
          </a:prstGeom>
          <a:ln w="1905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ight Arrow 6"/>
          <p:cNvSpPr/>
          <p:nvPr/>
        </p:nvSpPr>
        <p:spPr>
          <a:xfrm>
            <a:off x="5431809" y="2552129"/>
            <a:ext cx="709684" cy="600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41493" y="152400"/>
            <a:ext cx="4670602" cy="657273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রনদাপ্রসাদ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2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সঁপে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দানশীলতার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দানবীর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পাকহানাদারদের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212863" y="1139985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10090039" y="1098969"/>
            <a:ext cx="484495" cy="4261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029239" y="6046573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726" y="2688608"/>
            <a:ext cx="1407010" cy="13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797690" y="4459670"/>
            <a:ext cx="3705367" cy="1091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81" y="351331"/>
            <a:ext cx="4484439" cy="4343499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578881" y="5155440"/>
            <a:ext cx="4311774" cy="1105469"/>
          </a:xfrm>
          <a:prstGeom prst="rect">
            <a:avLst/>
          </a:prstGeom>
          <a:solidFill>
            <a:srgbClr val="00206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445457" y="2292824"/>
            <a:ext cx="955343" cy="709684"/>
          </a:xfrm>
          <a:prstGeom prst="rightArrow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00967" y="845968"/>
            <a:ext cx="4503761" cy="492684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    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পাকহানাদারদের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0579599" y="2310024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782937" y="2369775"/>
            <a:ext cx="484495" cy="4261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307" y="2795887"/>
            <a:ext cx="1370774" cy="13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797690" y="4459670"/>
            <a:ext cx="3705367" cy="1091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5" y="535898"/>
            <a:ext cx="4776716" cy="476306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123948" y="5551226"/>
            <a:ext cx="3429574" cy="1105469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80579" y="535898"/>
            <a:ext cx="4394579" cy="57956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সাবের</a:t>
            </a:r>
            <a:endParaRPr lang="en-US" sz="4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পাকহানাদারদের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675195" y="2613994"/>
            <a:ext cx="709683" cy="573206"/>
          </a:xfrm>
          <a:prstGeom prst="rightArrow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635620" y="5551226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0073684" y="5338170"/>
            <a:ext cx="484495" cy="42611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157095" y="5493417"/>
            <a:ext cx="484495" cy="426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868" y="2843475"/>
            <a:ext cx="1300643" cy="12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1202</TotalTime>
  <Words>387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Cambria Math</vt:lpstr>
      <vt:lpstr>Franklin Gothic Book</vt:lpstr>
      <vt:lpstr>Franklin Gothic Medium</vt:lpstr>
      <vt:lpstr>NikoshBAN</vt:lpstr>
      <vt:lpstr>Tunga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SHAMEEM</cp:lastModifiedBy>
  <cp:revision>359</cp:revision>
  <dcterms:created xsi:type="dcterms:W3CDTF">2019-05-24T23:47:10Z</dcterms:created>
  <dcterms:modified xsi:type="dcterms:W3CDTF">2021-08-12T16:16:54Z</dcterms:modified>
</cp:coreProperties>
</file>