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9" r:id="rId4"/>
    <p:sldId id="261" r:id="rId5"/>
    <p:sldId id="263" r:id="rId6"/>
    <p:sldId id="265" r:id="rId7"/>
    <p:sldId id="268" r:id="rId8"/>
    <p:sldId id="266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0" r:id="rId20"/>
    <p:sldId id="292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5D47-34FF-4A2C-BE99-314106442DE7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A5833-A3B9-4A12-B540-3046956B4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Saiful%20Sir2020\Bangla%20Video\&#2482;&#2494;&#2476;&#2509;&#2476;&#2494;&#2439;&#2453;%20&#2471;&#2509;&#2476;&#2472;&#2495;&#2468;&#2503;%20&#2478;&#2497;&#2454;&#2480;&#2495;&#2468;%20&#2478;&#2453;&#2509;&#2453;&#2494;%20&#2478;&#2488;&#2460;&#2495;&#2470;%20&#2438;&#2482;%20&#2489;&#2494;&#2480;&#2494;&#2478;%20%20Mecca%20Mosque%20Al%20Haram%20%20&#1605;&#1587;&#1580;&#1583;%20&#1605;&#1603;&#1577;%20&#1575;&#1604;&#1581;&#1585;&#1605;%5b1%5d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6614"/>
          </a:xfrm>
          <a:prstGeom prst="rect">
            <a:avLst/>
          </a:prstGeom>
        </p:spPr>
      </p:pic>
      <p:pic>
        <p:nvPicPr>
          <p:cNvPr id="5" name="Picture 4" descr="6751410de675493548f07ee58d326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5562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85801"/>
            <a:ext cx="3048000" cy="4154984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600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হজ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667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হিজরি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581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কাবা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343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আরাফাত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10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জাবালে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রাহমাত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676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রুকন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জিলহজ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9ম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819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চান্দ্র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গমনের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657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বায়তুল্লাহ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572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জাবালে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রাহমাতের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আনুষ্ঠানিকতা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525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392056_1-63944-15432284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4648200" cy="4191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228600" y="5562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Masjgda-nobob-5201605110957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95400"/>
            <a:ext cx="5257800" cy="419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5410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নববী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28600" y="5562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আসওয়াদ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410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জমজম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কূপ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qdefault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1371600"/>
            <a:ext cx="4572000" cy="4114800"/>
          </a:xfrm>
          <a:prstGeom prst="rect">
            <a:avLst/>
          </a:prstGeom>
        </p:spPr>
      </p:pic>
      <p:pic>
        <p:nvPicPr>
          <p:cNvPr id="10" name="Picture 9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71600"/>
            <a:ext cx="5257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57200" y="5562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রওজা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486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হেরা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গুহা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qdefault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1371600"/>
            <a:ext cx="5181600" cy="4267200"/>
          </a:xfrm>
          <a:prstGeom prst="rect">
            <a:avLst/>
          </a:prstGeom>
        </p:spPr>
      </p:pic>
      <p:pic>
        <p:nvPicPr>
          <p:cNvPr id="12" name="Picture 11" descr="42334_1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371601"/>
            <a:ext cx="4648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57200" y="5562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ময়দান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4864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মারওয়া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সাঈ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rafat-Moidan-Inner-2-201707121701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1219200"/>
            <a:ext cx="5257800" cy="4343400"/>
          </a:xfrm>
          <a:prstGeom prst="rect">
            <a:avLst/>
          </a:prstGeom>
        </p:spPr>
      </p:pic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19200"/>
            <a:ext cx="52578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70522_130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1066800"/>
            <a:ext cx="4114800" cy="5791200"/>
          </a:xfrm>
          <a:prstGeom prst="rect">
            <a:avLst/>
          </a:prstGeom>
        </p:spPr>
      </p:pic>
      <p:sp>
        <p:nvSpPr>
          <p:cNvPr id="14" name="Flowchart: Collate 13"/>
          <p:cNvSpPr/>
          <p:nvPr/>
        </p:nvSpPr>
        <p:spPr>
          <a:xfrm>
            <a:off x="4648200" y="990600"/>
            <a:ext cx="304800" cy="56388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13716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1625" y="54102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Pentagon 8"/>
          <p:cNvSpPr/>
          <p:nvPr/>
        </p:nvSpPr>
        <p:spPr>
          <a:xfrm>
            <a:off x="304800" y="1219200"/>
            <a:ext cx="21336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ম্ম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2192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0" y="12192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7" name="Pentagon 16"/>
          <p:cNvSpPr/>
          <p:nvPr/>
        </p:nvSpPr>
        <p:spPr>
          <a:xfrm>
            <a:off x="304800" y="2209800"/>
            <a:ext cx="2133600" cy="762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ন্ত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2209800"/>
            <a:ext cx="1447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3200400"/>
            <a:ext cx="1447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2209800"/>
            <a:ext cx="1447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1" name="Pentagon 20"/>
          <p:cNvSpPr/>
          <p:nvPr/>
        </p:nvSpPr>
        <p:spPr>
          <a:xfrm>
            <a:off x="304800" y="3200400"/>
            <a:ext cx="2133600" cy="7620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3200400"/>
            <a:ext cx="1447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থ</a:t>
            </a:r>
          </a:p>
        </p:txBody>
      </p:sp>
      <p:sp>
        <p:nvSpPr>
          <p:cNvPr id="23" name="Pentagon 22"/>
          <p:cNvSpPr/>
          <p:nvPr/>
        </p:nvSpPr>
        <p:spPr>
          <a:xfrm>
            <a:off x="304800" y="4191000"/>
            <a:ext cx="2133600" cy="762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ঙ্গ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04800" y="5181600"/>
            <a:ext cx="2133600" cy="7620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4191000"/>
            <a:ext cx="14478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19600" y="5181600"/>
            <a:ext cx="1447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77000" y="4191000"/>
            <a:ext cx="14478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7000" y="5181600"/>
            <a:ext cx="1447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2209800" y="0"/>
            <a:ext cx="5105400" cy="762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Pentagon 8"/>
          <p:cNvSpPr/>
          <p:nvPr/>
        </p:nvSpPr>
        <p:spPr>
          <a:xfrm>
            <a:off x="304800" y="1219200"/>
            <a:ext cx="44958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অনুভব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429000" y="2133600"/>
            <a:ext cx="4495800" cy="762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সমবেত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04800" y="3200400"/>
            <a:ext cx="4495800" cy="7620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মহামানব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3429000" y="4191000"/>
            <a:ext cx="4495800" cy="762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আরাফাত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04800" y="5181600"/>
            <a:ext cx="4495800" cy="7620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স্মরণ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2209800" y="0"/>
            <a:ext cx="5105400" cy="762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0668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04800" y="1600200"/>
            <a:ext cx="2362200" cy="4876800"/>
          </a:xfrm>
          <a:prstGeom prst="rightArrow">
            <a:avLst/>
          </a:prstGeom>
          <a:gradFill>
            <a:gsLst>
              <a:gs pos="0">
                <a:srgbClr val="00FF00"/>
              </a:gs>
              <a:gs pos="16000">
                <a:srgbClr val="C00000"/>
              </a:gs>
              <a:gs pos="17999">
                <a:srgbClr val="00B0F0"/>
              </a:gs>
              <a:gs pos="42000">
                <a:srgbClr val="00B050"/>
              </a:gs>
              <a:gs pos="53000">
                <a:srgbClr val="002060"/>
              </a:gs>
              <a:gs pos="66000">
                <a:srgbClr val="00B050"/>
              </a:gs>
              <a:gs pos="75999">
                <a:srgbClr val="C00000"/>
              </a:gs>
              <a:gs pos="78999">
                <a:srgbClr val="00FF00"/>
              </a:gs>
              <a:gs pos="96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লিখিত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9812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নবিজির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0668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04800" y="1600200"/>
            <a:ext cx="2362200" cy="4876800"/>
          </a:xfrm>
          <a:prstGeom prst="rightArrow">
            <a:avLst/>
          </a:prstGeom>
          <a:gradFill>
            <a:gsLst>
              <a:gs pos="0">
                <a:srgbClr val="00FF00"/>
              </a:gs>
              <a:gs pos="16000">
                <a:srgbClr val="C00000"/>
              </a:gs>
              <a:gs pos="17999">
                <a:srgbClr val="00B0F0"/>
              </a:gs>
              <a:gs pos="42000">
                <a:srgbClr val="00B050"/>
              </a:gs>
              <a:gs pos="53000">
                <a:srgbClr val="002060"/>
              </a:gs>
              <a:gs pos="66000">
                <a:srgbClr val="00B050"/>
              </a:gs>
              <a:gs pos="75999">
                <a:srgbClr val="C00000"/>
              </a:gs>
              <a:gs pos="78999">
                <a:srgbClr val="00FF00"/>
              </a:gs>
              <a:gs pos="96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মৌখিক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5908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হিজরি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হিজরির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হজকে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419100" y="-19755"/>
            <a:ext cx="1089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4724400" y="1219200"/>
            <a:ext cx="304800" cy="56388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72800-0AD0-464D-8E71-6AA198E7A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09047"/>
            <a:ext cx="4191000" cy="48862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12A8EF-EAF7-4128-A470-3AA3172E602A}"/>
              </a:ext>
            </a:extLst>
          </p:cNvPr>
          <p:cNvSpPr/>
          <p:nvPr/>
        </p:nvSpPr>
        <p:spPr>
          <a:xfrm>
            <a:off x="4907280" y="2227056"/>
            <a:ext cx="5448300" cy="3170099"/>
          </a:xfrm>
          <a:prstGeom prst="rect">
            <a:avLst/>
          </a:prstGeom>
          <a:solidFill>
            <a:srgbClr val="00B050"/>
          </a:solidFill>
          <a:ln>
            <a:solidFill>
              <a:srgbClr val="3333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ইসমত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lang="en-US" sz="4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4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4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নাগেশ্বরী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9050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###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ভাষণকে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মানবজাতি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4"/>
          <p:cNvGrpSpPr/>
          <p:nvPr/>
        </p:nvGrpSpPr>
        <p:grpSpPr>
          <a:xfrm flipH="1">
            <a:off x="1368438" y="658263"/>
            <a:ext cx="6175361" cy="6096000"/>
            <a:chOff x="4921623" y="1755402"/>
            <a:chExt cx="3733800" cy="3962400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 flipH="1"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988858" y="217842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957482" y="251572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57482" y="2875149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950759" y="33147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944035" y="373660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950759" y="41159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957482" y="457760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4957482" y="5475194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957482" y="5029201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988858" y="182179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0" y="148194"/>
            <a:ext cx="92964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958463" y="1371600"/>
            <a:ext cx="7620000" cy="152400"/>
          </a:xfrm>
          <a:prstGeom prst="flowChartTerminator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5"/>
          <p:cNvGrpSpPr/>
          <p:nvPr/>
        </p:nvGrpSpPr>
        <p:grpSpPr>
          <a:xfrm>
            <a:off x="-1295400" y="1149460"/>
            <a:ext cx="1741809" cy="4491622"/>
            <a:chOff x="3328563" y="1943390"/>
            <a:chExt cx="1741809" cy="4491622"/>
          </a:xfrm>
        </p:grpSpPr>
        <p:grpSp>
          <p:nvGrpSpPr>
            <p:cNvPr id="8" name="Group 11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11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Round Diagonal Corner Rectangle 12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</a:p>
            </p:txBody>
          </p:sp>
        </p:grpSp>
        <p:sp>
          <p:nvSpPr>
            <p:cNvPr id="118" name="Oval 11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-2057400" y="1147011"/>
            <a:ext cx="1741809" cy="4491622"/>
            <a:chOff x="3328563" y="1943390"/>
            <a:chExt cx="1741809" cy="4491622"/>
          </a:xfrm>
        </p:grpSpPr>
        <p:grpSp>
          <p:nvGrpSpPr>
            <p:cNvPr id="11" name="Group 7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7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ound Diagonal Corner Rectangle 7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0"/>
          <p:cNvGrpSpPr/>
          <p:nvPr/>
        </p:nvGrpSpPr>
        <p:grpSpPr>
          <a:xfrm>
            <a:off x="-2819400" y="1179095"/>
            <a:ext cx="1741809" cy="4491622"/>
            <a:chOff x="3328563" y="1943390"/>
            <a:chExt cx="1741809" cy="4491622"/>
          </a:xfrm>
        </p:grpSpPr>
        <p:grpSp>
          <p:nvGrpSpPr>
            <p:cNvPr id="14" name="Group 10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0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ound Diagonal Corner Rectangle 10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ন্য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85"/>
          <p:cNvGrpSpPr/>
          <p:nvPr/>
        </p:nvGrpSpPr>
        <p:grpSpPr>
          <a:xfrm>
            <a:off x="-3886200" y="1147011"/>
            <a:ext cx="1741809" cy="4491622"/>
            <a:chOff x="3328563" y="1943390"/>
            <a:chExt cx="1741809" cy="4491622"/>
          </a:xfrm>
        </p:grpSpPr>
        <p:grpSp>
          <p:nvGrpSpPr>
            <p:cNvPr id="17" name="Group 8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8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92" name="Oval 9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Round Diagonal Corner Rectangle 9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</a:p>
            </p:txBody>
          </p:sp>
        </p:grpSp>
        <p:sp>
          <p:nvSpPr>
            <p:cNvPr id="88" name="Oval 8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8341483" y="853231"/>
            <a:ext cx="347162" cy="5550733"/>
            <a:chOff x="7289729" y="895779"/>
            <a:chExt cx="347162" cy="5550733"/>
          </a:xfrm>
        </p:grpSpPr>
        <p:sp>
          <p:nvSpPr>
            <p:cNvPr id="2" name="Oval 1"/>
            <p:cNvSpPr/>
            <p:nvPr/>
          </p:nvSpPr>
          <p:spPr>
            <a:xfrm>
              <a:off x="7289729" y="895779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289729" y="1628882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306568" y="2387195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325430" y="3130794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7332091" y="3827483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325430" y="4623353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7324673" y="5368739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323474" y="6061501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782650" y="430250"/>
            <a:ext cx="5578700" cy="7072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2020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5ম-বাংলা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3071813" cy="186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1828800" y="51816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পরনিন্দা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নয়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8380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92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07407E-6 L 0.73802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4.44444E-6 L 0.62969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4.07407E-6 L 0.55469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3"/>
          <a:srcRect l="4444" t="11565" r="10000" b="26754"/>
          <a:stretch>
            <a:fillRect/>
          </a:stretch>
        </p:blipFill>
        <p:spPr>
          <a:xfrm>
            <a:off x="685800" y="609600"/>
            <a:ext cx="6705600" cy="1676400"/>
          </a:xfrm>
          <a:prstGeom prst="rect">
            <a:avLst/>
          </a:prstGeom>
        </p:spPr>
      </p:pic>
      <p:pic>
        <p:nvPicPr>
          <p:cNvPr id="10" name="Picture 9" descr="abstract-nature-frame.jpg"/>
          <p:cNvPicPr>
            <a:picLocks noChangeAspect="1"/>
          </p:cNvPicPr>
          <p:nvPr/>
        </p:nvPicPr>
        <p:blipFill>
          <a:blip r:embed="rId4"/>
          <a:srcRect l="5647" t="13397" r="13412" b="21531"/>
          <a:stretch>
            <a:fillRect/>
          </a:stretch>
        </p:blipFill>
        <p:spPr>
          <a:xfrm>
            <a:off x="838200" y="1828800"/>
            <a:ext cx="67818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1219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0574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ass-5-all-PDF-book-of-NCT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057400"/>
            <a:ext cx="2667000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3e5ac7428cf781534f4414a65c4c94e.jpg"/>
          <p:cNvPicPr>
            <a:picLocks noChangeAspect="1"/>
          </p:cNvPicPr>
          <p:nvPr/>
        </p:nvPicPr>
        <p:blipFill>
          <a:blip r:embed="rId3"/>
          <a:srcRect l="11628" t="9677" r="11628" b="9677"/>
          <a:stretch>
            <a:fillRect/>
          </a:stretch>
        </p:blipFill>
        <p:spPr>
          <a:xfrm>
            <a:off x="1524000" y="1143000"/>
            <a:ext cx="6477000" cy="464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18288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শিরোনামঃ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হিজরি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।………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শ্রদ্ধায়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00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s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524002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1.2.1.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1.3.6.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438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1.1.1.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1.3.3.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352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1.3.1.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1.4.1.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4572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লেখাঃ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1.4.1.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1.5.1.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1.6.1.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দেখব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লাব্বাইক ধ্বনিতে মুখরিত মক্কা মসজিদ আল হারাম  Mecca Mosque Al Haram  مسجد مكة الحرم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609600" y="1143000"/>
            <a:ext cx="10820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3"/>
          <a:srcRect l="4444" t="11565" r="10000" b="26754"/>
          <a:stretch>
            <a:fillRect/>
          </a:stretch>
        </p:blipFill>
        <p:spPr>
          <a:xfrm>
            <a:off x="685800" y="609600"/>
            <a:ext cx="6705600" cy="1676400"/>
          </a:xfrm>
          <a:prstGeom prst="rect">
            <a:avLst/>
          </a:prstGeom>
        </p:spPr>
      </p:pic>
      <p:pic>
        <p:nvPicPr>
          <p:cNvPr id="10" name="Picture 9" descr="abstract-nature-frame.jpg"/>
          <p:cNvPicPr>
            <a:picLocks noChangeAspect="1"/>
          </p:cNvPicPr>
          <p:nvPr/>
        </p:nvPicPr>
        <p:blipFill>
          <a:blip r:embed="rId4"/>
          <a:srcRect l="5647" t="13397" r="13412" b="21531"/>
          <a:stretch>
            <a:fillRect/>
          </a:stretch>
        </p:blipFill>
        <p:spPr>
          <a:xfrm>
            <a:off x="838200" y="1752600"/>
            <a:ext cx="67818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1219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286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95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68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1816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4724400" y="1219200"/>
            <a:ext cx="304800" cy="56388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IMG_20170522_130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1219200"/>
            <a:ext cx="4419600" cy="5257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13716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1625" y="54102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437</Words>
  <Application>Microsoft Office PowerPoint</Application>
  <PresentationFormat>On-screen Show (4:3)</PresentationFormat>
  <Paragraphs>113</Paragraphs>
  <Slides>21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 al mamun</dc:creator>
  <cp:lastModifiedBy>MUKUL</cp:lastModifiedBy>
  <cp:revision>24</cp:revision>
  <dcterms:created xsi:type="dcterms:W3CDTF">2006-08-16T00:00:00Z</dcterms:created>
  <dcterms:modified xsi:type="dcterms:W3CDTF">2021-08-05T16:46:45Z</dcterms:modified>
</cp:coreProperties>
</file>