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7" r:id="rId11"/>
    <p:sldId id="268" r:id="rId12"/>
    <p:sldId id="269" r:id="rId13"/>
    <p:sldId id="270" r:id="rId14"/>
  </p:sldIdLst>
  <p:sldSz cx="11887200" cy="7315200"/>
  <p:notesSz cx="6858000" cy="9144000"/>
  <p:defaultTextStyle>
    <a:defPPr>
      <a:defRPr lang="en-US"/>
    </a:defPPr>
    <a:lvl1pPr marL="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96" autoAdjust="0"/>
  </p:normalViewPr>
  <p:slideViewPr>
    <p:cSldViewPr snapToGrid="0">
      <p:cViewPr varScale="1">
        <p:scale>
          <a:sx n="61" d="100"/>
          <a:sy n="61" d="100"/>
        </p:scale>
        <p:origin x="-1062" y="-90"/>
      </p:cViewPr>
      <p:guideLst>
        <p:guide orient="horz" pos="2304"/>
        <p:guide pos="37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8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4A71D6-CC59-40BF-B613-0C411AB00A3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734CEE-DCE9-4AE4-AFA7-FFE45D2FE5D1}">
      <dgm:prSet phldrT="[Text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১৮৯৪ খ্রিষ্টাব্দে                                                                              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9EC3BFB-4EEE-4246-9596-7E7A50BF1DF6}" type="parTrans" cxnId="{86185E37-4803-4D65-B066-B1B99709F67B}">
      <dgm:prSet/>
      <dgm:spPr/>
      <dgm:t>
        <a:bodyPr/>
        <a:lstStyle/>
        <a:p>
          <a:endParaRPr lang="en-US"/>
        </a:p>
      </dgm:t>
    </dgm:pt>
    <dgm:pt modelId="{97D595C5-263F-4FBB-8262-E189F51BE26F}" type="sibTrans" cxnId="{86185E37-4803-4D65-B066-B1B99709F67B}">
      <dgm:prSet/>
      <dgm:spPr/>
      <dgm:t>
        <a:bodyPr/>
        <a:lstStyle/>
        <a:p>
          <a:endParaRPr lang="en-US"/>
        </a:p>
      </dgm:t>
    </dgm:pt>
    <dgm:pt modelId="{4B1AABD1-3B23-4248-B437-3160CB1AD245}">
      <dgm:prSet phldrT="[Text]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পৌরোহিত্য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61F9A78-FD2F-48D7-BA0D-7913BEC00886}" type="parTrans" cxnId="{ECEDBB73-6B0E-43B5-A25C-3152E79B8D48}">
      <dgm:prSet/>
      <dgm:spPr/>
      <dgm:t>
        <a:bodyPr/>
        <a:lstStyle/>
        <a:p>
          <a:endParaRPr lang="en-US"/>
        </a:p>
      </dgm:t>
    </dgm:pt>
    <dgm:pt modelId="{2F519A3F-CA72-456E-86D8-658B0B2DEAA9}" type="sibTrans" cxnId="{ECEDBB73-6B0E-43B5-A25C-3152E79B8D48}">
      <dgm:prSet/>
      <dgm:spPr/>
      <dgm:t>
        <a:bodyPr/>
        <a:lstStyle/>
        <a:p>
          <a:endParaRPr lang="en-US"/>
        </a:p>
      </dgm:t>
    </dgm:pt>
    <dgm:pt modelId="{24A69E94-0842-460A-B4E4-335F3552A7CC}">
      <dgm:prSet phldrT="[Text]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উপন্যাস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পথের পাঁচালী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3A86022-C2EC-4402-A16C-1A11AB29DAAB}" type="parTrans" cxnId="{102F3DF9-0513-4A08-B53C-BED69C21EEFA}">
      <dgm:prSet/>
      <dgm:spPr/>
      <dgm:t>
        <a:bodyPr/>
        <a:lstStyle/>
        <a:p>
          <a:endParaRPr lang="en-US"/>
        </a:p>
      </dgm:t>
    </dgm:pt>
    <dgm:pt modelId="{4B8F3E60-FA03-4936-9F91-0F2B19453D0E}" type="sibTrans" cxnId="{102F3DF9-0513-4A08-B53C-BED69C21EEFA}">
      <dgm:prSet/>
      <dgm:spPr/>
      <dgm:t>
        <a:bodyPr/>
        <a:lstStyle/>
        <a:p>
          <a:endParaRPr lang="en-US"/>
        </a:p>
      </dgm:t>
    </dgm:pt>
    <dgm:pt modelId="{926D3DB3-595B-4AAA-90D7-24EBB50B5B6C}">
      <dgm:prSet phldrT="[Text]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কিশোর উপন্যাস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চাঁদের পাহাড় </a:t>
          </a:r>
        </a:p>
      </dgm:t>
    </dgm:pt>
    <dgm:pt modelId="{C0705427-492F-4256-BC8D-6F8116ED37A7}" type="parTrans" cxnId="{ADEBA786-1E59-426B-819A-2DED7EAAB020}">
      <dgm:prSet/>
      <dgm:spPr/>
      <dgm:t>
        <a:bodyPr/>
        <a:lstStyle/>
        <a:p>
          <a:endParaRPr lang="en-US"/>
        </a:p>
      </dgm:t>
    </dgm:pt>
    <dgm:pt modelId="{9736BFCE-1113-4A60-BB83-A55F10A7B8A8}" type="sibTrans" cxnId="{ADEBA786-1E59-426B-819A-2DED7EAAB020}">
      <dgm:prSet/>
      <dgm:spPr/>
      <dgm:t>
        <a:bodyPr/>
        <a:lstStyle/>
        <a:p>
          <a:endParaRPr lang="en-US"/>
        </a:p>
      </dgm:t>
    </dgm:pt>
    <dgm:pt modelId="{61620F21-5CBF-4DCE-B0E3-18436AFD54BD}">
      <dgm:prSet phldrT="[Text]"/>
      <dgm:spPr>
        <a:blipFill rotWithShape="0">
          <a:blip xmlns:r="http://schemas.openxmlformats.org/officeDocument/2006/relationships" r:embed="rId5"/>
          <a:tile tx="0" ty="0" sx="100000" sy="100000" flip="none" algn="tl"/>
        </a:blipFill>
      </dgm:spPr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১৯৫০ খ্রিষ্টাব্দে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C608D05-71FE-4034-95F1-22E429945D23}" type="parTrans" cxnId="{EC548586-15BD-4D14-B458-59166EFBA219}">
      <dgm:prSet/>
      <dgm:spPr/>
      <dgm:t>
        <a:bodyPr/>
        <a:lstStyle/>
        <a:p>
          <a:endParaRPr lang="en-US"/>
        </a:p>
      </dgm:t>
    </dgm:pt>
    <dgm:pt modelId="{A4566264-0A96-4D77-A258-F6DE0B3E98AB}" type="sibTrans" cxnId="{EC548586-15BD-4D14-B458-59166EFBA219}">
      <dgm:prSet/>
      <dgm:spPr/>
      <dgm:t>
        <a:bodyPr/>
        <a:lstStyle/>
        <a:p>
          <a:endParaRPr lang="en-US"/>
        </a:p>
      </dgm:t>
    </dgm:pt>
    <dgm:pt modelId="{63E622CC-BBC1-45D7-A781-3C12D0815003}" type="pres">
      <dgm:prSet presAssocID="{E34A71D6-CC59-40BF-B613-0C411AB00A3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D5A28C-2A06-4957-B432-01805BC62067}" type="pres">
      <dgm:prSet presAssocID="{40734CEE-DCE9-4AE4-AFA7-FFE45D2FE5D1}" presName="node" presStyleLbl="node1" presStyleIdx="0" presStyleCnt="5" custScaleX="147724" custScaleY="115947" custRadScaleRad="89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A30934-ECEF-4697-BABB-3DCC8FEF1F99}" type="pres">
      <dgm:prSet presAssocID="{40734CEE-DCE9-4AE4-AFA7-FFE45D2FE5D1}" presName="spNode" presStyleCnt="0"/>
      <dgm:spPr/>
    </dgm:pt>
    <dgm:pt modelId="{8A576B0B-F89A-405A-B881-F7A29DF5FAC4}" type="pres">
      <dgm:prSet presAssocID="{97D595C5-263F-4FBB-8262-E189F51BE26F}" presName="sibTrans" presStyleLbl="sibTrans1D1" presStyleIdx="0" presStyleCnt="5"/>
      <dgm:spPr/>
      <dgm:t>
        <a:bodyPr/>
        <a:lstStyle/>
        <a:p>
          <a:endParaRPr lang="en-US"/>
        </a:p>
      </dgm:t>
    </dgm:pt>
    <dgm:pt modelId="{510204EC-9024-4732-82C0-8953D7D963F4}" type="pres">
      <dgm:prSet presAssocID="{4B1AABD1-3B23-4248-B437-3160CB1AD245}" presName="node" presStyleLbl="node1" presStyleIdx="1" presStyleCnt="5" custScaleX="133087" custRadScaleRad="113089" custRadScaleInc="521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E064D-2E0C-4711-82AF-5176ADFB81E4}" type="pres">
      <dgm:prSet presAssocID="{4B1AABD1-3B23-4248-B437-3160CB1AD245}" presName="spNode" presStyleCnt="0"/>
      <dgm:spPr/>
    </dgm:pt>
    <dgm:pt modelId="{7B1482B4-81EA-4C48-AF16-36451094DD90}" type="pres">
      <dgm:prSet presAssocID="{2F519A3F-CA72-456E-86D8-658B0B2DEAA9}" presName="sibTrans" presStyleLbl="sibTrans1D1" presStyleIdx="1" presStyleCnt="5"/>
      <dgm:spPr/>
      <dgm:t>
        <a:bodyPr/>
        <a:lstStyle/>
        <a:p>
          <a:endParaRPr lang="en-US"/>
        </a:p>
      </dgm:t>
    </dgm:pt>
    <dgm:pt modelId="{4ECAAA73-78F1-469D-8F82-1FA05113239E}" type="pres">
      <dgm:prSet presAssocID="{24A69E94-0842-460A-B4E4-335F3552A7CC}" presName="node" presStyleLbl="node1" presStyleIdx="2" presStyleCnt="5" custScaleX="131029" custRadScaleRad="104144" custRadScaleInc="-82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4E8825-4B42-4BCB-B1C1-A7A6F844DFEE}" type="pres">
      <dgm:prSet presAssocID="{24A69E94-0842-460A-B4E4-335F3552A7CC}" presName="spNode" presStyleCnt="0"/>
      <dgm:spPr/>
    </dgm:pt>
    <dgm:pt modelId="{65C5724C-02FB-44F3-9850-B6B5D5D22382}" type="pres">
      <dgm:prSet presAssocID="{4B8F3E60-FA03-4936-9F91-0F2B19453D0E}" presName="sibTrans" presStyleLbl="sibTrans1D1" presStyleIdx="2" presStyleCnt="5"/>
      <dgm:spPr/>
      <dgm:t>
        <a:bodyPr/>
        <a:lstStyle/>
        <a:p>
          <a:endParaRPr lang="en-US"/>
        </a:p>
      </dgm:t>
    </dgm:pt>
    <dgm:pt modelId="{5C950171-9BCB-4AB4-AA1E-5EEB8B862D7F}" type="pres">
      <dgm:prSet presAssocID="{926D3DB3-595B-4AAA-90D7-24EBB50B5B6C}" presName="node" presStyleLbl="node1" presStyleIdx="3" presStyleCnt="5" custScaleX="138883" custRadScaleRad="106819" custRadScaleInc="137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984B86-3AD9-458B-8081-0FFB63C6974A}" type="pres">
      <dgm:prSet presAssocID="{926D3DB3-595B-4AAA-90D7-24EBB50B5B6C}" presName="spNode" presStyleCnt="0"/>
      <dgm:spPr/>
    </dgm:pt>
    <dgm:pt modelId="{5970C629-EF50-4813-A7BC-1CFE9527284D}" type="pres">
      <dgm:prSet presAssocID="{9736BFCE-1113-4A60-BB83-A55F10A7B8A8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42D5E6A-5FEB-4893-A4DD-0B667525EF0F}" type="pres">
      <dgm:prSet presAssocID="{61620F21-5CBF-4DCE-B0E3-18436AFD54BD}" presName="node" presStyleLbl="node1" presStyleIdx="4" presStyleCnt="5" custScaleX="140430" custRadScaleRad="106043" custRadScaleInc="-492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9096D3-27BF-4515-93FC-27FAD7317620}" type="pres">
      <dgm:prSet presAssocID="{61620F21-5CBF-4DCE-B0E3-18436AFD54BD}" presName="spNode" presStyleCnt="0"/>
      <dgm:spPr/>
    </dgm:pt>
    <dgm:pt modelId="{1EA15F06-BC5D-4F0B-8955-8FD936C5165C}" type="pres">
      <dgm:prSet presAssocID="{A4566264-0A96-4D77-A258-F6DE0B3E98AB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ADEBA786-1E59-426B-819A-2DED7EAAB020}" srcId="{E34A71D6-CC59-40BF-B613-0C411AB00A32}" destId="{926D3DB3-595B-4AAA-90D7-24EBB50B5B6C}" srcOrd="3" destOrd="0" parTransId="{C0705427-492F-4256-BC8D-6F8116ED37A7}" sibTransId="{9736BFCE-1113-4A60-BB83-A55F10A7B8A8}"/>
    <dgm:cxn modelId="{F5F391CE-C1F6-476A-89ED-4464EFD3CAD3}" type="presOf" srcId="{97D595C5-263F-4FBB-8262-E189F51BE26F}" destId="{8A576B0B-F89A-405A-B881-F7A29DF5FAC4}" srcOrd="0" destOrd="0" presId="urn:microsoft.com/office/officeart/2005/8/layout/cycle6"/>
    <dgm:cxn modelId="{ECEDBB73-6B0E-43B5-A25C-3152E79B8D48}" srcId="{E34A71D6-CC59-40BF-B613-0C411AB00A32}" destId="{4B1AABD1-3B23-4248-B437-3160CB1AD245}" srcOrd="1" destOrd="0" parTransId="{A61F9A78-FD2F-48D7-BA0D-7913BEC00886}" sibTransId="{2F519A3F-CA72-456E-86D8-658B0B2DEAA9}"/>
    <dgm:cxn modelId="{86185E37-4803-4D65-B066-B1B99709F67B}" srcId="{E34A71D6-CC59-40BF-B613-0C411AB00A32}" destId="{40734CEE-DCE9-4AE4-AFA7-FFE45D2FE5D1}" srcOrd="0" destOrd="0" parTransId="{49EC3BFB-4EEE-4246-9596-7E7A50BF1DF6}" sibTransId="{97D595C5-263F-4FBB-8262-E189F51BE26F}"/>
    <dgm:cxn modelId="{C871AD29-DBB9-4661-AC73-75A89CC44863}" type="presOf" srcId="{40734CEE-DCE9-4AE4-AFA7-FFE45D2FE5D1}" destId="{1BD5A28C-2A06-4957-B432-01805BC62067}" srcOrd="0" destOrd="0" presId="urn:microsoft.com/office/officeart/2005/8/layout/cycle6"/>
    <dgm:cxn modelId="{4468D736-9191-463A-9648-7925D8BAFA7D}" type="presOf" srcId="{24A69E94-0842-460A-B4E4-335F3552A7CC}" destId="{4ECAAA73-78F1-469D-8F82-1FA05113239E}" srcOrd="0" destOrd="0" presId="urn:microsoft.com/office/officeart/2005/8/layout/cycle6"/>
    <dgm:cxn modelId="{102F3DF9-0513-4A08-B53C-BED69C21EEFA}" srcId="{E34A71D6-CC59-40BF-B613-0C411AB00A32}" destId="{24A69E94-0842-460A-B4E4-335F3552A7CC}" srcOrd="2" destOrd="0" parTransId="{C3A86022-C2EC-4402-A16C-1A11AB29DAAB}" sibTransId="{4B8F3E60-FA03-4936-9F91-0F2B19453D0E}"/>
    <dgm:cxn modelId="{405B3087-CC89-49A7-BB12-D8FACDEC019B}" type="presOf" srcId="{61620F21-5CBF-4DCE-B0E3-18436AFD54BD}" destId="{242D5E6A-5FEB-4893-A4DD-0B667525EF0F}" srcOrd="0" destOrd="0" presId="urn:microsoft.com/office/officeart/2005/8/layout/cycle6"/>
    <dgm:cxn modelId="{CDC651DB-AD90-495D-96E6-DC38B4E7A2FA}" type="presOf" srcId="{4B1AABD1-3B23-4248-B437-3160CB1AD245}" destId="{510204EC-9024-4732-82C0-8953D7D963F4}" srcOrd="0" destOrd="0" presId="urn:microsoft.com/office/officeart/2005/8/layout/cycle6"/>
    <dgm:cxn modelId="{E2334484-81C0-49AE-AFF4-A8054E9E513B}" type="presOf" srcId="{9736BFCE-1113-4A60-BB83-A55F10A7B8A8}" destId="{5970C629-EF50-4813-A7BC-1CFE9527284D}" srcOrd="0" destOrd="0" presId="urn:microsoft.com/office/officeart/2005/8/layout/cycle6"/>
    <dgm:cxn modelId="{5E20303F-FC72-4147-8F82-8E9E5E19BFE7}" type="presOf" srcId="{E34A71D6-CC59-40BF-B613-0C411AB00A32}" destId="{63E622CC-BBC1-45D7-A781-3C12D0815003}" srcOrd="0" destOrd="0" presId="urn:microsoft.com/office/officeart/2005/8/layout/cycle6"/>
    <dgm:cxn modelId="{CBD1FC22-EAB9-4906-AB70-4BCC790FA976}" type="presOf" srcId="{926D3DB3-595B-4AAA-90D7-24EBB50B5B6C}" destId="{5C950171-9BCB-4AB4-AA1E-5EEB8B862D7F}" srcOrd="0" destOrd="0" presId="urn:microsoft.com/office/officeart/2005/8/layout/cycle6"/>
    <dgm:cxn modelId="{8DBDCCD4-2220-4F92-BB02-A89423B03341}" type="presOf" srcId="{A4566264-0A96-4D77-A258-F6DE0B3E98AB}" destId="{1EA15F06-BC5D-4F0B-8955-8FD936C5165C}" srcOrd="0" destOrd="0" presId="urn:microsoft.com/office/officeart/2005/8/layout/cycle6"/>
    <dgm:cxn modelId="{EC548586-15BD-4D14-B458-59166EFBA219}" srcId="{E34A71D6-CC59-40BF-B613-0C411AB00A32}" destId="{61620F21-5CBF-4DCE-B0E3-18436AFD54BD}" srcOrd="4" destOrd="0" parTransId="{2C608D05-71FE-4034-95F1-22E429945D23}" sibTransId="{A4566264-0A96-4D77-A258-F6DE0B3E98AB}"/>
    <dgm:cxn modelId="{61A9D0A7-0371-4CE6-BDB7-BD85A42DDE3D}" type="presOf" srcId="{4B8F3E60-FA03-4936-9F91-0F2B19453D0E}" destId="{65C5724C-02FB-44F3-9850-B6B5D5D22382}" srcOrd="0" destOrd="0" presId="urn:microsoft.com/office/officeart/2005/8/layout/cycle6"/>
    <dgm:cxn modelId="{06E901E9-6E09-43AE-83F2-0038E9E4C234}" type="presOf" srcId="{2F519A3F-CA72-456E-86D8-658B0B2DEAA9}" destId="{7B1482B4-81EA-4C48-AF16-36451094DD90}" srcOrd="0" destOrd="0" presId="urn:microsoft.com/office/officeart/2005/8/layout/cycle6"/>
    <dgm:cxn modelId="{9278A16C-5B66-4601-B9BC-D4D7498C0A11}" type="presParOf" srcId="{63E622CC-BBC1-45D7-A781-3C12D0815003}" destId="{1BD5A28C-2A06-4957-B432-01805BC62067}" srcOrd="0" destOrd="0" presId="urn:microsoft.com/office/officeart/2005/8/layout/cycle6"/>
    <dgm:cxn modelId="{4E3FB3A9-0CDD-408A-8D8F-B30DEB53D83F}" type="presParOf" srcId="{63E622CC-BBC1-45D7-A781-3C12D0815003}" destId="{E1A30934-ECEF-4697-BABB-3DCC8FEF1F99}" srcOrd="1" destOrd="0" presId="urn:microsoft.com/office/officeart/2005/8/layout/cycle6"/>
    <dgm:cxn modelId="{988D5648-9769-4B84-9385-A57BD486DFE6}" type="presParOf" srcId="{63E622CC-BBC1-45D7-A781-3C12D0815003}" destId="{8A576B0B-F89A-405A-B881-F7A29DF5FAC4}" srcOrd="2" destOrd="0" presId="urn:microsoft.com/office/officeart/2005/8/layout/cycle6"/>
    <dgm:cxn modelId="{84B02F60-A1F7-455B-9BA0-7D2F80EDFF27}" type="presParOf" srcId="{63E622CC-BBC1-45D7-A781-3C12D0815003}" destId="{510204EC-9024-4732-82C0-8953D7D963F4}" srcOrd="3" destOrd="0" presId="urn:microsoft.com/office/officeart/2005/8/layout/cycle6"/>
    <dgm:cxn modelId="{AE2A2E49-C92D-452E-B4AB-1BFE282F4B8A}" type="presParOf" srcId="{63E622CC-BBC1-45D7-A781-3C12D0815003}" destId="{0A5E064D-2E0C-4711-82AF-5176ADFB81E4}" srcOrd="4" destOrd="0" presId="urn:microsoft.com/office/officeart/2005/8/layout/cycle6"/>
    <dgm:cxn modelId="{89B1D18A-A8FF-4C96-B523-8A677EB813CD}" type="presParOf" srcId="{63E622CC-BBC1-45D7-A781-3C12D0815003}" destId="{7B1482B4-81EA-4C48-AF16-36451094DD90}" srcOrd="5" destOrd="0" presId="urn:microsoft.com/office/officeart/2005/8/layout/cycle6"/>
    <dgm:cxn modelId="{D5D8CBC4-A3FA-4A19-8EC5-5F2A703ED35A}" type="presParOf" srcId="{63E622CC-BBC1-45D7-A781-3C12D0815003}" destId="{4ECAAA73-78F1-469D-8F82-1FA05113239E}" srcOrd="6" destOrd="0" presId="urn:microsoft.com/office/officeart/2005/8/layout/cycle6"/>
    <dgm:cxn modelId="{1D4769BE-F7E1-4C65-8A6C-092977AF538E}" type="presParOf" srcId="{63E622CC-BBC1-45D7-A781-3C12D0815003}" destId="{704E8825-4B42-4BCB-B1C1-A7A6F844DFEE}" srcOrd="7" destOrd="0" presId="urn:microsoft.com/office/officeart/2005/8/layout/cycle6"/>
    <dgm:cxn modelId="{77742B4A-1970-4CC1-B011-A18536205BE8}" type="presParOf" srcId="{63E622CC-BBC1-45D7-A781-3C12D0815003}" destId="{65C5724C-02FB-44F3-9850-B6B5D5D22382}" srcOrd="8" destOrd="0" presId="urn:microsoft.com/office/officeart/2005/8/layout/cycle6"/>
    <dgm:cxn modelId="{DFCB283C-ECBC-4618-9AFC-9E1E52ED2311}" type="presParOf" srcId="{63E622CC-BBC1-45D7-A781-3C12D0815003}" destId="{5C950171-9BCB-4AB4-AA1E-5EEB8B862D7F}" srcOrd="9" destOrd="0" presId="urn:microsoft.com/office/officeart/2005/8/layout/cycle6"/>
    <dgm:cxn modelId="{DED1BACC-A53E-41E0-8ADA-72D4CCEDED3D}" type="presParOf" srcId="{63E622CC-BBC1-45D7-A781-3C12D0815003}" destId="{5D984B86-3AD9-458B-8081-0FFB63C6974A}" srcOrd="10" destOrd="0" presId="urn:microsoft.com/office/officeart/2005/8/layout/cycle6"/>
    <dgm:cxn modelId="{B82BBC4B-BD1B-4E32-BE56-FC047C181D36}" type="presParOf" srcId="{63E622CC-BBC1-45D7-A781-3C12D0815003}" destId="{5970C629-EF50-4813-A7BC-1CFE9527284D}" srcOrd="11" destOrd="0" presId="urn:microsoft.com/office/officeart/2005/8/layout/cycle6"/>
    <dgm:cxn modelId="{80A4E1FC-3FFA-46E0-BC99-92CA0722E68E}" type="presParOf" srcId="{63E622CC-BBC1-45D7-A781-3C12D0815003}" destId="{242D5E6A-5FEB-4893-A4DD-0B667525EF0F}" srcOrd="12" destOrd="0" presId="urn:microsoft.com/office/officeart/2005/8/layout/cycle6"/>
    <dgm:cxn modelId="{CC27ED06-6A16-4C23-B4F8-D0B2EB1181BB}" type="presParOf" srcId="{63E622CC-BBC1-45D7-A781-3C12D0815003}" destId="{809096D3-27BF-4515-93FC-27FAD7317620}" srcOrd="13" destOrd="0" presId="urn:microsoft.com/office/officeart/2005/8/layout/cycle6"/>
    <dgm:cxn modelId="{55A5FF42-7D1C-49B4-93CD-B8A370983320}" type="presParOf" srcId="{63E622CC-BBC1-45D7-A781-3C12D0815003}" destId="{1EA15F06-BC5D-4F0B-8955-8FD936C5165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5A28C-2A06-4957-B432-01805BC62067}">
      <dsp:nvSpPr>
        <dsp:cNvPr id="0" name=""/>
        <dsp:cNvSpPr/>
      </dsp:nvSpPr>
      <dsp:spPr>
        <a:xfrm>
          <a:off x="2353895" y="187965"/>
          <a:ext cx="2651400" cy="1352686"/>
        </a:xfrm>
        <a:prstGeom prst="roundRect">
          <a:avLst/>
        </a:prstGeom>
        <a:blipFill rotWithShape="0">
          <a:blip xmlns:r="http://schemas.openxmlformats.org/officeDocument/2006/relationships" r:embed="rId1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জন্ম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১৮৯৪ খ্রিষ্টাব্দে                                                                               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419928" y="253998"/>
        <a:ext cx="2519334" cy="1220620"/>
      </dsp:txXfrm>
    </dsp:sp>
    <dsp:sp modelId="{8A576B0B-F89A-405A-B881-F7A29DF5FAC4}">
      <dsp:nvSpPr>
        <dsp:cNvPr id="0" name=""/>
        <dsp:cNvSpPr/>
      </dsp:nvSpPr>
      <dsp:spPr>
        <a:xfrm>
          <a:off x="1729091" y="1135986"/>
          <a:ext cx="4659618" cy="4659618"/>
        </a:xfrm>
        <a:custGeom>
          <a:avLst/>
          <a:gdLst/>
          <a:ahLst/>
          <a:cxnLst/>
          <a:rect l="0" t="0" r="0" b="0"/>
          <a:pathLst>
            <a:path>
              <a:moveTo>
                <a:pt x="3287530" y="205949"/>
              </a:moveTo>
              <a:arcTo wR="2329809" hR="2329809" stAng="17656335" swAng="181700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204EC-9024-4732-82C0-8953D7D963F4}">
      <dsp:nvSpPr>
        <dsp:cNvPr id="0" name=""/>
        <dsp:cNvSpPr/>
      </dsp:nvSpPr>
      <dsp:spPr>
        <a:xfrm>
          <a:off x="4904602" y="2124840"/>
          <a:ext cx="2388690" cy="1166641"/>
        </a:xfrm>
        <a:prstGeom prst="roundRect">
          <a:avLst/>
        </a:prstGeom>
        <a:blipFill rotWithShape="0">
          <a:blip xmlns:r="http://schemas.openxmlformats.org/officeDocument/2006/relationships" r:embed="rId2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পেশা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পৌরোহিত্য 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961553" y="2181791"/>
        <a:ext cx="2274788" cy="1052739"/>
      </dsp:txXfrm>
    </dsp:sp>
    <dsp:sp modelId="{7B1482B4-81EA-4C48-AF16-36451094DD90}">
      <dsp:nvSpPr>
        <dsp:cNvPr id="0" name=""/>
        <dsp:cNvSpPr/>
      </dsp:nvSpPr>
      <dsp:spPr>
        <a:xfrm>
          <a:off x="1450182" y="653733"/>
          <a:ext cx="4659618" cy="4659618"/>
        </a:xfrm>
        <a:custGeom>
          <a:avLst/>
          <a:gdLst/>
          <a:ahLst/>
          <a:cxnLst/>
          <a:rect l="0" t="0" r="0" b="0"/>
          <a:pathLst>
            <a:path>
              <a:moveTo>
                <a:pt x="4637742" y="2648328"/>
              </a:moveTo>
              <a:arcTo wR="2329809" hR="2329809" stAng="471467" swAng="1557857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AAA73-78F1-469D-8F82-1FA05113239E}">
      <dsp:nvSpPr>
        <dsp:cNvPr id="0" name=""/>
        <dsp:cNvSpPr/>
      </dsp:nvSpPr>
      <dsp:spPr>
        <a:xfrm>
          <a:off x="3997025" y="4289205"/>
          <a:ext cx="2351752" cy="1166641"/>
        </a:xfrm>
        <a:prstGeom prst="roundRect">
          <a:avLst/>
        </a:prstGeom>
        <a:blipFill rotWithShape="0">
          <a:blip xmlns:r="http://schemas.openxmlformats.org/officeDocument/2006/relationships" r:embed="rId3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উপন্যাস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পথের পাঁচালী 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4053976" y="4346156"/>
        <a:ext cx="2237850" cy="1052739"/>
      </dsp:txXfrm>
    </dsp:sp>
    <dsp:sp modelId="{65C5724C-02FB-44F3-9850-B6B5D5D22382}">
      <dsp:nvSpPr>
        <dsp:cNvPr id="0" name=""/>
        <dsp:cNvSpPr/>
      </dsp:nvSpPr>
      <dsp:spPr>
        <a:xfrm>
          <a:off x="1154576" y="763118"/>
          <a:ext cx="4659618" cy="4659618"/>
        </a:xfrm>
        <a:custGeom>
          <a:avLst/>
          <a:gdLst/>
          <a:ahLst/>
          <a:cxnLst/>
          <a:rect l="0" t="0" r="0" b="0"/>
          <a:pathLst>
            <a:path>
              <a:moveTo>
                <a:pt x="2836114" y="4603938"/>
              </a:moveTo>
              <a:arcTo wR="2329809" hR="2329809" stAng="4646913" swAng="94182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50171-9BCB-4AB4-AA1E-5EEB8B862D7F}">
      <dsp:nvSpPr>
        <dsp:cNvPr id="0" name=""/>
        <dsp:cNvSpPr/>
      </dsp:nvSpPr>
      <dsp:spPr>
        <a:xfrm>
          <a:off x="857341" y="4292665"/>
          <a:ext cx="2492719" cy="1166641"/>
        </a:xfrm>
        <a:prstGeom prst="roundRect">
          <a:avLst/>
        </a:prstGeom>
        <a:blipFill rotWithShape="0">
          <a:blip xmlns:r="http://schemas.openxmlformats.org/officeDocument/2006/relationships" r:embed="rId4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কিশোর উপন্যাস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চাঁদের পাহাড় </a:t>
          </a:r>
        </a:p>
      </dsp:txBody>
      <dsp:txXfrm>
        <a:off x="914292" y="4349616"/>
        <a:ext cx="2378817" cy="1052739"/>
      </dsp:txXfrm>
    </dsp:sp>
    <dsp:sp modelId="{5970C629-EF50-4813-A7BC-1CFE9527284D}">
      <dsp:nvSpPr>
        <dsp:cNvPr id="0" name=""/>
        <dsp:cNvSpPr/>
      </dsp:nvSpPr>
      <dsp:spPr>
        <a:xfrm>
          <a:off x="1259855" y="772065"/>
          <a:ext cx="4659618" cy="4659618"/>
        </a:xfrm>
        <a:custGeom>
          <a:avLst/>
          <a:gdLst/>
          <a:ahLst/>
          <a:cxnLst/>
          <a:rect l="0" t="0" r="0" b="0"/>
          <a:pathLst>
            <a:path>
              <a:moveTo>
                <a:pt x="321883" y="3511438"/>
              </a:moveTo>
              <a:arcTo wR="2329809" hR="2329809" stAng="8971436" swAng="15531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2D5E6A-5FEB-4893-A4DD-0B667525EF0F}">
      <dsp:nvSpPr>
        <dsp:cNvPr id="0" name=""/>
        <dsp:cNvSpPr/>
      </dsp:nvSpPr>
      <dsp:spPr>
        <a:xfrm>
          <a:off x="0" y="2111074"/>
          <a:ext cx="2520485" cy="1166641"/>
        </a:xfrm>
        <a:prstGeom prst="roundRect">
          <a:avLst/>
        </a:prstGeom>
        <a:blipFill rotWithShape="0">
          <a:blip xmlns:r="http://schemas.openxmlformats.org/officeDocument/2006/relationships" r:embed="rId5"/>
          <a:tile tx="0" ty="0" sx="100000" sy="100000" flip="none" algn="tl"/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মৃত্যু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১৯৫০ খ্রিষ্টাব্দে </a:t>
          </a:r>
          <a:endParaRPr lang="en-US" sz="2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951" y="2168025"/>
        <a:ext cx="2406583" cy="1052739"/>
      </dsp:txXfrm>
    </dsp:sp>
    <dsp:sp modelId="{1EA15F06-BC5D-4F0B-8955-8FD936C5165C}">
      <dsp:nvSpPr>
        <dsp:cNvPr id="0" name=""/>
        <dsp:cNvSpPr/>
      </dsp:nvSpPr>
      <dsp:spPr>
        <a:xfrm>
          <a:off x="961340" y="1140026"/>
          <a:ext cx="4659618" cy="4659618"/>
        </a:xfrm>
        <a:custGeom>
          <a:avLst/>
          <a:gdLst/>
          <a:ahLst/>
          <a:cxnLst/>
          <a:rect l="0" t="0" r="0" b="0"/>
          <a:pathLst>
            <a:path>
              <a:moveTo>
                <a:pt x="444447" y="961078"/>
              </a:moveTo>
              <a:arcTo wR="2329809" hR="2329809" stAng="12958728" swAng="1799849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540" y="2272462"/>
            <a:ext cx="101041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3080" y="4145280"/>
            <a:ext cx="83210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81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9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90960" y="292956"/>
            <a:ext cx="356616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480" y="292956"/>
            <a:ext cx="1050036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84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0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007" y="4700702"/>
            <a:ext cx="10104120" cy="145288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007" y="3100495"/>
            <a:ext cx="10104120" cy="1600199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29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480" y="1706887"/>
            <a:ext cx="7033260" cy="482769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23860" y="1706887"/>
            <a:ext cx="7033260" cy="482769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09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292947"/>
            <a:ext cx="1069848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637454"/>
            <a:ext cx="5252244" cy="68241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" y="2319867"/>
            <a:ext cx="5252244" cy="421470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538" y="1637454"/>
            <a:ext cx="5254308" cy="682413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538" y="2319867"/>
            <a:ext cx="5254308" cy="4214707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1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3" y="291253"/>
            <a:ext cx="3910807" cy="12395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7565" y="291262"/>
            <a:ext cx="6645275" cy="6243321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3" y="1530777"/>
            <a:ext cx="3910807" cy="5003801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493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9974" y="5120640"/>
            <a:ext cx="7132320" cy="604521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29974" y="653627"/>
            <a:ext cx="7132320" cy="438912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29974" y="5725161"/>
            <a:ext cx="7132320" cy="858519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6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360" y="292947"/>
            <a:ext cx="10698480" cy="12192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1706887"/>
            <a:ext cx="10698480" cy="4827694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360" y="6780116"/>
            <a:ext cx="277368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5D89-59F9-4F71-8179-BC27B218DB98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1460" y="6780116"/>
            <a:ext cx="376428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6780116"/>
            <a:ext cx="2773680" cy="389467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64E9C-6E0A-42A1-AF4A-87744A24D8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32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3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887200" cy="731520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370003" y="790414"/>
            <a:ext cx="6472140" cy="257271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sz="88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5884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867386" y="474500"/>
            <a:ext cx="4963709" cy="1133525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9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7900" i="1" dirty="0">
              <a:solidFill>
                <a:srgbClr val="00206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469838" y="1792553"/>
            <a:ext cx="7722664" cy="4837259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marL="411480" indent="-411480" algn="just">
              <a:buFont typeface="Wingdings" panose="05000000000000000000" pitchFamily="2" charset="2"/>
              <a:buChar char="v"/>
            </a:pPr>
            <a:r>
              <a:rPr lang="bn-IN" sz="43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কিশোরদল কুড়িয়ে পাওয়া বাক্সটি নিয়ে কিসের পরিচয় দেয়নি- বুঝিয়ে বল।</a:t>
            </a:r>
          </a:p>
          <a:p>
            <a:pPr marL="411480" indent="-411480" algn="just">
              <a:buFont typeface="Wingdings" panose="05000000000000000000" pitchFamily="2" charset="2"/>
              <a:buChar char="v"/>
            </a:pPr>
            <a:r>
              <a:rPr lang="bn-IN" sz="43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কালবৈশাখী ঝড়ের লক্ষণ কি ভাবে বোঝা যায়। </a:t>
            </a:r>
          </a:p>
          <a:p>
            <a:pPr marL="411480" indent="-411480" algn="just">
              <a:buFont typeface="Wingdings" panose="05000000000000000000" pitchFamily="2" charset="2"/>
              <a:buChar char="v"/>
            </a:pPr>
            <a:r>
              <a:rPr lang="bn-IN" sz="43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বাক্সের ভিতর কি কি ছিল? </a:t>
            </a:r>
            <a:endParaRPr lang="en-US" sz="4300" dirty="0">
              <a:solidFill>
                <a:srgbClr val="002060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1887200" cy="73152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5370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isplay 3"/>
          <p:cNvSpPr/>
          <p:nvPr/>
        </p:nvSpPr>
        <p:spPr>
          <a:xfrm>
            <a:off x="3180630" y="434961"/>
            <a:ext cx="5132379" cy="1318053"/>
          </a:xfrm>
          <a:prstGeom prst="flowChartDisplay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96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9600" i="1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445743" y="2161609"/>
            <a:ext cx="7722664" cy="454728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marL="411480" indent="-411480" algn="just">
              <a:buFont typeface="Wingdings" panose="05000000000000000000" pitchFamily="2" charset="2"/>
              <a:buChar char="Ø"/>
            </a:pPr>
            <a:r>
              <a:rPr lang="bn-IN" sz="43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ছেলে-মেয়েরা কাদের বাগানে আম কুড়াতে যায়?</a:t>
            </a:r>
          </a:p>
          <a:p>
            <a:pPr marL="411480" indent="-411480" algn="just">
              <a:buFont typeface="Wingdings" panose="05000000000000000000" pitchFamily="2" charset="2"/>
              <a:buChar char="Ø"/>
            </a:pPr>
            <a:r>
              <a:rPr lang="bn-IN" sz="43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নাট-মন্দির কাকে বলে? </a:t>
            </a:r>
          </a:p>
          <a:p>
            <a:pPr marL="411480" indent="-411480" algn="just">
              <a:buFont typeface="Wingdings" panose="05000000000000000000" pitchFamily="2" charset="2"/>
              <a:buChar char="Ø"/>
            </a:pPr>
            <a:r>
              <a:rPr lang="bn-IN" sz="43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কাগজগুলো কোথায় আঠা দিয়ে লাগিয়ে দিয়েছিল?</a:t>
            </a:r>
          </a:p>
          <a:p>
            <a:pPr marL="411480" indent="-411480" algn="just">
              <a:buFont typeface="Wingdings" panose="05000000000000000000" pitchFamily="2" charset="2"/>
              <a:buChar char="Ø"/>
            </a:pPr>
            <a:r>
              <a:rPr lang="bn-IN" sz="43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বন্যায় কোন গ্রামের লোক সর্বশান্ত হয়ে গিয়েছিল?</a:t>
            </a:r>
          </a:p>
          <a:p>
            <a:pPr marL="411480" indent="-411480" algn="just">
              <a:buFont typeface="Wingdings" panose="05000000000000000000" pitchFamily="2" charset="2"/>
              <a:buChar char="Ø"/>
            </a:pPr>
            <a:r>
              <a:rPr lang="bn-IN" sz="43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‘ও বড় হলে উকিল হবে’- কাকে উদ্দেশ্য করে কথাটি বলা হয়েছিল? </a:t>
            </a:r>
            <a:endParaRPr lang="en-US" sz="43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1887200" cy="73152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435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/>
        </p:nvSpPr>
        <p:spPr>
          <a:xfrm>
            <a:off x="1530075" y="804013"/>
            <a:ext cx="7578090" cy="1779373"/>
          </a:xfrm>
          <a:prstGeom prst="parallelogram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11500" i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11500" i="1" dirty="0">
              <a:solidFill>
                <a:schemeClr val="tx1"/>
              </a:solidFill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2289090" y="2596567"/>
            <a:ext cx="5819106" cy="3980523"/>
          </a:xfrm>
          <a:prstGeom prst="flowChart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53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 কাজ করলে যে আনন্দ পাওয়া যায় তার পক্ষে তোমার অনুভূতি ব্যক্ত কর। </a:t>
            </a:r>
            <a:endParaRPr lang="en-US" sz="5300" dirty="0">
              <a:solidFill>
                <a:schemeClr val="tx1"/>
              </a:solidFill>
            </a:endParaRP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1887200" cy="7315200"/>
          </a:xfrm>
          <a:prstGeom prst="frame">
            <a:avLst>
              <a:gd name="adj1" fmla="val 4212"/>
            </a:avLst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5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eparation 4"/>
          <p:cNvSpPr/>
          <p:nvPr/>
        </p:nvSpPr>
        <p:spPr>
          <a:xfrm>
            <a:off x="1807177" y="487680"/>
            <a:ext cx="7204607" cy="2649289"/>
          </a:xfrm>
          <a:prstGeom prst="flowChartPreparati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138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3800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9300" y="3136968"/>
            <a:ext cx="5604954" cy="3558748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0" y="0"/>
            <a:ext cx="11887200" cy="7315200"/>
          </a:xfrm>
          <a:prstGeom prst="frame">
            <a:avLst>
              <a:gd name="adj1" fmla="val 4212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05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4626484" y="689035"/>
            <a:ext cx="5819775" cy="1259840"/>
          </a:xfrm>
          <a:prstGeom prst="flowChartAlternate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900" i="1" dirty="0">
                <a:solidFill>
                  <a:schemeClr val="tx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 </a:t>
            </a:r>
            <a:endParaRPr lang="en-US" sz="7900" i="1" dirty="0">
              <a:solidFill>
                <a:schemeClr val="tx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012636" y="4075554"/>
            <a:ext cx="3417570" cy="186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9728" tIns="54864" rIns="109728" bIns="54864">
            <a:spAutoFit/>
          </a:bodyPr>
          <a:lstStyle/>
          <a:p>
            <a:r>
              <a:rPr lang="bn-IN" sz="3800" dirty="0">
                <a:latin typeface="NikoshBAN" pitchFamily="2" charset="0"/>
                <a:cs typeface="NikoshBAN" pitchFamily="2" charset="0"/>
              </a:rPr>
              <a:t>শ্রেণী – </a:t>
            </a:r>
            <a:r>
              <a:rPr lang="bn-BD" sz="3800" dirty="0">
                <a:latin typeface="NikoshBAN" pitchFamily="2" charset="0"/>
                <a:cs typeface="NikoshBAN" pitchFamily="2" charset="0"/>
              </a:rPr>
              <a:t>৮ম</a:t>
            </a:r>
            <a:r>
              <a:rPr lang="en-US" sz="3800" dirty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IN" sz="3800" dirty="0">
                <a:latin typeface="NikoshBAN" pitchFamily="2" charset="0"/>
                <a:cs typeface="NikoshBAN" pitchFamily="2" charset="0"/>
              </a:rPr>
              <a:t>বিষয় – বাংলা ১ম</a:t>
            </a:r>
          </a:p>
          <a:p>
            <a:r>
              <a:rPr lang="bn-IN" sz="3800" dirty="0">
                <a:latin typeface="NikoshBAN" pitchFamily="2" charset="0"/>
                <a:cs typeface="NikoshBAN" pitchFamily="2" charset="0"/>
              </a:rPr>
              <a:t>সময় – ৫০ মিনিট</a:t>
            </a:r>
            <a:endParaRPr lang="en-GB" sz="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86748" y="3390417"/>
            <a:ext cx="5443571" cy="220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9728" tIns="54864" rIns="109728" bIns="54864">
            <a:spAutoFit/>
          </a:bodyPr>
          <a:lstStyle/>
          <a:p>
            <a:r>
              <a:rPr lang="bn-BD" sz="4000" i="1" dirty="0" smtClean="0">
                <a:solidFill>
                  <a:schemeClr val="accent4"/>
                </a:solidFill>
                <a:latin typeface="NikoshBAN" pitchFamily="2" charset="0"/>
                <a:cs typeface="NikoshBAN" pitchFamily="2" charset="0"/>
              </a:rPr>
              <a:t>মোঃতৌহিদ মিয়া</a:t>
            </a:r>
            <a:endParaRPr lang="bn-BD" sz="4000" i="1" dirty="0">
              <a:solidFill>
                <a:schemeClr val="accent4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200" i="1" dirty="0">
                <a:latin typeface="NikoshBAN" pitchFamily="2" charset="0"/>
                <a:cs typeface="NikoshBAN" pitchFamily="2" charset="0"/>
              </a:rPr>
              <a:t>সহকারী শিক্ষক</a:t>
            </a:r>
            <a:r>
              <a:rPr lang="en-US" sz="3200" i="1" dirty="0">
                <a:latin typeface="NikoshBAN" pitchFamily="2" charset="0"/>
                <a:cs typeface="NikoshBAN" pitchFamily="2" charset="0"/>
              </a:rPr>
              <a:t> </a:t>
            </a:r>
            <a:endParaRPr lang="bn-BD" sz="4000" i="1" dirty="0">
              <a:latin typeface="NikoshBAN" pitchFamily="2" charset="0"/>
              <a:cs typeface="NikoshBAN" pitchFamily="2" charset="0"/>
            </a:endParaRPr>
          </a:p>
          <a:p>
            <a:r>
              <a:rPr lang="bn-BD" sz="20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i="1" dirty="0" smtClean="0">
                <a:latin typeface="NikoshBAN" pitchFamily="2" charset="0"/>
                <a:cs typeface="NikoshBAN" pitchFamily="2" charset="0"/>
              </a:rPr>
              <a:t>পিজি দারুচ্ছালাম দাখিল</a:t>
            </a:r>
            <a:r>
              <a:rPr lang="bn-BD" sz="32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i="1" dirty="0" smtClean="0">
                <a:latin typeface="NikoshBAN" pitchFamily="2" charset="0"/>
                <a:cs typeface="NikoshBAN" pitchFamily="2" charset="0"/>
              </a:rPr>
              <a:t>মাদ্‌রাসা</a:t>
            </a:r>
            <a:endParaRPr lang="bn-BD" sz="3200" i="1" dirty="0">
              <a:latin typeface="NikoshBAN" pitchFamily="2" charset="0"/>
              <a:cs typeface="NikoshBAN" pitchFamily="2" charset="0"/>
            </a:endParaRPr>
          </a:p>
          <a:p>
            <a:r>
              <a:rPr lang="bn-BD" sz="3200" i="1" dirty="0" smtClean="0">
                <a:latin typeface="NikoshBAN" pitchFamily="2" charset="0"/>
                <a:cs typeface="NikoshBAN" pitchFamily="2" charset="0"/>
              </a:rPr>
              <a:t>কলমাকান্দা ,নেত্রকোনা</a:t>
            </a:r>
            <a:r>
              <a:rPr lang="bn-BD" sz="3200" i="1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i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1887200" cy="73152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137" y="395526"/>
            <a:ext cx="2181586" cy="2812624"/>
          </a:xfrm>
          <a:prstGeom prst="ellipse">
            <a:avLst/>
          </a:prstGeom>
          <a:ln w="381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53623272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3290" y="421777"/>
            <a:ext cx="5156475" cy="738110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 algn="l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ছবিগুলি দে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খো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49" y="3739705"/>
            <a:ext cx="3879403" cy="19710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191" y="3757279"/>
            <a:ext cx="3963740" cy="1949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8467" y="1158788"/>
            <a:ext cx="3926467" cy="25785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551" y="1180620"/>
            <a:ext cx="3867356" cy="2509934"/>
          </a:xfrm>
          <a:prstGeom prst="rect">
            <a:avLst/>
          </a:prstGeom>
        </p:spPr>
      </p:pic>
      <p:sp>
        <p:nvSpPr>
          <p:cNvPr id="11" name="Frame 10"/>
          <p:cNvSpPr/>
          <p:nvPr/>
        </p:nvSpPr>
        <p:spPr>
          <a:xfrm>
            <a:off x="0" y="0"/>
            <a:ext cx="11747715" cy="7315200"/>
          </a:xfrm>
          <a:prstGeom prst="frame">
            <a:avLst>
              <a:gd name="adj1" fmla="val 4212"/>
            </a:avLst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1421645" y="5838981"/>
            <a:ext cx="7915430" cy="1001721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BD" sz="43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এগুলো </a:t>
            </a:r>
            <a:r>
              <a:rPr lang="bn-IN" sz="43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 পুস্তকের কোন গল্পের সাথে সামঞ্জস্য আছে? </a:t>
            </a:r>
            <a:endParaRPr lang="en-US" sz="4300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1460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2771004" y="514040"/>
            <a:ext cx="5264905" cy="1977082"/>
          </a:xfrm>
          <a:prstGeom prst="wedgeRoundRectCallout">
            <a:avLst>
              <a:gd name="adj1" fmla="val -35250"/>
              <a:gd name="adj2" fmla="val 10516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sz="9600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i="1" dirty="0">
              <a:solidFill>
                <a:srgbClr val="002060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722842" y="3835537"/>
            <a:ext cx="7349181" cy="2912901"/>
          </a:xfrm>
          <a:prstGeom prst="flowChartAlternate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r>
              <a:rPr lang="en-US" sz="10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10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endParaRPr lang="en-US" sz="10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5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বিভূতিভূষণ</a:t>
            </a:r>
            <a:r>
              <a:rPr lang="en-US" sz="5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বন্দ্যোপাধ্যায়</a:t>
            </a:r>
            <a:endParaRPr lang="en-US" sz="5800" dirty="0">
              <a:solidFill>
                <a:srgbClr val="002060"/>
              </a:solidFill>
            </a:endParaRPr>
          </a:p>
        </p:txBody>
      </p:sp>
      <p:sp>
        <p:nvSpPr>
          <p:cNvPr id="8" name="Frame 7"/>
          <p:cNvSpPr/>
          <p:nvPr/>
        </p:nvSpPr>
        <p:spPr>
          <a:xfrm>
            <a:off x="0" y="0"/>
            <a:ext cx="11887200" cy="73152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8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3168582" y="408596"/>
            <a:ext cx="4445652" cy="1449860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900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7900" i="1" dirty="0">
              <a:solidFill>
                <a:srgbClr val="00206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395207" y="2037492"/>
            <a:ext cx="7893677" cy="4473695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marL="411480" indent="-411480" algn="just">
              <a:buFont typeface="Wingdings" panose="05000000000000000000" pitchFamily="2" charset="2"/>
              <a:buChar char="q"/>
            </a:pPr>
            <a:r>
              <a:rPr lang="bn-IN" sz="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লেখকের জীবন সম্পর্কে জানতে পারবে।</a:t>
            </a:r>
          </a:p>
          <a:p>
            <a:pPr marL="411480" indent="-411480" algn="just">
              <a:buFont typeface="Wingdings" panose="05000000000000000000" pitchFamily="2" charset="2"/>
              <a:buChar char="q"/>
            </a:pPr>
            <a:r>
              <a:rPr lang="bn-IN" sz="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গল্পটি কোন গ্রন্থ থেকে সংকলিত হয়েছে তা জানতে পারবে।</a:t>
            </a:r>
          </a:p>
          <a:p>
            <a:pPr marL="411480" indent="-411480" algn="just">
              <a:buFont typeface="Wingdings" panose="05000000000000000000" pitchFamily="2" charset="2"/>
              <a:buChar char="q"/>
            </a:pPr>
            <a:r>
              <a:rPr lang="bn-IN" sz="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 নতুন শব্দ সম্পর্কে জানবে।</a:t>
            </a:r>
          </a:p>
          <a:p>
            <a:pPr marL="411480" indent="-411480" algn="just">
              <a:buFont typeface="Wingdings" panose="05000000000000000000" pitchFamily="2" charset="2"/>
              <a:buChar char="q"/>
            </a:pPr>
            <a:r>
              <a:rPr lang="bn-IN" sz="3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মধ্যে কর্তব্যপরায়নতা ও নৈতিক চেতনার সৃষ্টি হবে। </a:t>
            </a:r>
          </a:p>
          <a:p>
            <a:endParaRPr lang="en-US" sz="3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rame 10"/>
          <p:cNvSpPr/>
          <p:nvPr/>
        </p:nvSpPr>
        <p:spPr>
          <a:xfrm>
            <a:off x="0" y="0"/>
            <a:ext cx="11887200" cy="73152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7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73680" y="365760"/>
            <a:ext cx="4829175" cy="82796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200" b="1" i="1" dirty="0">
                <a:latin typeface="NikoshBAN" panose="02000000000000000000" pitchFamily="2" charset="0"/>
                <a:cs typeface="NikoshBAN" panose="02000000000000000000" pitchFamily="2" charset="0"/>
              </a:rPr>
              <a:t>লেখক পরিচিতি </a:t>
            </a:r>
            <a:endParaRPr lang="en-US" sz="7200" b="1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001247770"/>
              </p:ext>
            </p:extLst>
          </p:nvPr>
        </p:nvGraphicFramePr>
        <p:xfrm>
          <a:off x="1659255" y="1395307"/>
          <a:ext cx="7293293" cy="5459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4721" y="2959316"/>
            <a:ext cx="1848088" cy="257048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Frame 4"/>
          <p:cNvSpPr/>
          <p:nvPr/>
        </p:nvSpPr>
        <p:spPr>
          <a:xfrm>
            <a:off x="0" y="0"/>
            <a:ext cx="11887200" cy="7315200"/>
          </a:xfrm>
          <a:prstGeom prst="frame">
            <a:avLst>
              <a:gd name="adj1" fmla="val 4212"/>
            </a:avLst>
          </a:prstGeom>
          <a:blipFill>
            <a:blip r:embed="rId8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57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18209" y="896279"/>
            <a:ext cx="3758745" cy="190783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সংক্ষিপ্ত পাঠ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501189" y="804016"/>
            <a:ext cx="3727456" cy="185511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সরব পাঠ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78449" y="3308316"/>
            <a:ext cx="3806937" cy="178409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নীরব পাঠ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597571" y="3295136"/>
            <a:ext cx="3667217" cy="18889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আদর্শ পাঠ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1887200" cy="73152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4606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Terminator 3"/>
          <p:cNvSpPr/>
          <p:nvPr/>
        </p:nvSpPr>
        <p:spPr>
          <a:xfrm>
            <a:off x="2168612" y="395416"/>
            <a:ext cx="6240780" cy="1871637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8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86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09600" y="2504302"/>
            <a:ext cx="7770855" cy="405960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marL="411480" indent="-411480" algn="just">
              <a:buFont typeface="Wingdings" panose="05000000000000000000" pitchFamily="2" charset="2"/>
              <a:buChar char="q"/>
            </a:pPr>
            <a:r>
              <a:rPr lang="bn-IN" sz="4300" dirty="0">
                <a:latin typeface="NikoshBAN" panose="02000000000000000000" pitchFamily="2" charset="0"/>
                <a:cs typeface="NikoshBAN" panose="02000000000000000000" pitchFamily="2" charset="0"/>
              </a:rPr>
              <a:t>বাদল পায়ে কি বেধে পড়ে গিয়েছিল? </a:t>
            </a:r>
          </a:p>
          <a:p>
            <a:pPr marL="411480" indent="-411480" algn="just">
              <a:buFont typeface="Wingdings" panose="05000000000000000000" pitchFamily="2" charset="2"/>
              <a:buChar char="q"/>
            </a:pPr>
            <a:r>
              <a:rPr lang="bn-IN" sz="4300" dirty="0">
                <a:latin typeface="NikoshBAN" panose="02000000000000000000" pitchFamily="2" charset="0"/>
                <a:cs typeface="NikoshBAN" panose="02000000000000000000" pitchFamily="2" charset="0"/>
              </a:rPr>
              <a:t>বালক দলের গুপ্ত মিটিং কোথায় বসেছিল? </a:t>
            </a:r>
          </a:p>
          <a:p>
            <a:pPr marL="411480" indent="-411480" algn="just">
              <a:buFont typeface="Wingdings" panose="05000000000000000000" pitchFamily="2" charset="2"/>
              <a:buChar char="q"/>
            </a:pPr>
            <a:r>
              <a:rPr lang="bn-IN" sz="4300" dirty="0">
                <a:latin typeface="NikoshBAN" panose="02000000000000000000" pitchFamily="2" charset="0"/>
                <a:cs typeface="NikoshBAN" panose="02000000000000000000" pitchFamily="2" charset="0"/>
              </a:rPr>
              <a:t>বন্যায় কোন গ্রাম ক্ষতিগ্রস্ত হয়েছিল? </a:t>
            </a:r>
          </a:p>
          <a:p>
            <a:pPr marL="411480" indent="-411480" algn="just">
              <a:buFont typeface="Wingdings" panose="05000000000000000000" pitchFamily="2" charset="2"/>
              <a:buChar char="q"/>
            </a:pPr>
            <a:r>
              <a:rPr lang="bn-IN" sz="43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একটা রসিদ লিখে দেও- কথাটি কে বলেছিল? </a:t>
            </a:r>
            <a:endParaRPr lang="en-US" sz="4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ame 8"/>
          <p:cNvSpPr/>
          <p:nvPr/>
        </p:nvSpPr>
        <p:spPr>
          <a:xfrm>
            <a:off x="0" y="0"/>
            <a:ext cx="11887200" cy="7315200"/>
          </a:xfrm>
          <a:prstGeom prst="frame">
            <a:avLst>
              <a:gd name="adj1" fmla="val 4212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5479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9353" y="298027"/>
            <a:ext cx="6079808" cy="704427"/>
          </a:xfrm>
        </p:spPr>
        <p:txBody>
          <a:bodyPr>
            <a:normAutofit fontScale="90000"/>
          </a:bodyPr>
          <a:lstStyle/>
          <a:p>
            <a:r>
              <a:rPr lang="bn-IN" sz="7900" dirty="0">
                <a:latin typeface="NikoshBAN" panose="02000000000000000000" pitchFamily="2" charset="0"/>
                <a:cs typeface="NikoshBAN" panose="02000000000000000000" pitchFamily="2" charset="0"/>
              </a:rPr>
              <a:t>            </a:t>
            </a:r>
            <a:r>
              <a:rPr lang="bn-IN" sz="6500" dirty="0">
                <a:latin typeface="NikoshBAN" panose="02000000000000000000" pitchFamily="2" charset="0"/>
                <a:cs typeface="NikoshBAN" panose="02000000000000000000" pitchFamily="2" charset="0"/>
              </a:rPr>
              <a:t>শব্দার্থ আলোচনা </a:t>
            </a:r>
            <a:endParaRPr lang="en-US" sz="7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3722" y="3339548"/>
            <a:ext cx="3746878" cy="10918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বিচুলি গাদা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5794" y="1444434"/>
            <a:ext cx="3572520" cy="109182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গহনা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9867" y="5230632"/>
            <a:ext cx="3445683" cy="109182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নাট মন্দির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837151" y="1387389"/>
            <a:ext cx="3666194" cy="124871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অলংকার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966858" y="3292306"/>
            <a:ext cx="3442446" cy="109182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en-US" sz="58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ধানের</a:t>
            </a:r>
            <a:r>
              <a:rPr lang="en-US" sz="5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খড়ের</a:t>
            </a:r>
            <a:r>
              <a:rPr lang="en-US" sz="5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স্তুপ</a:t>
            </a:r>
            <a:r>
              <a:rPr lang="en-US" sz="5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893567" y="5156024"/>
            <a:ext cx="3362126" cy="183405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9728" tIns="54864" rIns="109728" bIns="54864" rtlCol="0" anchor="ctr"/>
          <a:lstStyle/>
          <a:p>
            <a:pPr algn="ctr"/>
            <a:r>
              <a:rPr lang="bn-IN" sz="4300" dirty="0">
                <a:latin typeface="NikoshBAN" panose="02000000000000000000" pitchFamily="2" charset="0"/>
                <a:cs typeface="NikoshBAN" panose="02000000000000000000" pitchFamily="2" charset="0"/>
              </a:rPr>
              <a:t>মন্দিরে সামনের ঘর যেখানে নাচ-গান করা হয় </a:t>
            </a:r>
            <a:endParaRPr lang="en-US" sz="4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606" y="4899591"/>
            <a:ext cx="3337251" cy="197104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370" y="1186249"/>
            <a:ext cx="2939672" cy="162120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3080951"/>
            <a:ext cx="3216772" cy="170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25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6" grpId="0" animBg="1"/>
      <p:bldP spid="7" grpId="0" animBg="1"/>
      <p:bldP spid="13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239</Words>
  <Application>Microsoft Office PowerPoint</Application>
  <PresentationFormat>Custom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              ছবিগুলি দেখো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শব্দার্থ আলোচনা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Purabi Rani</dc:creator>
  <cp:lastModifiedBy>Windows User</cp:lastModifiedBy>
  <cp:revision>76</cp:revision>
  <dcterms:created xsi:type="dcterms:W3CDTF">2020-02-11T01:36:40Z</dcterms:created>
  <dcterms:modified xsi:type="dcterms:W3CDTF">2021-08-12T11:28:29Z</dcterms:modified>
</cp:coreProperties>
</file>