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0" r:id="rId6"/>
    <p:sldId id="261" r:id="rId7"/>
    <p:sldId id="270" r:id="rId8"/>
    <p:sldId id="277" r:id="rId9"/>
    <p:sldId id="263" r:id="rId10"/>
    <p:sldId id="281" r:id="rId11"/>
    <p:sldId id="283" r:id="rId12"/>
    <p:sldId id="284" r:id="rId13"/>
    <p:sldId id="286" r:id="rId14"/>
    <p:sldId id="287" r:id="rId15"/>
    <p:sldId id="288" r:id="rId16"/>
    <p:sldId id="266" r:id="rId17"/>
    <p:sldId id="276" r:id="rId18"/>
    <p:sldId id="289"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21" autoAdjust="0"/>
    <p:restoredTop sz="94660"/>
  </p:normalViewPr>
  <p:slideViewPr>
    <p:cSldViewPr>
      <p:cViewPr varScale="1">
        <p:scale>
          <a:sx n="65" d="100"/>
          <a:sy n="65" d="100"/>
        </p:scale>
        <p:origin x="-114" y="-4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4A8F4A-4193-4F27-9354-00818FD40DAC}" type="datetimeFigureOut">
              <a:rPr lang="en-US" smtClean="0"/>
              <a:pPr/>
              <a:t>8/13/2021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CACF4D-48FB-4315-88F1-6F9EF63D83F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CACF4D-48FB-4315-88F1-6F9EF63D83FB}"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CACF4D-48FB-4315-88F1-6F9EF63D83FB}"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8/13/2021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8/13/2021</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8/13/2021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8/13/2021</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8/13/2021</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8/13/2021</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8/13/2021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305800" cy="838200"/>
          </a:xfrm>
        </p:spPr>
        <p:txBody>
          <a:bodyPr>
            <a:normAutofit/>
          </a:bodyPr>
          <a:lstStyle/>
          <a:p>
            <a:pPr algn="ctr"/>
            <a:r>
              <a:rPr lang="en-US" sz="4000" b="1" dirty="0" err="1" smtClean="0">
                <a:solidFill>
                  <a:srgbClr val="FF0000"/>
                </a:solidFill>
                <a:latin typeface="NikoshBAN" pitchFamily="2" charset="0"/>
                <a:cs typeface="NikoshBAN" pitchFamily="2" charset="0"/>
              </a:rPr>
              <a:t>আজকের</a:t>
            </a:r>
            <a:r>
              <a:rPr lang="en-US" sz="4000" b="1" dirty="0" smtClean="0">
                <a:solidFill>
                  <a:srgbClr val="FF0000"/>
                </a:solidFill>
                <a:latin typeface="NikoshBAN" pitchFamily="2" charset="0"/>
                <a:cs typeface="NikoshBAN" pitchFamily="2" charset="0"/>
              </a:rPr>
              <a:t> </a:t>
            </a:r>
            <a:r>
              <a:rPr lang="en-US" sz="4000" b="1" dirty="0" err="1" smtClean="0">
                <a:solidFill>
                  <a:srgbClr val="FF0000"/>
                </a:solidFill>
                <a:latin typeface="NikoshBAN" pitchFamily="2" charset="0"/>
                <a:cs typeface="NikoshBAN" pitchFamily="2" charset="0"/>
              </a:rPr>
              <a:t>ক্লাসে</a:t>
            </a:r>
            <a:r>
              <a:rPr lang="en-US" sz="4000" b="1" dirty="0" smtClean="0">
                <a:solidFill>
                  <a:srgbClr val="FF0000"/>
                </a:solidFill>
                <a:latin typeface="NikoshBAN" pitchFamily="2" charset="0"/>
                <a:cs typeface="NikoshBAN" pitchFamily="2" charset="0"/>
              </a:rPr>
              <a:t> </a:t>
            </a:r>
            <a:r>
              <a:rPr lang="en-US" sz="4000" b="1" dirty="0" err="1" smtClean="0">
                <a:solidFill>
                  <a:srgbClr val="FF0000"/>
                </a:solidFill>
                <a:latin typeface="NikoshBAN" pitchFamily="2" charset="0"/>
                <a:cs typeface="NikoshBAN" pitchFamily="2" charset="0"/>
              </a:rPr>
              <a:t>সবাইকে</a:t>
            </a:r>
            <a:r>
              <a:rPr lang="en-US" sz="4000" b="1" dirty="0" smtClean="0">
                <a:solidFill>
                  <a:srgbClr val="FF0000"/>
                </a:solidFill>
                <a:latin typeface="NikoshBAN" pitchFamily="2" charset="0"/>
                <a:cs typeface="NikoshBAN" pitchFamily="2" charset="0"/>
              </a:rPr>
              <a:t> </a:t>
            </a:r>
            <a:r>
              <a:rPr lang="en-US" sz="4000" b="1" dirty="0" err="1" smtClean="0">
                <a:solidFill>
                  <a:srgbClr val="FF0000"/>
                </a:solidFill>
                <a:latin typeface="NikoshBAN" pitchFamily="2" charset="0"/>
                <a:cs typeface="NikoshBAN" pitchFamily="2" charset="0"/>
              </a:rPr>
              <a:t>স্বাগতম</a:t>
            </a:r>
            <a:endParaRPr lang="en-US" sz="4000" b="1" dirty="0">
              <a:solidFill>
                <a:srgbClr val="FF0000"/>
              </a:solidFill>
              <a:latin typeface="NikoshBAN" pitchFamily="2" charset="0"/>
              <a:cs typeface="NikoshBAN" pitchFamily="2" charset="0"/>
            </a:endParaRPr>
          </a:p>
        </p:txBody>
      </p:sp>
      <p:pic>
        <p:nvPicPr>
          <p:cNvPr id="5" name="Picture 4" descr="images (8).jpg"/>
          <p:cNvPicPr>
            <a:picLocks noChangeAspect="1"/>
          </p:cNvPicPr>
          <p:nvPr/>
        </p:nvPicPr>
        <p:blipFill>
          <a:blip r:embed="rId2"/>
          <a:stretch>
            <a:fillRect/>
          </a:stretch>
        </p:blipFill>
        <p:spPr>
          <a:xfrm>
            <a:off x="1143000" y="1143000"/>
            <a:ext cx="6870491" cy="5181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229600" cy="533400"/>
          </a:xfrm>
        </p:spPr>
        <p:txBody>
          <a:bodyPr>
            <a:normAutofit fontScale="90000"/>
          </a:bodyPr>
          <a:lstStyle/>
          <a:p>
            <a:pPr algn="ctr"/>
            <a:r>
              <a:rPr lang="en-US" sz="4400" dirty="0" err="1" smtClean="0">
                <a:solidFill>
                  <a:srgbClr val="00B050"/>
                </a:solidFill>
                <a:latin typeface="NikoshBAN" pitchFamily="2" charset="0"/>
                <a:cs typeface="NikoshBAN" pitchFamily="2" charset="0"/>
              </a:rPr>
              <a:t>উন্মুক্ত</a:t>
            </a:r>
            <a:r>
              <a:rPr lang="en-US" sz="4400" dirty="0" smtClean="0">
                <a:solidFill>
                  <a:srgbClr val="00B050"/>
                </a:solidFill>
                <a:latin typeface="NikoshBAN" pitchFamily="2" charset="0"/>
                <a:cs typeface="NikoshBAN" pitchFamily="2" charset="0"/>
              </a:rPr>
              <a:t> </a:t>
            </a:r>
            <a:r>
              <a:rPr lang="en-US" sz="4400" dirty="0" err="1" smtClean="0">
                <a:solidFill>
                  <a:srgbClr val="00B050"/>
                </a:solidFill>
                <a:latin typeface="NikoshBAN" pitchFamily="2" charset="0"/>
                <a:cs typeface="NikoshBAN" pitchFamily="2" charset="0"/>
              </a:rPr>
              <a:t>পদ্ধতিতে</a:t>
            </a:r>
            <a:r>
              <a:rPr lang="en-US" sz="4400" dirty="0" smtClean="0">
                <a:solidFill>
                  <a:srgbClr val="00B050"/>
                </a:solidFill>
                <a:latin typeface="NikoshBAN" pitchFamily="2" charset="0"/>
                <a:cs typeface="NikoshBAN" pitchFamily="2" charset="0"/>
              </a:rPr>
              <a:t> </a:t>
            </a:r>
            <a:r>
              <a:rPr lang="en-US" sz="4400" dirty="0" err="1" smtClean="0">
                <a:solidFill>
                  <a:srgbClr val="00B050"/>
                </a:solidFill>
                <a:latin typeface="NikoshBAN" pitchFamily="2" charset="0"/>
                <a:cs typeface="NikoshBAN" pitchFamily="2" charset="0"/>
              </a:rPr>
              <a:t>হাঁস</a:t>
            </a:r>
            <a:r>
              <a:rPr lang="en-US" sz="4400" dirty="0" smtClean="0">
                <a:solidFill>
                  <a:srgbClr val="00B050"/>
                </a:solidFill>
                <a:latin typeface="NikoshBAN" pitchFamily="2" charset="0"/>
                <a:cs typeface="NikoshBAN" pitchFamily="2" charset="0"/>
              </a:rPr>
              <a:t> </a:t>
            </a:r>
            <a:r>
              <a:rPr lang="en-US" sz="4400" dirty="0" err="1" smtClean="0">
                <a:solidFill>
                  <a:srgbClr val="00B050"/>
                </a:solidFill>
                <a:latin typeface="NikoshBAN" pitchFamily="2" charset="0"/>
                <a:cs typeface="NikoshBAN" pitchFamily="2" charset="0"/>
              </a:rPr>
              <a:t>পালনের</a:t>
            </a:r>
            <a:r>
              <a:rPr lang="en-US" sz="4400" dirty="0" smtClean="0">
                <a:solidFill>
                  <a:srgbClr val="00B050"/>
                </a:solidFill>
                <a:latin typeface="NikoshBAN" pitchFamily="2" charset="0"/>
                <a:cs typeface="NikoshBAN" pitchFamily="2" charset="0"/>
              </a:rPr>
              <a:t> </a:t>
            </a:r>
            <a:r>
              <a:rPr lang="en-US" sz="4400" dirty="0" err="1" smtClean="0">
                <a:solidFill>
                  <a:srgbClr val="00B050"/>
                </a:solidFill>
                <a:latin typeface="NikoshBAN" pitchFamily="2" charset="0"/>
                <a:cs typeface="NikoshBAN" pitchFamily="2" charset="0"/>
              </a:rPr>
              <a:t>সুবিধা</a:t>
            </a:r>
            <a:r>
              <a:rPr lang="en-US" sz="4400" dirty="0" smtClean="0">
                <a:solidFill>
                  <a:srgbClr val="00B050"/>
                </a:solidFill>
                <a:latin typeface="NikoshBAN" pitchFamily="2" charset="0"/>
                <a:cs typeface="NikoshBAN" pitchFamily="2" charset="0"/>
              </a:rPr>
              <a:t> ও </a:t>
            </a:r>
            <a:r>
              <a:rPr lang="en-US" sz="4400" dirty="0" err="1" smtClean="0">
                <a:solidFill>
                  <a:srgbClr val="00B050"/>
                </a:solidFill>
                <a:latin typeface="NikoshBAN" pitchFamily="2" charset="0"/>
                <a:cs typeface="NikoshBAN" pitchFamily="2" charset="0"/>
              </a:rPr>
              <a:t>অসুবিধা</a:t>
            </a:r>
            <a:endParaRPr lang="en-US" sz="4400" dirty="0">
              <a:solidFill>
                <a:srgbClr val="00B050"/>
              </a:solidFill>
              <a:latin typeface="NikoshBAN" pitchFamily="2" charset="0"/>
              <a:cs typeface="NikoshBAN" pitchFamily="2" charset="0"/>
            </a:endParaRPr>
          </a:p>
        </p:txBody>
      </p:sp>
      <p:sp>
        <p:nvSpPr>
          <p:cNvPr id="3" name="Subtitle 2"/>
          <p:cNvSpPr>
            <a:spLocks noGrp="1"/>
          </p:cNvSpPr>
          <p:nvPr>
            <p:ph type="subTitle" idx="1"/>
          </p:nvPr>
        </p:nvSpPr>
        <p:spPr>
          <a:xfrm>
            <a:off x="228600" y="3733800"/>
            <a:ext cx="8686800" cy="2743200"/>
          </a:xfrm>
        </p:spPr>
        <p:txBody>
          <a:bodyPr>
            <a:noAutofit/>
          </a:bodyPr>
          <a:lstStyle/>
          <a:p>
            <a:r>
              <a:rPr lang="en-US" sz="4400" dirty="0" err="1" smtClean="0">
                <a:solidFill>
                  <a:srgbClr val="FF0000"/>
                </a:solidFill>
                <a:latin typeface="NikoshBAN" pitchFamily="2" charset="0"/>
                <a:cs typeface="NikoshBAN" pitchFamily="2" charset="0"/>
              </a:rPr>
              <a:t>সুবিধা</a:t>
            </a:r>
            <a:r>
              <a:rPr lang="en-US" sz="4400" dirty="0" smtClean="0">
                <a:solidFill>
                  <a:srgbClr val="FF0000"/>
                </a:solidFill>
                <a:latin typeface="NikoshBAN" pitchFamily="2" charset="0"/>
                <a:cs typeface="NikoshBAN" pitchFamily="2" charset="0"/>
              </a:rPr>
              <a:t>- ১। </a:t>
            </a:r>
            <a:r>
              <a:rPr lang="en-US" sz="4400" dirty="0" err="1" smtClean="0">
                <a:solidFill>
                  <a:srgbClr val="FF0000"/>
                </a:solidFill>
                <a:latin typeface="NikoshBAN" pitchFamily="2" charset="0"/>
                <a:cs typeface="NikoshBAN" pitchFamily="2" charset="0"/>
              </a:rPr>
              <a:t>শ্রমিক</a:t>
            </a:r>
            <a:r>
              <a:rPr lang="en-US" sz="4400" dirty="0" smtClean="0">
                <a:solidFill>
                  <a:srgbClr val="FF0000"/>
                </a:solidFill>
                <a:latin typeface="NikoshBAN" pitchFamily="2" charset="0"/>
                <a:cs typeface="NikoshBAN" pitchFamily="2" charset="0"/>
              </a:rPr>
              <a:t> </a:t>
            </a:r>
            <a:r>
              <a:rPr lang="en-US" sz="4400" dirty="0" err="1" smtClean="0">
                <a:solidFill>
                  <a:srgbClr val="FF0000"/>
                </a:solidFill>
                <a:latin typeface="NikoshBAN" pitchFamily="2" charset="0"/>
                <a:cs typeface="NikoshBAN" pitchFamily="2" charset="0"/>
              </a:rPr>
              <a:t>কম</a:t>
            </a:r>
            <a:r>
              <a:rPr lang="en-US" sz="4400" dirty="0" smtClean="0">
                <a:solidFill>
                  <a:srgbClr val="FF0000"/>
                </a:solidFill>
                <a:latin typeface="NikoshBAN" pitchFamily="2" charset="0"/>
                <a:cs typeface="NikoshBAN" pitchFamily="2" charset="0"/>
              </a:rPr>
              <a:t> </a:t>
            </a:r>
            <a:r>
              <a:rPr lang="en-US" sz="4400" dirty="0" err="1" smtClean="0">
                <a:solidFill>
                  <a:srgbClr val="FF0000"/>
                </a:solidFill>
                <a:latin typeface="NikoshBAN" pitchFamily="2" charset="0"/>
                <a:cs typeface="NikoshBAN" pitchFamily="2" charset="0"/>
              </a:rPr>
              <a:t>লাগে</a:t>
            </a:r>
            <a:r>
              <a:rPr lang="en-US" sz="4400" dirty="0" smtClean="0">
                <a:solidFill>
                  <a:srgbClr val="FF0000"/>
                </a:solidFill>
                <a:latin typeface="NikoshBAN" pitchFamily="2" charset="0"/>
                <a:cs typeface="NikoshBAN" pitchFamily="2" charset="0"/>
              </a:rPr>
              <a:t>। ২। </a:t>
            </a:r>
            <a:r>
              <a:rPr lang="en-US" sz="4400" dirty="0" err="1" smtClean="0">
                <a:solidFill>
                  <a:srgbClr val="FF0000"/>
                </a:solidFill>
                <a:latin typeface="NikoshBAN" pitchFamily="2" charset="0"/>
                <a:cs typeface="NikoshBAN" pitchFamily="2" charset="0"/>
              </a:rPr>
              <a:t>খাদ্য</a:t>
            </a:r>
            <a:r>
              <a:rPr lang="en-US" sz="4400" dirty="0" smtClean="0">
                <a:solidFill>
                  <a:srgbClr val="FF0000"/>
                </a:solidFill>
                <a:latin typeface="NikoshBAN" pitchFamily="2" charset="0"/>
                <a:cs typeface="NikoshBAN" pitchFamily="2" charset="0"/>
              </a:rPr>
              <a:t> </a:t>
            </a:r>
            <a:r>
              <a:rPr lang="en-US" sz="4400" dirty="0" err="1" smtClean="0">
                <a:solidFill>
                  <a:srgbClr val="FF0000"/>
                </a:solidFill>
                <a:latin typeface="NikoshBAN" pitchFamily="2" charset="0"/>
                <a:cs typeface="NikoshBAN" pitchFamily="2" charset="0"/>
              </a:rPr>
              <a:t>খরচ</a:t>
            </a:r>
            <a:r>
              <a:rPr lang="en-US" sz="4400" dirty="0" smtClean="0">
                <a:solidFill>
                  <a:srgbClr val="FF0000"/>
                </a:solidFill>
                <a:latin typeface="NikoshBAN" pitchFamily="2" charset="0"/>
                <a:cs typeface="NikoshBAN" pitchFamily="2" charset="0"/>
              </a:rPr>
              <a:t> </a:t>
            </a:r>
            <a:r>
              <a:rPr lang="en-US" sz="4400" dirty="0" err="1" smtClean="0">
                <a:solidFill>
                  <a:srgbClr val="FF0000"/>
                </a:solidFill>
                <a:latin typeface="NikoshBAN" pitchFamily="2" charset="0"/>
                <a:cs typeface="NikoshBAN" pitchFamily="2" charset="0"/>
              </a:rPr>
              <a:t>কম</a:t>
            </a:r>
            <a:r>
              <a:rPr lang="en-US" sz="4400" dirty="0" smtClean="0">
                <a:solidFill>
                  <a:srgbClr val="FF0000"/>
                </a:solidFill>
                <a:latin typeface="NikoshBAN" pitchFamily="2" charset="0"/>
                <a:cs typeface="NikoshBAN" pitchFamily="2" charset="0"/>
              </a:rPr>
              <a:t>। ৩। </a:t>
            </a:r>
            <a:r>
              <a:rPr lang="en-US" sz="4400" dirty="0" err="1" smtClean="0">
                <a:solidFill>
                  <a:srgbClr val="FF0000"/>
                </a:solidFill>
                <a:latin typeface="NikoshBAN" pitchFamily="2" charset="0"/>
                <a:cs typeface="NikoshBAN" pitchFamily="2" charset="0"/>
              </a:rPr>
              <a:t>বাসস্থান</a:t>
            </a:r>
            <a:r>
              <a:rPr lang="en-US" sz="4400" dirty="0" smtClean="0">
                <a:solidFill>
                  <a:srgbClr val="FF0000"/>
                </a:solidFill>
                <a:latin typeface="NikoshBAN" pitchFamily="2" charset="0"/>
                <a:cs typeface="NikoshBAN" pitchFamily="2" charset="0"/>
              </a:rPr>
              <a:t> </a:t>
            </a:r>
            <a:r>
              <a:rPr lang="en-US" sz="4400" dirty="0" err="1" smtClean="0">
                <a:solidFill>
                  <a:srgbClr val="FF0000"/>
                </a:solidFill>
                <a:latin typeface="NikoshBAN" pitchFamily="2" charset="0"/>
                <a:cs typeface="NikoshBAN" pitchFamily="2" charset="0"/>
              </a:rPr>
              <a:t>তৈরিতে</a:t>
            </a:r>
            <a:r>
              <a:rPr lang="en-US" sz="4400" dirty="0" smtClean="0">
                <a:solidFill>
                  <a:srgbClr val="FF0000"/>
                </a:solidFill>
                <a:latin typeface="NikoshBAN" pitchFamily="2" charset="0"/>
                <a:cs typeface="NikoshBAN" pitchFamily="2" charset="0"/>
              </a:rPr>
              <a:t> </a:t>
            </a:r>
            <a:r>
              <a:rPr lang="en-US" sz="4400" dirty="0" err="1" smtClean="0">
                <a:solidFill>
                  <a:srgbClr val="FF0000"/>
                </a:solidFill>
                <a:latin typeface="NikoshBAN" pitchFamily="2" charset="0"/>
                <a:cs typeface="NikoshBAN" pitchFamily="2" charset="0"/>
              </a:rPr>
              <a:t>খরচ</a:t>
            </a:r>
            <a:r>
              <a:rPr lang="en-US" sz="4400" dirty="0" smtClean="0">
                <a:solidFill>
                  <a:srgbClr val="FF0000"/>
                </a:solidFill>
                <a:latin typeface="NikoshBAN" pitchFamily="2" charset="0"/>
                <a:cs typeface="NikoshBAN" pitchFamily="2" charset="0"/>
              </a:rPr>
              <a:t> </a:t>
            </a:r>
            <a:r>
              <a:rPr lang="en-US" sz="4400" dirty="0" err="1" smtClean="0">
                <a:solidFill>
                  <a:srgbClr val="FF0000"/>
                </a:solidFill>
                <a:latin typeface="NikoshBAN" pitchFamily="2" charset="0"/>
                <a:cs typeface="NikoshBAN" pitchFamily="2" charset="0"/>
              </a:rPr>
              <a:t>কম</a:t>
            </a:r>
            <a:r>
              <a:rPr lang="en-US" sz="4400" dirty="0" smtClean="0">
                <a:solidFill>
                  <a:srgbClr val="FF0000"/>
                </a:solidFill>
                <a:latin typeface="NikoshBAN" pitchFamily="2" charset="0"/>
                <a:cs typeface="NikoshBAN" pitchFamily="2" charset="0"/>
              </a:rPr>
              <a:t> </a:t>
            </a:r>
            <a:r>
              <a:rPr lang="en-US" sz="4400" dirty="0" err="1" smtClean="0">
                <a:solidFill>
                  <a:srgbClr val="FF0000"/>
                </a:solidFill>
                <a:latin typeface="NikoshBAN" pitchFamily="2" charset="0"/>
                <a:cs typeface="NikoshBAN" pitchFamily="2" charset="0"/>
              </a:rPr>
              <a:t>হয়</a:t>
            </a:r>
            <a:r>
              <a:rPr lang="en-US" sz="4400" dirty="0" smtClean="0">
                <a:solidFill>
                  <a:srgbClr val="FF0000"/>
                </a:solidFill>
                <a:latin typeface="NikoshBAN" pitchFamily="2" charset="0"/>
                <a:cs typeface="NikoshBAN" pitchFamily="2" charset="0"/>
              </a:rPr>
              <a:t>। ৪। </a:t>
            </a:r>
            <a:r>
              <a:rPr lang="en-US" sz="4400" dirty="0" err="1" smtClean="0">
                <a:solidFill>
                  <a:srgbClr val="FF0000"/>
                </a:solidFill>
                <a:latin typeface="NikoshBAN" pitchFamily="2" charset="0"/>
                <a:cs typeface="NikoshBAN" pitchFamily="2" charset="0"/>
              </a:rPr>
              <a:t>পরিবেশের</a:t>
            </a:r>
            <a:r>
              <a:rPr lang="en-US" sz="4400" dirty="0" smtClean="0">
                <a:solidFill>
                  <a:srgbClr val="FF0000"/>
                </a:solidFill>
                <a:latin typeface="NikoshBAN" pitchFamily="2" charset="0"/>
                <a:cs typeface="NikoshBAN" pitchFamily="2" charset="0"/>
              </a:rPr>
              <a:t> </a:t>
            </a:r>
            <a:r>
              <a:rPr lang="en-US" sz="4400" dirty="0" err="1" smtClean="0">
                <a:solidFill>
                  <a:srgbClr val="FF0000"/>
                </a:solidFill>
                <a:latin typeface="NikoshBAN" pitchFamily="2" charset="0"/>
                <a:cs typeface="NikoshBAN" pitchFamily="2" charset="0"/>
              </a:rPr>
              <a:t>সাথে</a:t>
            </a:r>
            <a:r>
              <a:rPr lang="en-US" sz="4400" dirty="0" smtClean="0">
                <a:solidFill>
                  <a:srgbClr val="FF0000"/>
                </a:solidFill>
                <a:latin typeface="NikoshBAN" pitchFamily="2" charset="0"/>
                <a:cs typeface="NikoshBAN" pitchFamily="2" charset="0"/>
              </a:rPr>
              <a:t> </a:t>
            </a:r>
            <a:r>
              <a:rPr lang="en-US" sz="4400" dirty="0" err="1" smtClean="0">
                <a:solidFill>
                  <a:srgbClr val="FF0000"/>
                </a:solidFill>
                <a:latin typeface="NikoshBAN" pitchFamily="2" charset="0"/>
                <a:cs typeface="NikoshBAN" pitchFamily="2" charset="0"/>
              </a:rPr>
              <a:t>অভিযোজন</a:t>
            </a:r>
            <a:r>
              <a:rPr lang="en-US" sz="4400" dirty="0" smtClean="0">
                <a:solidFill>
                  <a:srgbClr val="FF0000"/>
                </a:solidFill>
                <a:latin typeface="NikoshBAN" pitchFamily="2" charset="0"/>
                <a:cs typeface="NikoshBAN" pitchFamily="2" charset="0"/>
              </a:rPr>
              <a:t> </a:t>
            </a:r>
            <a:r>
              <a:rPr lang="en-US" sz="4400" dirty="0" err="1" smtClean="0">
                <a:solidFill>
                  <a:srgbClr val="FF0000"/>
                </a:solidFill>
                <a:latin typeface="NikoshBAN" pitchFamily="2" charset="0"/>
                <a:cs typeface="NikoshBAN" pitchFamily="2" charset="0"/>
              </a:rPr>
              <a:t>ভালো</a:t>
            </a:r>
            <a:r>
              <a:rPr lang="en-US" sz="4400" dirty="0" smtClean="0">
                <a:solidFill>
                  <a:srgbClr val="FF0000"/>
                </a:solidFill>
                <a:latin typeface="NikoshBAN" pitchFamily="2" charset="0"/>
                <a:cs typeface="NikoshBAN" pitchFamily="2" charset="0"/>
              </a:rPr>
              <a:t> </a:t>
            </a:r>
            <a:r>
              <a:rPr lang="en-US" sz="4400" dirty="0" err="1" smtClean="0">
                <a:solidFill>
                  <a:srgbClr val="FF0000"/>
                </a:solidFill>
                <a:latin typeface="NikoshBAN" pitchFamily="2" charset="0"/>
                <a:cs typeface="NikoshBAN" pitchFamily="2" charset="0"/>
              </a:rPr>
              <a:t>হয়</a:t>
            </a:r>
            <a:r>
              <a:rPr lang="en-US" sz="4400" dirty="0" smtClean="0">
                <a:solidFill>
                  <a:srgbClr val="FF0000"/>
                </a:solidFill>
                <a:latin typeface="NikoshBAN" pitchFamily="2" charset="0"/>
                <a:cs typeface="NikoshBAN" pitchFamily="2" charset="0"/>
              </a:rPr>
              <a:t>। ৫। </a:t>
            </a:r>
            <a:r>
              <a:rPr lang="en-US" sz="4400" dirty="0" err="1" smtClean="0">
                <a:solidFill>
                  <a:srgbClr val="FF0000"/>
                </a:solidFill>
                <a:latin typeface="NikoshBAN" pitchFamily="2" charset="0"/>
                <a:cs typeface="NikoshBAN" pitchFamily="2" charset="0"/>
              </a:rPr>
              <a:t>এদের</a:t>
            </a:r>
            <a:r>
              <a:rPr lang="en-US" sz="4400" dirty="0" smtClean="0">
                <a:solidFill>
                  <a:srgbClr val="FF0000"/>
                </a:solidFill>
                <a:latin typeface="NikoshBAN" pitchFamily="2" charset="0"/>
                <a:cs typeface="NikoshBAN" pitchFamily="2" charset="0"/>
              </a:rPr>
              <a:t> </a:t>
            </a:r>
            <a:r>
              <a:rPr lang="en-US" sz="4400" dirty="0" err="1" smtClean="0">
                <a:solidFill>
                  <a:srgbClr val="FF0000"/>
                </a:solidFill>
                <a:latin typeface="NikoshBAN" pitchFamily="2" charset="0"/>
                <a:cs typeface="NikoshBAN" pitchFamily="2" charset="0"/>
              </a:rPr>
              <a:t>দৈহিক</a:t>
            </a:r>
            <a:r>
              <a:rPr lang="en-US" sz="4400" dirty="0" smtClean="0">
                <a:solidFill>
                  <a:srgbClr val="FF0000"/>
                </a:solidFill>
                <a:latin typeface="NikoshBAN" pitchFamily="2" charset="0"/>
                <a:cs typeface="NikoshBAN" pitchFamily="2" charset="0"/>
              </a:rPr>
              <a:t> </a:t>
            </a:r>
            <a:r>
              <a:rPr lang="en-US" sz="4400" dirty="0" err="1" smtClean="0">
                <a:solidFill>
                  <a:srgbClr val="FF0000"/>
                </a:solidFill>
                <a:latin typeface="NikoshBAN" pitchFamily="2" charset="0"/>
                <a:cs typeface="NikoshBAN" pitchFamily="2" charset="0"/>
              </a:rPr>
              <a:t>বৃদ্ধি</a:t>
            </a:r>
            <a:r>
              <a:rPr lang="en-US" sz="4400" dirty="0" smtClean="0">
                <a:solidFill>
                  <a:srgbClr val="FF0000"/>
                </a:solidFill>
                <a:latin typeface="NikoshBAN" pitchFamily="2" charset="0"/>
                <a:cs typeface="NikoshBAN" pitchFamily="2" charset="0"/>
              </a:rPr>
              <a:t> ও </a:t>
            </a:r>
            <a:r>
              <a:rPr lang="en-US" sz="4400" dirty="0" err="1" smtClean="0">
                <a:solidFill>
                  <a:srgbClr val="FF0000"/>
                </a:solidFill>
                <a:latin typeface="NikoshBAN" pitchFamily="2" charset="0"/>
                <a:cs typeface="NikoshBAN" pitchFamily="2" charset="0"/>
              </a:rPr>
              <a:t>উৎপাদন</a:t>
            </a:r>
            <a:r>
              <a:rPr lang="en-US" sz="4400" dirty="0" smtClean="0">
                <a:solidFill>
                  <a:srgbClr val="FF0000"/>
                </a:solidFill>
                <a:latin typeface="NikoshBAN" pitchFamily="2" charset="0"/>
                <a:cs typeface="NikoshBAN" pitchFamily="2" charset="0"/>
              </a:rPr>
              <a:t> </a:t>
            </a:r>
            <a:r>
              <a:rPr lang="en-US" sz="4400" dirty="0" err="1" smtClean="0">
                <a:solidFill>
                  <a:srgbClr val="FF0000"/>
                </a:solidFill>
                <a:latin typeface="NikoshBAN" pitchFamily="2" charset="0"/>
                <a:cs typeface="NikoshBAN" pitchFamily="2" charset="0"/>
              </a:rPr>
              <a:t>ভালো</a:t>
            </a:r>
            <a:r>
              <a:rPr lang="en-US" sz="4400" dirty="0" smtClean="0">
                <a:solidFill>
                  <a:srgbClr val="FF0000"/>
                </a:solidFill>
                <a:latin typeface="NikoshBAN" pitchFamily="2" charset="0"/>
                <a:cs typeface="NikoshBAN" pitchFamily="2" charset="0"/>
              </a:rPr>
              <a:t> </a:t>
            </a:r>
            <a:r>
              <a:rPr lang="en-US" sz="4400" dirty="0" err="1" smtClean="0">
                <a:solidFill>
                  <a:srgbClr val="FF0000"/>
                </a:solidFill>
                <a:latin typeface="NikoshBAN" pitchFamily="2" charset="0"/>
                <a:cs typeface="NikoshBAN" pitchFamily="2" charset="0"/>
              </a:rPr>
              <a:t>হয়</a:t>
            </a:r>
            <a:r>
              <a:rPr lang="en-US" sz="4400" dirty="0" smtClean="0">
                <a:solidFill>
                  <a:srgbClr val="FF0000"/>
                </a:solidFill>
                <a:latin typeface="NikoshBAN" pitchFamily="2" charset="0"/>
                <a:cs typeface="NikoshBAN" pitchFamily="2" charset="0"/>
              </a:rPr>
              <a:t>।</a:t>
            </a:r>
            <a:endParaRPr lang="en-US" sz="4400" dirty="0">
              <a:solidFill>
                <a:srgbClr val="FF0000"/>
              </a:solidFill>
              <a:latin typeface="NikoshBAN" pitchFamily="2" charset="0"/>
              <a:cs typeface="NikoshBAN" pitchFamily="2" charset="0"/>
            </a:endParaRPr>
          </a:p>
        </p:txBody>
      </p:sp>
      <p:pic>
        <p:nvPicPr>
          <p:cNvPr id="4" name="Picture 3" descr="magura-20201201131416.jpg"/>
          <p:cNvPicPr>
            <a:picLocks noChangeAspect="1"/>
          </p:cNvPicPr>
          <p:nvPr/>
        </p:nvPicPr>
        <p:blipFill>
          <a:blip r:embed="rId2"/>
          <a:stretch>
            <a:fillRect/>
          </a:stretch>
        </p:blipFill>
        <p:spPr>
          <a:xfrm>
            <a:off x="2133600" y="762000"/>
            <a:ext cx="4952999"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2400"/>
            <a:ext cx="6172200" cy="609600"/>
          </a:xfrm>
        </p:spPr>
        <p:txBody>
          <a:bodyPr>
            <a:noAutofit/>
          </a:bodyPr>
          <a:lstStyle/>
          <a:p>
            <a:r>
              <a:rPr lang="en-US" sz="3200" dirty="0" err="1" smtClean="0">
                <a:solidFill>
                  <a:srgbClr val="92D050"/>
                </a:solidFill>
                <a:latin typeface="NikoshBAN" pitchFamily="2" charset="0"/>
                <a:cs typeface="NikoshBAN" pitchFamily="2" charset="0"/>
              </a:rPr>
              <a:t>উন্মুক্ত</a:t>
            </a:r>
            <a:r>
              <a:rPr lang="en-US" sz="3200" dirty="0" smtClean="0">
                <a:solidFill>
                  <a:srgbClr val="92D050"/>
                </a:solidFill>
                <a:latin typeface="NikoshBAN" pitchFamily="2" charset="0"/>
                <a:cs typeface="NikoshBAN" pitchFamily="2" charset="0"/>
              </a:rPr>
              <a:t> </a:t>
            </a:r>
            <a:r>
              <a:rPr lang="en-US" sz="3200" dirty="0" err="1" smtClean="0">
                <a:solidFill>
                  <a:srgbClr val="92D050"/>
                </a:solidFill>
                <a:latin typeface="NikoshBAN" pitchFamily="2" charset="0"/>
                <a:cs typeface="NikoshBAN" pitchFamily="2" charset="0"/>
              </a:rPr>
              <a:t>পদ্ধতিতে</a:t>
            </a:r>
            <a:r>
              <a:rPr lang="en-US" sz="3200" dirty="0" smtClean="0">
                <a:solidFill>
                  <a:srgbClr val="92D050"/>
                </a:solidFill>
                <a:latin typeface="NikoshBAN" pitchFamily="2" charset="0"/>
                <a:cs typeface="NikoshBAN" pitchFamily="2" charset="0"/>
              </a:rPr>
              <a:t> </a:t>
            </a:r>
            <a:r>
              <a:rPr lang="en-US" sz="3200" dirty="0" err="1" smtClean="0">
                <a:solidFill>
                  <a:srgbClr val="92D050"/>
                </a:solidFill>
                <a:latin typeface="NikoshBAN" pitchFamily="2" charset="0"/>
                <a:cs typeface="NikoshBAN" pitchFamily="2" charset="0"/>
              </a:rPr>
              <a:t>হাঁস</a:t>
            </a:r>
            <a:r>
              <a:rPr lang="en-US" sz="3200" dirty="0" smtClean="0">
                <a:solidFill>
                  <a:srgbClr val="92D050"/>
                </a:solidFill>
                <a:latin typeface="NikoshBAN" pitchFamily="2" charset="0"/>
                <a:cs typeface="NikoshBAN" pitchFamily="2" charset="0"/>
              </a:rPr>
              <a:t> </a:t>
            </a:r>
            <a:r>
              <a:rPr lang="en-US" sz="3200" dirty="0" err="1" smtClean="0">
                <a:solidFill>
                  <a:srgbClr val="92D050"/>
                </a:solidFill>
                <a:latin typeface="NikoshBAN" pitchFamily="2" charset="0"/>
                <a:cs typeface="NikoshBAN" pitchFamily="2" charset="0"/>
              </a:rPr>
              <a:t>পালনের</a:t>
            </a:r>
            <a:r>
              <a:rPr lang="en-US" sz="3200" dirty="0" smtClean="0">
                <a:solidFill>
                  <a:srgbClr val="92D050"/>
                </a:solidFill>
                <a:latin typeface="NikoshBAN" pitchFamily="2" charset="0"/>
                <a:cs typeface="NikoshBAN" pitchFamily="2" charset="0"/>
              </a:rPr>
              <a:t> </a:t>
            </a:r>
            <a:r>
              <a:rPr lang="en-US" sz="3200" dirty="0" err="1" smtClean="0">
                <a:solidFill>
                  <a:srgbClr val="92D050"/>
                </a:solidFill>
                <a:latin typeface="NikoshBAN" pitchFamily="2" charset="0"/>
                <a:cs typeface="NikoshBAN" pitchFamily="2" charset="0"/>
              </a:rPr>
              <a:t>বিভিন্ন</a:t>
            </a:r>
            <a:r>
              <a:rPr lang="en-US" sz="3200" dirty="0" smtClean="0">
                <a:solidFill>
                  <a:srgbClr val="92D050"/>
                </a:solidFill>
                <a:latin typeface="NikoshBAN" pitchFamily="2" charset="0"/>
                <a:cs typeface="NikoshBAN" pitchFamily="2" charset="0"/>
              </a:rPr>
              <a:t> </a:t>
            </a:r>
            <a:r>
              <a:rPr lang="en-US" sz="3200" dirty="0" err="1" smtClean="0">
                <a:solidFill>
                  <a:srgbClr val="92D050"/>
                </a:solidFill>
                <a:latin typeface="NikoshBAN" pitchFamily="2" charset="0"/>
                <a:cs typeface="NikoshBAN" pitchFamily="2" charset="0"/>
              </a:rPr>
              <a:t>অসুবিধা</a:t>
            </a:r>
            <a:endParaRPr lang="en-US" sz="3200" dirty="0">
              <a:solidFill>
                <a:srgbClr val="92D050"/>
              </a:solidFill>
              <a:latin typeface="NikoshBAN" pitchFamily="2" charset="0"/>
              <a:cs typeface="NikoshBAN" pitchFamily="2" charset="0"/>
            </a:endParaRPr>
          </a:p>
        </p:txBody>
      </p:sp>
      <p:sp>
        <p:nvSpPr>
          <p:cNvPr id="3" name="Subtitle 2"/>
          <p:cNvSpPr>
            <a:spLocks noGrp="1"/>
          </p:cNvSpPr>
          <p:nvPr>
            <p:ph type="subTitle" idx="1"/>
          </p:nvPr>
        </p:nvSpPr>
        <p:spPr>
          <a:xfrm>
            <a:off x="304800" y="3962400"/>
            <a:ext cx="8610600" cy="2743200"/>
          </a:xfrm>
        </p:spPr>
        <p:txBody>
          <a:bodyPr>
            <a:noAutofit/>
          </a:bodyPr>
          <a:lstStyle/>
          <a:p>
            <a:pPr algn="just"/>
            <a:r>
              <a:rPr lang="en-US" sz="3600" dirty="0" err="1" smtClean="0">
                <a:solidFill>
                  <a:srgbClr val="7030A0"/>
                </a:solidFill>
                <a:latin typeface="NikoshBAN" pitchFamily="2" charset="0"/>
                <a:cs typeface="NikoshBAN" pitchFamily="2" charset="0"/>
              </a:rPr>
              <a:t>অসুবিধা</a:t>
            </a:r>
            <a:r>
              <a:rPr lang="en-US" sz="3600" dirty="0" smtClean="0">
                <a:solidFill>
                  <a:srgbClr val="7030A0"/>
                </a:solidFill>
                <a:latin typeface="NikoshBAN" pitchFamily="2" charset="0"/>
                <a:cs typeface="NikoshBAN" pitchFamily="2" charset="0"/>
              </a:rPr>
              <a:t>- ১। </a:t>
            </a:r>
            <a:r>
              <a:rPr lang="en-US" sz="3600" dirty="0" err="1" smtClean="0">
                <a:solidFill>
                  <a:srgbClr val="7030A0"/>
                </a:solidFill>
                <a:latin typeface="NikoshBAN" pitchFamily="2" charset="0"/>
                <a:cs typeface="NikoshBAN" pitchFamily="2" charset="0"/>
              </a:rPr>
              <a:t>অনেক</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পতিত</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জমি</a:t>
            </a:r>
            <a:r>
              <a:rPr lang="en-US" sz="3600" dirty="0" smtClean="0">
                <a:solidFill>
                  <a:srgbClr val="7030A0"/>
                </a:solidFill>
                <a:latin typeface="NikoshBAN" pitchFamily="2" charset="0"/>
                <a:cs typeface="NikoshBAN" pitchFamily="2" charset="0"/>
              </a:rPr>
              <a:t> ও </a:t>
            </a:r>
            <a:r>
              <a:rPr lang="en-US" sz="3600" dirty="0" err="1" smtClean="0">
                <a:solidFill>
                  <a:srgbClr val="7030A0"/>
                </a:solidFill>
                <a:latin typeface="NikoshBAN" pitchFamily="2" charset="0"/>
                <a:cs typeface="NikoshBAN" pitchFamily="2" charset="0"/>
              </a:rPr>
              <a:t>জলমহলের</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প্রয়োজন</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হয়</a:t>
            </a:r>
            <a:r>
              <a:rPr lang="en-US" sz="3600" dirty="0" smtClean="0">
                <a:solidFill>
                  <a:srgbClr val="7030A0"/>
                </a:solidFill>
                <a:latin typeface="NikoshBAN" pitchFamily="2" charset="0"/>
                <a:cs typeface="NikoshBAN" pitchFamily="2" charset="0"/>
              </a:rPr>
              <a:t>। ২। </a:t>
            </a:r>
            <a:r>
              <a:rPr lang="en-US" sz="3600" dirty="0" err="1" smtClean="0">
                <a:solidFill>
                  <a:srgbClr val="7030A0"/>
                </a:solidFill>
                <a:latin typeface="NikoshBAN" pitchFamily="2" charset="0"/>
                <a:cs typeface="NikoshBAN" pitchFamily="2" charset="0"/>
              </a:rPr>
              <a:t>বন্য</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পশুপাখি</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দ্বারা</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হাঁসের</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ক্ষতি</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হওয়ার</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আশঙ্খা</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থাকে</a:t>
            </a:r>
            <a:r>
              <a:rPr lang="en-US" sz="3600" dirty="0" smtClean="0">
                <a:solidFill>
                  <a:srgbClr val="7030A0"/>
                </a:solidFill>
                <a:latin typeface="NikoshBAN" pitchFamily="2" charset="0"/>
                <a:cs typeface="NikoshBAN" pitchFamily="2" charset="0"/>
              </a:rPr>
              <a:t>। ৩। </a:t>
            </a:r>
            <a:r>
              <a:rPr lang="en-US" sz="3600" dirty="0" err="1" smtClean="0">
                <a:solidFill>
                  <a:srgbClr val="7030A0"/>
                </a:solidFill>
                <a:latin typeface="NikoshBAN" pitchFamily="2" charset="0"/>
                <a:cs typeface="NikoshBAN" pitchFamily="2" charset="0"/>
              </a:rPr>
              <a:t>অনেক</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সময়</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খারাপ</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আবহাওয়ায়</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হাঁসের</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ক্ষতি</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হয়ে</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থাকে</a:t>
            </a:r>
            <a:r>
              <a:rPr lang="en-US" sz="3600" dirty="0" smtClean="0">
                <a:solidFill>
                  <a:srgbClr val="7030A0"/>
                </a:solidFill>
                <a:latin typeface="NikoshBAN" pitchFamily="2" charset="0"/>
                <a:cs typeface="NikoshBAN" pitchFamily="2" charset="0"/>
              </a:rPr>
              <a:t>। ৪। </a:t>
            </a:r>
            <a:r>
              <a:rPr lang="en-US" sz="3600" dirty="0" err="1" smtClean="0">
                <a:solidFill>
                  <a:srgbClr val="7030A0"/>
                </a:solidFill>
                <a:latin typeface="NikoshBAN" pitchFamily="2" charset="0"/>
                <a:cs typeface="NikoshBAN" pitchFamily="2" charset="0"/>
              </a:rPr>
              <a:t>সবসময়</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পর্যবেক্ষন</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করা</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যায়</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না</a:t>
            </a:r>
            <a:r>
              <a:rPr lang="en-US" sz="3600" dirty="0" smtClean="0">
                <a:solidFill>
                  <a:srgbClr val="7030A0"/>
                </a:solidFill>
                <a:latin typeface="NikoshBAN" pitchFamily="2" charset="0"/>
                <a:cs typeface="NikoshBAN" pitchFamily="2" charset="0"/>
              </a:rPr>
              <a:t>। ৫। </a:t>
            </a:r>
            <a:r>
              <a:rPr lang="en-US" sz="3600" dirty="0" err="1" smtClean="0">
                <a:solidFill>
                  <a:srgbClr val="7030A0"/>
                </a:solidFill>
                <a:latin typeface="NikoshBAN" pitchFamily="2" charset="0"/>
                <a:cs typeface="NikoshBAN" pitchFamily="2" charset="0"/>
              </a:rPr>
              <a:t>অনেক</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সময়</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জমির</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ফসল</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নষ্ট</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করে</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থাকে</a:t>
            </a:r>
            <a:r>
              <a:rPr lang="en-US" sz="3600" dirty="0" smtClean="0">
                <a:solidFill>
                  <a:srgbClr val="7030A0"/>
                </a:solidFill>
                <a:latin typeface="NikoshBAN" pitchFamily="2" charset="0"/>
                <a:cs typeface="NikoshBAN" pitchFamily="2" charset="0"/>
              </a:rPr>
              <a:t>।</a:t>
            </a:r>
            <a:endParaRPr lang="en-US" sz="3600" dirty="0">
              <a:solidFill>
                <a:srgbClr val="7030A0"/>
              </a:solidFill>
              <a:latin typeface="NikoshBAN" pitchFamily="2" charset="0"/>
              <a:cs typeface="NikoshBAN" pitchFamily="2" charset="0"/>
            </a:endParaRPr>
          </a:p>
        </p:txBody>
      </p:sp>
      <p:pic>
        <p:nvPicPr>
          <p:cNvPr id="4" name="Picture 3" descr="da854ae66f50a6ea7e569da.jpg"/>
          <p:cNvPicPr>
            <a:picLocks noChangeAspect="1"/>
          </p:cNvPicPr>
          <p:nvPr/>
        </p:nvPicPr>
        <p:blipFill>
          <a:blip r:embed="rId2"/>
          <a:stretch>
            <a:fillRect/>
          </a:stretch>
        </p:blipFill>
        <p:spPr>
          <a:xfrm>
            <a:off x="1752600" y="838200"/>
            <a:ext cx="571500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6324600" cy="609600"/>
          </a:xfrm>
        </p:spPr>
        <p:txBody>
          <a:bodyPr/>
          <a:lstStyle/>
          <a:p>
            <a:pPr algn="ctr"/>
            <a:r>
              <a:rPr lang="en-US" dirty="0" err="1" smtClean="0">
                <a:solidFill>
                  <a:srgbClr val="FF0000"/>
                </a:solidFill>
                <a:latin typeface="NikoshBAN" pitchFamily="2" charset="0"/>
                <a:cs typeface="NikoshBAN" pitchFamily="2" charset="0"/>
              </a:rPr>
              <a:t>আবদ্ধ</a:t>
            </a:r>
            <a:r>
              <a:rPr lang="en-US" dirty="0" smtClean="0">
                <a:solidFill>
                  <a:srgbClr val="FF0000"/>
                </a:solidFill>
                <a:latin typeface="NikoshBAN" pitchFamily="2" charset="0"/>
                <a:cs typeface="NikoshBAN" pitchFamily="2" charset="0"/>
              </a:rPr>
              <a:t> </a:t>
            </a:r>
            <a:r>
              <a:rPr lang="en-US" dirty="0" err="1" smtClean="0">
                <a:solidFill>
                  <a:srgbClr val="FF0000"/>
                </a:solidFill>
                <a:latin typeface="NikoshBAN" pitchFamily="2" charset="0"/>
                <a:cs typeface="NikoshBAN" pitchFamily="2" charset="0"/>
              </a:rPr>
              <a:t>পদ্ধতির</a:t>
            </a:r>
            <a:r>
              <a:rPr lang="en-US" dirty="0" smtClean="0">
                <a:solidFill>
                  <a:srgbClr val="FF0000"/>
                </a:solidFill>
                <a:latin typeface="NikoshBAN" pitchFamily="2" charset="0"/>
                <a:cs typeface="NikoshBAN" pitchFamily="2" charset="0"/>
              </a:rPr>
              <a:t> </a:t>
            </a:r>
            <a:r>
              <a:rPr lang="en-US" dirty="0" err="1" smtClean="0">
                <a:solidFill>
                  <a:srgbClr val="FF0000"/>
                </a:solidFill>
                <a:latin typeface="NikoshBAN" pitchFamily="2" charset="0"/>
                <a:cs typeface="NikoshBAN" pitchFamily="2" charset="0"/>
              </a:rPr>
              <a:t>সুবিধা</a:t>
            </a:r>
            <a:r>
              <a:rPr lang="en-US" dirty="0" smtClean="0">
                <a:solidFill>
                  <a:srgbClr val="FF0000"/>
                </a:solidFill>
                <a:latin typeface="NikoshBAN" pitchFamily="2" charset="0"/>
                <a:cs typeface="NikoshBAN" pitchFamily="2" charset="0"/>
              </a:rPr>
              <a:t> ও </a:t>
            </a:r>
            <a:r>
              <a:rPr lang="en-US" dirty="0" err="1" smtClean="0">
                <a:solidFill>
                  <a:srgbClr val="FF0000"/>
                </a:solidFill>
                <a:latin typeface="NikoshBAN" pitchFamily="2" charset="0"/>
                <a:cs typeface="NikoshBAN" pitchFamily="2" charset="0"/>
              </a:rPr>
              <a:t>অসুবিধা</a:t>
            </a:r>
            <a:endParaRPr lang="en-US" dirty="0">
              <a:solidFill>
                <a:srgbClr val="FF0000"/>
              </a:solidFill>
              <a:latin typeface="NikoshBAN" pitchFamily="2" charset="0"/>
              <a:cs typeface="NikoshBAN" pitchFamily="2" charset="0"/>
            </a:endParaRPr>
          </a:p>
        </p:txBody>
      </p:sp>
      <p:sp>
        <p:nvSpPr>
          <p:cNvPr id="3" name="Subtitle 2"/>
          <p:cNvSpPr>
            <a:spLocks noGrp="1"/>
          </p:cNvSpPr>
          <p:nvPr>
            <p:ph type="subTitle" idx="1"/>
          </p:nvPr>
        </p:nvSpPr>
        <p:spPr>
          <a:xfrm>
            <a:off x="152400" y="4038600"/>
            <a:ext cx="8763000" cy="2336322"/>
          </a:xfrm>
        </p:spPr>
        <p:txBody>
          <a:bodyPr>
            <a:noAutofit/>
          </a:bodyPr>
          <a:lstStyle/>
          <a:p>
            <a:pPr algn="just"/>
            <a:r>
              <a:rPr lang="en-US" sz="4000" dirty="0" err="1" smtClean="0">
                <a:solidFill>
                  <a:srgbClr val="00B050"/>
                </a:solidFill>
                <a:latin typeface="NikoshBAN" pitchFamily="2" charset="0"/>
                <a:cs typeface="NikoshBAN" pitchFamily="2" charset="0"/>
              </a:rPr>
              <a:t>সুবিধাঃ</a:t>
            </a:r>
            <a:r>
              <a:rPr lang="en-US" sz="4000" dirty="0" smtClean="0">
                <a:solidFill>
                  <a:srgbClr val="00B050"/>
                </a:solidFill>
                <a:latin typeface="NikoshBAN" pitchFamily="2" charset="0"/>
                <a:cs typeface="NikoshBAN" pitchFamily="2" charset="0"/>
              </a:rPr>
              <a:t> ১। </a:t>
            </a:r>
            <a:r>
              <a:rPr lang="en-US" sz="4000" dirty="0" err="1" smtClean="0">
                <a:solidFill>
                  <a:srgbClr val="00B050"/>
                </a:solidFill>
                <a:latin typeface="NikoshBAN" pitchFamily="2" charset="0"/>
                <a:cs typeface="NikoshBAN" pitchFamily="2" charset="0"/>
              </a:rPr>
              <a:t>খাদ্য</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গ্রহণ</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সমভাবে</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হয়</a:t>
            </a:r>
            <a:r>
              <a:rPr lang="en-US" sz="4000" dirty="0" smtClean="0">
                <a:solidFill>
                  <a:srgbClr val="00B050"/>
                </a:solidFill>
                <a:latin typeface="NikoshBAN" pitchFamily="2" charset="0"/>
                <a:cs typeface="NikoshBAN" pitchFamily="2" charset="0"/>
              </a:rPr>
              <a:t>। ২। </a:t>
            </a:r>
            <a:r>
              <a:rPr lang="en-US" sz="4000" dirty="0" err="1" smtClean="0">
                <a:solidFill>
                  <a:srgbClr val="00B050"/>
                </a:solidFill>
                <a:latin typeface="NikoshBAN" pitchFamily="2" charset="0"/>
                <a:cs typeface="NikoshBAN" pitchFamily="2" charset="0"/>
              </a:rPr>
              <a:t>সহজে</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রোগ</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প্রতিরোধ</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করা</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যায়</a:t>
            </a:r>
            <a:r>
              <a:rPr lang="en-US" sz="4000" dirty="0" smtClean="0">
                <a:solidFill>
                  <a:srgbClr val="00B050"/>
                </a:solidFill>
                <a:latin typeface="NikoshBAN" pitchFamily="2" charset="0"/>
                <a:cs typeface="NikoshBAN" pitchFamily="2" charset="0"/>
              </a:rPr>
              <a:t>। ৩। </a:t>
            </a:r>
            <a:r>
              <a:rPr lang="en-US" sz="4000" dirty="0" err="1" smtClean="0">
                <a:solidFill>
                  <a:srgbClr val="00B050"/>
                </a:solidFill>
                <a:latin typeface="NikoshBAN" pitchFamily="2" charset="0"/>
                <a:cs typeface="NikoshBAN" pitchFamily="2" charset="0"/>
              </a:rPr>
              <a:t>শ্রমিক</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কম</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লাগে</a:t>
            </a:r>
            <a:r>
              <a:rPr lang="en-US" sz="4000" dirty="0" smtClean="0">
                <a:solidFill>
                  <a:srgbClr val="00B050"/>
                </a:solidFill>
                <a:latin typeface="NikoshBAN" pitchFamily="2" charset="0"/>
                <a:cs typeface="NikoshBAN" pitchFamily="2" charset="0"/>
              </a:rPr>
              <a:t>। ৪। </a:t>
            </a:r>
            <a:r>
              <a:rPr lang="en-US" sz="4000" dirty="0" err="1" smtClean="0">
                <a:solidFill>
                  <a:srgbClr val="00B050"/>
                </a:solidFill>
                <a:latin typeface="NikoshBAN" pitchFamily="2" charset="0"/>
                <a:cs typeface="NikoshBAN" pitchFamily="2" charset="0"/>
              </a:rPr>
              <a:t>বন্য</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পশুপাখি</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হাঁসের</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ক্ষতি</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করতে</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পারে</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না</a:t>
            </a:r>
            <a:r>
              <a:rPr lang="en-US" sz="4000" dirty="0" smtClean="0">
                <a:solidFill>
                  <a:srgbClr val="00B050"/>
                </a:solidFill>
                <a:latin typeface="NikoshBAN" pitchFamily="2" charset="0"/>
                <a:cs typeface="NikoshBAN" pitchFamily="2" charset="0"/>
              </a:rPr>
              <a:t>। ৫। </a:t>
            </a:r>
            <a:r>
              <a:rPr lang="en-US" sz="4000" dirty="0" err="1" smtClean="0">
                <a:solidFill>
                  <a:srgbClr val="00B050"/>
                </a:solidFill>
                <a:latin typeface="NikoshBAN" pitchFamily="2" charset="0"/>
                <a:cs typeface="NikoshBAN" pitchFamily="2" charset="0"/>
              </a:rPr>
              <a:t>প্রতিটি</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হাঁসের</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জায়গা</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কম</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লাগে</a:t>
            </a:r>
            <a:r>
              <a:rPr lang="en-US" sz="4000" dirty="0" smtClean="0">
                <a:solidFill>
                  <a:srgbClr val="00B050"/>
                </a:solidFill>
                <a:latin typeface="NikoshBAN" pitchFamily="2" charset="0"/>
                <a:cs typeface="NikoshBAN" pitchFamily="2" charset="0"/>
              </a:rPr>
              <a:t>।</a:t>
            </a:r>
            <a:endParaRPr lang="en-US" sz="4000" dirty="0">
              <a:solidFill>
                <a:srgbClr val="00B050"/>
              </a:solidFill>
              <a:latin typeface="NikoshBAN" pitchFamily="2" charset="0"/>
              <a:cs typeface="NikoshBAN" pitchFamily="2" charset="0"/>
            </a:endParaRPr>
          </a:p>
        </p:txBody>
      </p:sp>
      <p:pic>
        <p:nvPicPr>
          <p:cNvPr id="4" name="Picture 3" descr="Chuadanga-Hash-Khamar-Pic-07-11-19-3.jpg"/>
          <p:cNvPicPr>
            <a:picLocks noChangeAspect="1"/>
          </p:cNvPicPr>
          <p:nvPr/>
        </p:nvPicPr>
        <p:blipFill>
          <a:blip r:embed="rId2"/>
          <a:stretch>
            <a:fillRect/>
          </a:stretch>
        </p:blipFill>
        <p:spPr>
          <a:xfrm>
            <a:off x="1600200" y="609600"/>
            <a:ext cx="5791200" cy="3314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0"/>
            <a:ext cx="5791200" cy="381000"/>
          </a:xfrm>
        </p:spPr>
        <p:txBody>
          <a:bodyPr>
            <a:normAutofit fontScale="90000"/>
          </a:bodyPr>
          <a:lstStyle/>
          <a:p>
            <a:pPr algn="ctr"/>
            <a:r>
              <a:rPr lang="en-US" dirty="0" err="1" smtClean="0">
                <a:solidFill>
                  <a:srgbClr val="FF0000"/>
                </a:solidFill>
                <a:latin typeface="NikoshBAN" pitchFamily="2" charset="0"/>
                <a:cs typeface="NikoshBAN" pitchFamily="2" charset="0"/>
              </a:rPr>
              <a:t>আবদ্ধ</a:t>
            </a:r>
            <a:r>
              <a:rPr lang="en-US" dirty="0" smtClean="0">
                <a:solidFill>
                  <a:srgbClr val="FF0000"/>
                </a:solidFill>
                <a:latin typeface="NikoshBAN" pitchFamily="2" charset="0"/>
                <a:cs typeface="NikoshBAN" pitchFamily="2" charset="0"/>
              </a:rPr>
              <a:t> </a:t>
            </a:r>
            <a:r>
              <a:rPr lang="en-US" dirty="0" err="1" smtClean="0">
                <a:solidFill>
                  <a:srgbClr val="FF0000"/>
                </a:solidFill>
                <a:latin typeface="NikoshBAN" pitchFamily="2" charset="0"/>
                <a:cs typeface="NikoshBAN" pitchFamily="2" charset="0"/>
              </a:rPr>
              <a:t>পদ্ধতির</a:t>
            </a:r>
            <a:r>
              <a:rPr lang="en-US" dirty="0" smtClean="0">
                <a:solidFill>
                  <a:srgbClr val="FF0000"/>
                </a:solidFill>
                <a:latin typeface="NikoshBAN" pitchFamily="2" charset="0"/>
                <a:cs typeface="NikoshBAN" pitchFamily="2" charset="0"/>
              </a:rPr>
              <a:t> </a:t>
            </a:r>
            <a:r>
              <a:rPr lang="en-US" dirty="0" err="1" smtClean="0">
                <a:solidFill>
                  <a:srgbClr val="FF0000"/>
                </a:solidFill>
                <a:latin typeface="NikoshBAN" pitchFamily="2" charset="0"/>
                <a:cs typeface="NikoshBAN" pitchFamily="2" charset="0"/>
              </a:rPr>
              <a:t>অসুবিধা</a:t>
            </a:r>
            <a:endParaRPr lang="en-US" dirty="0">
              <a:solidFill>
                <a:srgbClr val="FF0000"/>
              </a:solidFill>
              <a:latin typeface="NikoshBAN" pitchFamily="2" charset="0"/>
              <a:cs typeface="NikoshBAN" pitchFamily="2" charset="0"/>
            </a:endParaRPr>
          </a:p>
        </p:txBody>
      </p:sp>
      <p:sp>
        <p:nvSpPr>
          <p:cNvPr id="3" name="Subtitle 2"/>
          <p:cNvSpPr>
            <a:spLocks noGrp="1"/>
          </p:cNvSpPr>
          <p:nvPr>
            <p:ph type="subTitle" idx="1"/>
          </p:nvPr>
        </p:nvSpPr>
        <p:spPr>
          <a:xfrm>
            <a:off x="152400" y="4038600"/>
            <a:ext cx="8763000" cy="2514600"/>
          </a:xfrm>
        </p:spPr>
        <p:txBody>
          <a:bodyPr>
            <a:noAutofit/>
          </a:bodyPr>
          <a:lstStyle/>
          <a:p>
            <a:pPr algn="just"/>
            <a:r>
              <a:rPr lang="en-US" sz="4000" dirty="0" err="1" smtClean="0">
                <a:solidFill>
                  <a:srgbClr val="00B050"/>
                </a:solidFill>
                <a:latin typeface="NikoshBAN" pitchFamily="2" charset="0"/>
                <a:cs typeface="NikoshBAN" pitchFamily="2" charset="0"/>
              </a:rPr>
              <a:t>অসুবিধাঃ</a:t>
            </a:r>
            <a:r>
              <a:rPr lang="en-US" sz="4000" dirty="0" smtClean="0">
                <a:solidFill>
                  <a:srgbClr val="00B050"/>
                </a:solidFill>
                <a:latin typeface="NikoshBAN" pitchFamily="2" charset="0"/>
                <a:cs typeface="NikoshBAN" pitchFamily="2" charset="0"/>
              </a:rPr>
              <a:t> ১। </a:t>
            </a:r>
            <a:r>
              <a:rPr lang="en-US" sz="4000" dirty="0" err="1" smtClean="0">
                <a:solidFill>
                  <a:srgbClr val="00B050"/>
                </a:solidFill>
                <a:latin typeface="NikoshBAN" pitchFamily="2" charset="0"/>
                <a:cs typeface="NikoshBAN" pitchFamily="2" charset="0"/>
              </a:rPr>
              <a:t>বেশি</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পরিমাণ</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খাবার</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সরবরাহ</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করতে</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হয়</a:t>
            </a:r>
            <a:r>
              <a:rPr lang="en-US" sz="4000" dirty="0" smtClean="0">
                <a:solidFill>
                  <a:srgbClr val="00B050"/>
                </a:solidFill>
                <a:latin typeface="NikoshBAN" pitchFamily="2" charset="0"/>
                <a:cs typeface="NikoshBAN" pitchFamily="2" charset="0"/>
              </a:rPr>
              <a:t>।</a:t>
            </a:r>
          </a:p>
          <a:p>
            <a:pPr algn="just"/>
            <a:r>
              <a:rPr lang="en-US" sz="4000" dirty="0" smtClean="0">
                <a:solidFill>
                  <a:srgbClr val="00B050"/>
                </a:solidFill>
                <a:latin typeface="NikoshBAN" pitchFamily="2" charset="0"/>
                <a:cs typeface="NikoshBAN" pitchFamily="2" charset="0"/>
              </a:rPr>
              <a:t>২। </a:t>
            </a:r>
            <a:r>
              <a:rPr lang="en-US" sz="4000" dirty="0" err="1" smtClean="0">
                <a:solidFill>
                  <a:srgbClr val="00B050"/>
                </a:solidFill>
                <a:latin typeface="NikoshBAN" pitchFamily="2" charset="0"/>
                <a:cs typeface="NikoshBAN" pitchFamily="2" charset="0"/>
              </a:rPr>
              <a:t>ঘর</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নির্মাণ</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খরচ</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বেশি</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হয়</a:t>
            </a:r>
            <a:r>
              <a:rPr lang="en-US" sz="4000" dirty="0" smtClean="0">
                <a:solidFill>
                  <a:srgbClr val="00B050"/>
                </a:solidFill>
                <a:latin typeface="NikoshBAN" pitchFamily="2" charset="0"/>
                <a:cs typeface="NikoshBAN" pitchFamily="2" charset="0"/>
              </a:rPr>
              <a:t>। ৩। </a:t>
            </a:r>
            <a:r>
              <a:rPr lang="en-US" sz="4000" dirty="0" err="1" smtClean="0">
                <a:solidFill>
                  <a:srgbClr val="00B050"/>
                </a:solidFill>
                <a:latin typeface="NikoshBAN" pitchFamily="2" charset="0"/>
                <a:cs typeface="NikoshBAN" pitchFamily="2" charset="0"/>
              </a:rPr>
              <a:t>হাঁসের</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মুক্ত</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আলোবাতাসের</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অভাব</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হয়</a:t>
            </a:r>
            <a:r>
              <a:rPr lang="en-US" sz="4000" dirty="0" smtClean="0">
                <a:solidFill>
                  <a:srgbClr val="00B050"/>
                </a:solidFill>
                <a:latin typeface="NikoshBAN" pitchFamily="2" charset="0"/>
                <a:cs typeface="NikoshBAN" pitchFamily="2" charset="0"/>
              </a:rPr>
              <a:t>। ৪। </a:t>
            </a:r>
            <a:r>
              <a:rPr lang="en-US" sz="4000" dirty="0" err="1" smtClean="0">
                <a:solidFill>
                  <a:srgbClr val="00B050"/>
                </a:solidFill>
                <a:latin typeface="NikoshBAN" pitchFamily="2" charset="0"/>
                <a:cs typeface="NikoshBAN" pitchFamily="2" charset="0"/>
              </a:rPr>
              <a:t>নিবিড়</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যত্ন</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নিতে</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হয়</a:t>
            </a:r>
            <a:r>
              <a:rPr lang="en-US" sz="4000" dirty="0" smtClean="0">
                <a:solidFill>
                  <a:srgbClr val="00B050"/>
                </a:solidFill>
                <a:latin typeface="NikoshBAN" pitchFamily="2" charset="0"/>
                <a:cs typeface="NikoshBAN" pitchFamily="2" charset="0"/>
              </a:rPr>
              <a:t>। ৫। </a:t>
            </a:r>
            <a:r>
              <a:rPr lang="en-US" sz="4000" dirty="0" err="1" smtClean="0">
                <a:solidFill>
                  <a:srgbClr val="00B050"/>
                </a:solidFill>
                <a:latin typeface="NikoshBAN" pitchFamily="2" charset="0"/>
                <a:cs typeface="NikoshBAN" pitchFamily="2" charset="0"/>
              </a:rPr>
              <a:t>এখানে</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হাঁস</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সাঁতার</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কাটার</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সুযোগ</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পায়</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না</a:t>
            </a:r>
            <a:r>
              <a:rPr lang="en-US" sz="4000" dirty="0" smtClean="0">
                <a:solidFill>
                  <a:srgbClr val="00B050"/>
                </a:solidFill>
                <a:latin typeface="NikoshBAN" pitchFamily="2" charset="0"/>
                <a:cs typeface="NikoshBAN" pitchFamily="2" charset="0"/>
              </a:rPr>
              <a:t>।</a:t>
            </a:r>
            <a:endParaRPr lang="en-US" sz="4000" dirty="0">
              <a:solidFill>
                <a:srgbClr val="00B050"/>
              </a:solidFill>
              <a:latin typeface="NikoshBAN" pitchFamily="2" charset="0"/>
              <a:cs typeface="NikoshBAN" pitchFamily="2" charset="0"/>
            </a:endParaRPr>
          </a:p>
        </p:txBody>
      </p:sp>
      <p:pic>
        <p:nvPicPr>
          <p:cNvPr id="5" name="Picture 4" descr="resize.jpg"/>
          <p:cNvPicPr>
            <a:picLocks noChangeAspect="1"/>
          </p:cNvPicPr>
          <p:nvPr/>
        </p:nvPicPr>
        <p:blipFill>
          <a:blip r:embed="rId2"/>
          <a:stretch>
            <a:fillRect/>
          </a:stretch>
        </p:blipFill>
        <p:spPr>
          <a:xfrm>
            <a:off x="1600200" y="533400"/>
            <a:ext cx="609600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6324600" cy="609600"/>
          </a:xfrm>
        </p:spPr>
        <p:txBody>
          <a:bodyPr/>
          <a:lstStyle/>
          <a:p>
            <a:pPr algn="ctr"/>
            <a:r>
              <a:rPr lang="en-US" dirty="0" err="1" smtClean="0">
                <a:solidFill>
                  <a:srgbClr val="FF0000"/>
                </a:solidFill>
                <a:latin typeface="NikoshBAN" pitchFamily="2" charset="0"/>
                <a:cs typeface="NikoshBAN" pitchFamily="2" charset="0"/>
              </a:rPr>
              <a:t>অর্ধ-আবদ্ধ</a:t>
            </a:r>
            <a:r>
              <a:rPr lang="en-US" dirty="0" smtClean="0">
                <a:solidFill>
                  <a:srgbClr val="FF0000"/>
                </a:solidFill>
                <a:latin typeface="NikoshBAN" pitchFamily="2" charset="0"/>
                <a:cs typeface="NikoshBAN" pitchFamily="2" charset="0"/>
              </a:rPr>
              <a:t> </a:t>
            </a:r>
            <a:r>
              <a:rPr lang="en-US" dirty="0" err="1" smtClean="0">
                <a:solidFill>
                  <a:srgbClr val="FF0000"/>
                </a:solidFill>
                <a:latin typeface="NikoshBAN" pitchFamily="2" charset="0"/>
                <a:cs typeface="NikoshBAN" pitchFamily="2" charset="0"/>
              </a:rPr>
              <a:t>পদ্ধতির</a:t>
            </a:r>
            <a:r>
              <a:rPr lang="en-US" dirty="0" smtClean="0">
                <a:solidFill>
                  <a:srgbClr val="FF0000"/>
                </a:solidFill>
                <a:latin typeface="NikoshBAN" pitchFamily="2" charset="0"/>
                <a:cs typeface="NikoshBAN" pitchFamily="2" charset="0"/>
              </a:rPr>
              <a:t> </a:t>
            </a:r>
            <a:r>
              <a:rPr lang="en-US" dirty="0" err="1" smtClean="0">
                <a:solidFill>
                  <a:srgbClr val="FF0000"/>
                </a:solidFill>
                <a:latin typeface="NikoshBAN" pitchFamily="2" charset="0"/>
                <a:cs typeface="NikoshBAN" pitchFamily="2" charset="0"/>
              </a:rPr>
              <a:t>সুবিধা</a:t>
            </a:r>
            <a:r>
              <a:rPr lang="en-US" dirty="0" smtClean="0">
                <a:solidFill>
                  <a:srgbClr val="FF0000"/>
                </a:solidFill>
                <a:latin typeface="NikoshBAN" pitchFamily="2" charset="0"/>
                <a:cs typeface="NikoshBAN" pitchFamily="2" charset="0"/>
              </a:rPr>
              <a:t> ও </a:t>
            </a:r>
            <a:r>
              <a:rPr lang="en-US" dirty="0" err="1" smtClean="0">
                <a:solidFill>
                  <a:srgbClr val="FF0000"/>
                </a:solidFill>
                <a:latin typeface="NikoshBAN" pitchFamily="2" charset="0"/>
                <a:cs typeface="NikoshBAN" pitchFamily="2" charset="0"/>
              </a:rPr>
              <a:t>অসুবিধা</a:t>
            </a:r>
            <a:endParaRPr lang="en-US" dirty="0">
              <a:solidFill>
                <a:srgbClr val="FF0000"/>
              </a:solidFill>
              <a:latin typeface="NikoshBAN" pitchFamily="2" charset="0"/>
              <a:cs typeface="NikoshBAN" pitchFamily="2" charset="0"/>
            </a:endParaRPr>
          </a:p>
        </p:txBody>
      </p:sp>
      <p:sp>
        <p:nvSpPr>
          <p:cNvPr id="3" name="Subtitle 2"/>
          <p:cNvSpPr>
            <a:spLocks noGrp="1"/>
          </p:cNvSpPr>
          <p:nvPr>
            <p:ph type="subTitle" idx="1"/>
          </p:nvPr>
        </p:nvSpPr>
        <p:spPr>
          <a:xfrm>
            <a:off x="0" y="4343400"/>
            <a:ext cx="9144000" cy="2286000"/>
          </a:xfrm>
        </p:spPr>
        <p:txBody>
          <a:bodyPr>
            <a:noAutofit/>
          </a:bodyPr>
          <a:lstStyle/>
          <a:p>
            <a:pPr algn="just"/>
            <a:r>
              <a:rPr lang="en-US" sz="4000" dirty="0" err="1" smtClean="0">
                <a:solidFill>
                  <a:srgbClr val="00B050"/>
                </a:solidFill>
                <a:latin typeface="NikoshBAN" pitchFamily="2" charset="0"/>
                <a:cs typeface="NikoshBAN" pitchFamily="2" charset="0"/>
              </a:rPr>
              <a:t>সুবিধাঃ</a:t>
            </a:r>
            <a:r>
              <a:rPr lang="en-US" sz="4000" dirty="0" smtClean="0">
                <a:solidFill>
                  <a:srgbClr val="00B050"/>
                </a:solidFill>
                <a:latin typeface="NikoshBAN" pitchFamily="2" charset="0"/>
                <a:cs typeface="NikoshBAN" pitchFamily="2" charset="0"/>
              </a:rPr>
              <a:t> ১। </a:t>
            </a:r>
            <a:r>
              <a:rPr lang="en-US" sz="4000" dirty="0" err="1" smtClean="0">
                <a:solidFill>
                  <a:srgbClr val="00B050"/>
                </a:solidFill>
                <a:latin typeface="NikoshBAN" pitchFamily="2" charset="0"/>
                <a:cs typeface="NikoshBAN" pitchFamily="2" charset="0"/>
              </a:rPr>
              <a:t>এখানে</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হাঁস</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সাঁতার</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কাটার</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সুযোগ</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পায়</a:t>
            </a:r>
            <a:r>
              <a:rPr lang="en-US" sz="4000" dirty="0" smtClean="0">
                <a:solidFill>
                  <a:srgbClr val="00B050"/>
                </a:solidFill>
                <a:latin typeface="NikoshBAN" pitchFamily="2" charset="0"/>
                <a:cs typeface="NikoshBAN" pitchFamily="2" charset="0"/>
              </a:rPr>
              <a:t>। ২। </a:t>
            </a:r>
            <a:r>
              <a:rPr lang="en-US" sz="4000" dirty="0" err="1" smtClean="0">
                <a:solidFill>
                  <a:srgbClr val="00B050"/>
                </a:solidFill>
                <a:latin typeface="NikoshBAN" pitchFamily="2" charset="0"/>
                <a:cs typeface="NikoshBAN" pitchFamily="2" charset="0"/>
              </a:rPr>
              <a:t>দৈহিক</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বৃদ্ধি</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স্বাভাবিক</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থাকে</a:t>
            </a:r>
            <a:r>
              <a:rPr lang="en-US" sz="4000" dirty="0" smtClean="0">
                <a:solidFill>
                  <a:srgbClr val="00B050"/>
                </a:solidFill>
                <a:latin typeface="NikoshBAN" pitchFamily="2" charset="0"/>
                <a:cs typeface="NikoshBAN" pitchFamily="2" charset="0"/>
              </a:rPr>
              <a:t>। ৩। </a:t>
            </a:r>
            <a:r>
              <a:rPr lang="en-US" sz="4000" dirty="0" err="1" smtClean="0">
                <a:solidFill>
                  <a:srgbClr val="00B050"/>
                </a:solidFill>
                <a:latin typeface="NikoshBAN" pitchFamily="2" charset="0"/>
                <a:cs typeface="NikoshBAN" pitchFamily="2" charset="0"/>
              </a:rPr>
              <a:t>শ্রমিক</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কম</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লাগে</a:t>
            </a:r>
            <a:r>
              <a:rPr lang="en-US" sz="4000" dirty="0" smtClean="0">
                <a:solidFill>
                  <a:srgbClr val="00B050"/>
                </a:solidFill>
                <a:latin typeface="NikoshBAN" pitchFamily="2" charset="0"/>
                <a:cs typeface="NikoshBAN" pitchFamily="2" charset="0"/>
              </a:rPr>
              <a:t>। ৪। </a:t>
            </a:r>
            <a:r>
              <a:rPr lang="en-US" sz="4000" dirty="0" err="1" smtClean="0">
                <a:solidFill>
                  <a:srgbClr val="00B050"/>
                </a:solidFill>
                <a:latin typeface="NikoshBAN" pitchFamily="2" charset="0"/>
                <a:cs typeface="NikoshBAN" pitchFamily="2" charset="0"/>
              </a:rPr>
              <a:t>খাদ্য</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খরচ</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বেশি</a:t>
            </a:r>
            <a:r>
              <a:rPr lang="en-US" sz="4000" dirty="0" smtClean="0">
                <a:solidFill>
                  <a:srgbClr val="00B050"/>
                </a:solidFill>
                <a:latin typeface="NikoshBAN" pitchFamily="2" charset="0"/>
                <a:cs typeface="NikoshBAN" pitchFamily="2" charset="0"/>
              </a:rPr>
              <a:t>। ৫। </a:t>
            </a:r>
            <a:r>
              <a:rPr lang="en-US" sz="4000" dirty="0" err="1" smtClean="0">
                <a:solidFill>
                  <a:srgbClr val="00B050"/>
                </a:solidFill>
                <a:latin typeface="NikoshBAN" pitchFamily="2" charset="0"/>
                <a:cs typeface="NikoshBAN" pitchFamily="2" charset="0"/>
              </a:rPr>
              <a:t>খাদ্য</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গ্রহণ</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সমভাবে</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হয়</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না</a:t>
            </a:r>
            <a:r>
              <a:rPr lang="en-US" sz="4000" dirty="0" smtClean="0">
                <a:solidFill>
                  <a:srgbClr val="00B050"/>
                </a:solidFill>
                <a:latin typeface="NikoshBAN" pitchFamily="2" charset="0"/>
                <a:cs typeface="NikoshBAN" pitchFamily="2" charset="0"/>
              </a:rPr>
              <a:t>।</a:t>
            </a:r>
            <a:endParaRPr lang="en-US" sz="4000" dirty="0">
              <a:solidFill>
                <a:srgbClr val="00B050"/>
              </a:solidFill>
              <a:latin typeface="NikoshBAN" pitchFamily="2" charset="0"/>
              <a:cs typeface="NikoshBAN" pitchFamily="2" charset="0"/>
            </a:endParaRPr>
          </a:p>
        </p:txBody>
      </p:sp>
      <p:pic>
        <p:nvPicPr>
          <p:cNvPr id="5" name="Picture 4" descr="resize (1).jpg"/>
          <p:cNvPicPr>
            <a:picLocks noChangeAspect="1"/>
          </p:cNvPicPr>
          <p:nvPr/>
        </p:nvPicPr>
        <p:blipFill>
          <a:blip r:embed="rId2"/>
          <a:stretch>
            <a:fillRect/>
          </a:stretch>
        </p:blipFill>
        <p:spPr>
          <a:xfrm>
            <a:off x="1066800" y="609600"/>
            <a:ext cx="7086600"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0"/>
            <a:ext cx="5334000" cy="457200"/>
          </a:xfrm>
        </p:spPr>
        <p:txBody>
          <a:bodyPr>
            <a:normAutofit fontScale="90000"/>
          </a:bodyPr>
          <a:lstStyle/>
          <a:p>
            <a:pPr algn="ctr"/>
            <a:r>
              <a:rPr lang="en-US" dirty="0" err="1" smtClean="0">
                <a:solidFill>
                  <a:srgbClr val="FF0000"/>
                </a:solidFill>
                <a:latin typeface="NikoshBAN" pitchFamily="2" charset="0"/>
                <a:cs typeface="NikoshBAN" pitchFamily="2" charset="0"/>
              </a:rPr>
              <a:t>অর্ধ-আবদ্ধ</a:t>
            </a:r>
            <a:r>
              <a:rPr lang="en-US" dirty="0" smtClean="0">
                <a:solidFill>
                  <a:srgbClr val="FF0000"/>
                </a:solidFill>
                <a:latin typeface="NikoshBAN" pitchFamily="2" charset="0"/>
                <a:cs typeface="NikoshBAN" pitchFamily="2" charset="0"/>
              </a:rPr>
              <a:t> </a:t>
            </a:r>
            <a:r>
              <a:rPr lang="en-US" dirty="0" err="1" smtClean="0">
                <a:solidFill>
                  <a:srgbClr val="FF0000"/>
                </a:solidFill>
                <a:latin typeface="NikoshBAN" pitchFamily="2" charset="0"/>
                <a:cs typeface="NikoshBAN" pitchFamily="2" charset="0"/>
              </a:rPr>
              <a:t>পদ্ধতির</a:t>
            </a:r>
            <a:r>
              <a:rPr lang="en-US" dirty="0" smtClean="0">
                <a:solidFill>
                  <a:srgbClr val="FF0000"/>
                </a:solidFill>
                <a:latin typeface="NikoshBAN" pitchFamily="2" charset="0"/>
                <a:cs typeface="NikoshBAN" pitchFamily="2" charset="0"/>
              </a:rPr>
              <a:t> </a:t>
            </a:r>
            <a:r>
              <a:rPr lang="en-US" dirty="0" err="1" smtClean="0">
                <a:solidFill>
                  <a:srgbClr val="FF0000"/>
                </a:solidFill>
                <a:latin typeface="NikoshBAN" pitchFamily="2" charset="0"/>
                <a:cs typeface="NikoshBAN" pitchFamily="2" charset="0"/>
              </a:rPr>
              <a:t>অসুবিধা</a:t>
            </a:r>
            <a:endParaRPr lang="en-US" dirty="0">
              <a:solidFill>
                <a:srgbClr val="FF0000"/>
              </a:solidFill>
              <a:latin typeface="NikoshBAN" pitchFamily="2" charset="0"/>
              <a:cs typeface="NikoshBAN" pitchFamily="2" charset="0"/>
            </a:endParaRPr>
          </a:p>
        </p:txBody>
      </p:sp>
      <p:sp>
        <p:nvSpPr>
          <p:cNvPr id="3" name="Subtitle 2"/>
          <p:cNvSpPr>
            <a:spLocks noGrp="1"/>
          </p:cNvSpPr>
          <p:nvPr>
            <p:ph type="subTitle" idx="1"/>
          </p:nvPr>
        </p:nvSpPr>
        <p:spPr>
          <a:xfrm>
            <a:off x="152400" y="4038600"/>
            <a:ext cx="8763000" cy="2819400"/>
          </a:xfrm>
        </p:spPr>
        <p:txBody>
          <a:bodyPr>
            <a:noAutofit/>
          </a:bodyPr>
          <a:lstStyle/>
          <a:p>
            <a:pPr algn="just"/>
            <a:r>
              <a:rPr lang="en-US" sz="4000" dirty="0" err="1" smtClean="0">
                <a:solidFill>
                  <a:srgbClr val="00B050"/>
                </a:solidFill>
                <a:latin typeface="NikoshBAN" pitchFamily="2" charset="0"/>
                <a:cs typeface="NikoshBAN" pitchFamily="2" charset="0"/>
              </a:rPr>
              <a:t>অসুবিধাঃ</a:t>
            </a:r>
            <a:r>
              <a:rPr lang="en-US" sz="4000" dirty="0" smtClean="0">
                <a:solidFill>
                  <a:srgbClr val="00B050"/>
                </a:solidFill>
                <a:latin typeface="NikoshBAN" pitchFamily="2" charset="0"/>
                <a:cs typeface="NikoshBAN" pitchFamily="2" charset="0"/>
              </a:rPr>
              <a:t> ১। </a:t>
            </a:r>
            <a:r>
              <a:rPr lang="en-US" sz="4000" dirty="0" err="1" smtClean="0">
                <a:solidFill>
                  <a:srgbClr val="00B050"/>
                </a:solidFill>
                <a:latin typeface="NikoshBAN" pitchFamily="2" charset="0"/>
                <a:cs typeface="NikoshBAN" pitchFamily="2" charset="0"/>
              </a:rPr>
              <a:t>হাঁস</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পালন</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খরচ</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বেশি</a:t>
            </a:r>
            <a:r>
              <a:rPr lang="en-US" sz="4000" dirty="0" smtClean="0">
                <a:solidFill>
                  <a:srgbClr val="00B050"/>
                </a:solidFill>
                <a:latin typeface="NikoshBAN" pitchFamily="2" charset="0"/>
                <a:cs typeface="NikoshBAN" pitchFamily="2" charset="0"/>
              </a:rPr>
              <a:t>।</a:t>
            </a:r>
          </a:p>
          <a:p>
            <a:pPr algn="just"/>
            <a:r>
              <a:rPr lang="en-US" sz="4000" dirty="0" smtClean="0">
                <a:solidFill>
                  <a:srgbClr val="00B050"/>
                </a:solidFill>
                <a:latin typeface="NikoshBAN" pitchFamily="2" charset="0"/>
                <a:cs typeface="NikoshBAN" pitchFamily="2" charset="0"/>
              </a:rPr>
              <a:t>২। </a:t>
            </a:r>
            <a:r>
              <a:rPr lang="en-US" sz="4000" dirty="0" err="1" smtClean="0">
                <a:solidFill>
                  <a:srgbClr val="00B050"/>
                </a:solidFill>
                <a:latin typeface="NikoshBAN" pitchFamily="2" charset="0"/>
                <a:cs typeface="NikoshBAN" pitchFamily="2" charset="0"/>
              </a:rPr>
              <a:t>নিবিড়</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যত্ন</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নিতে</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হয়</a:t>
            </a:r>
            <a:r>
              <a:rPr lang="en-US" sz="4000" dirty="0" smtClean="0">
                <a:solidFill>
                  <a:srgbClr val="00B050"/>
                </a:solidFill>
                <a:latin typeface="NikoshBAN" pitchFamily="2" charset="0"/>
                <a:cs typeface="NikoshBAN" pitchFamily="2" charset="0"/>
              </a:rPr>
              <a:t>।</a:t>
            </a:r>
          </a:p>
          <a:p>
            <a:pPr algn="just"/>
            <a:r>
              <a:rPr lang="en-US" sz="4000" dirty="0" smtClean="0">
                <a:solidFill>
                  <a:srgbClr val="00B050"/>
                </a:solidFill>
                <a:latin typeface="NikoshBAN" pitchFamily="2" charset="0"/>
                <a:cs typeface="NikoshBAN" pitchFamily="2" charset="0"/>
              </a:rPr>
              <a:t>৩। </a:t>
            </a:r>
            <a:r>
              <a:rPr lang="en-US" sz="4000" dirty="0" err="1" smtClean="0">
                <a:solidFill>
                  <a:srgbClr val="00B050"/>
                </a:solidFill>
                <a:latin typeface="NikoshBAN" pitchFamily="2" charset="0"/>
                <a:cs typeface="NikoshBAN" pitchFamily="2" charset="0"/>
              </a:rPr>
              <a:t>খাদ্য</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খরচ</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বেশি</a:t>
            </a:r>
            <a:r>
              <a:rPr lang="en-US" sz="4000" dirty="0" smtClean="0">
                <a:solidFill>
                  <a:srgbClr val="00B050"/>
                </a:solidFill>
                <a:latin typeface="NikoshBAN" pitchFamily="2" charset="0"/>
                <a:cs typeface="NikoshBAN" pitchFamily="2" charset="0"/>
              </a:rPr>
              <a:t>।</a:t>
            </a:r>
          </a:p>
          <a:p>
            <a:pPr algn="just"/>
            <a:r>
              <a:rPr lang="en-US" sz="4000" dirty="0" smtClean="0">
                <a:solidFill>
                  <a:srgbClr val="00B050"/>
                </a:solidFill>
                <a:latin typeface="NikoshBAN" pitchFamily="2" charset="0"/>
                <a:cs typeface="NikoshBAN" pitchFamily="2" charset="0"/>
              </a:rPr>
              <a:t>৪। </a:t>
            </a:r>
            <a:r>
              <a:rPr lang="en-US" sz="4000" dirty="0" err="1" smtClean="0">
                <a:solidFill>
                  <a:srgbClr val="00B050"/>
                </a:solidFill>
                <a:latin typeface="NikoshBAN" pitchFamily="2" charset="0"/>
                <a:cs typeface="NikoshBAN" pitchFamily="2" charset="0"/>
              </a:rPr>
              <a:t>খাদ্য</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গ্রহন</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সমভাবে</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হয়</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না</a:t>
            </a:r>
            <a:r>
              <a:rPr lang="en-US" sz="4000" dirty="0" smtClean="0">
                <a:solidFill>
                  <a:srgbClr val="00B050"/>
                </a:solidFill>
                <a:latin typeface="NikoshBAN" pitchFamily="2" charset="0"/>
                <a:cs typeface="NikoshBAN" pitchFamily="2" charset="0"/>
              </a:rPr>
              <a:t>।</a:t>
            </a:r>
            <a:endParaRPr lang="en-US" sz="4000" dirty="0">
              <a:solidFill>
                <a:srgbClr val="00B050"/>
              </a:solidFill>
              <a:latin typeface="NikoshBAN" pitchFamily="2" charset="0"/>
              <a:cs typeface="NikoshBAN" pitchFamily="2" charset="0"/>
            </a:endParaRPr>
          </a:p>
        </p:txBody>
      </p:sp>
      <p:pic>
        <p:nvPicPr>
          <p:cNvPr id="5" name="Picture 4" descr="resize.jpg"/>
          <p:cNvPicPr>
            <a:picLocks noChangeAspect="1"/>
          </p:cNvPicPr>
          <p:nvPr/>
        </p:nvPicPr>
        <p:blipFill>
          <a:blip r:embed="rId2"/>
          <a:stretch>
            <a:fillRect/>
          </a:stretch>
        </p:blipFill>
        <p:spPr>
          <a:xfrm>
            <a:off x="1600200" y="609600"/>
            <a:ext cx="609600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28600"/>
            <a:ext cx="4724400" cy="838200"/>
          </a:xfrm>
        </p:spPr>
        <p:txBody>
          <a:bodyPr>
            <a:noAutofit/>
          </a:bodyPr>
          <a:lstStyle/>
          <a:p>
            <a:pPr algn="ctr"/>
            <a:r>
              <a:rPr lang="en-US" sz="6000" b="1" dirty="0" err="1" smtClean="0">
                <a:solidFill>
                  <a:srgbClr val="7030A0"/>
                </a:solidFill>
                <a:latin typeface="NikoshBAN" pitchFamily="2" charset="0"/>
                <a:cs typeface="NikoshBAN" pitchFamily="2" charset="0"/>
              </a:rPr>
              <a:t>জোড়ায়</a:t>
            </a:r>
            <a:r>
              <a:rPr lang="en-US" sz="6000" b="1" dirty="0" smtClean="0">
                <a:solidFill>
                  <a:srgbClr val="7030A0"/>
                </a:solidFill>
                <a:latin typeface="NikoshBAN" pitchFamily="2" charset="0"/>
                <a:cs typeface="NikoshBAN" pitchFamily="2" charset="0"/>
              </a:rPr>
              <a:t> </a:t>
            </a:r>
            <a:r>
              <a:rPr lang="en-US" sz="6000" b="1" dirty="0" err="1" smtClean="0">
                <a:solidFill>
                  <a:srgbClr val="7030A0"/>
                </a:solidFill>
                <a:latin typeface="NikoshBAN" pitchFamily="2" charset="0"/>
                <a:cs typeface="NikoshBAN" pitchFamily="2" charset="0"/>
              </a:rPr>
              <a:t>কাজ</a:t>
            </a:r>
            <a:r>
              <a:rPr lang="en-US" sz="6000" b="1" dirty="0" smtClean="0">
                <a:solidFill>
                  <a:srgbClr val="7030A0"/>
                </a:solidFill>
                <a:latin typeface="NikoshBAN" pitchFamily="2" charset="0"/>
                <a:cs typeface="NikoshBAN" pitchFamily="2" charset="0"/>
              </a:rPr>
              <a:t> </a:t>
            </a:r>
            <a:endParaRPr lang="en-US" sz="6000" b="1" dirty="0">
              <a:solidFill>
                <a:srgbClr val="7030A0"/>
              </a:solidFill>
              <a:latin typeface="NikoshBAN" pitchFamily="2" charset="0"/>
              <a:cs typeface="NikoshBAN" pitchFamily="2" charset="0"/>
            </a:endParaRPr>
          </a:p>
        </p:txBody>
      </p:sp>
      <p:sp>
        <p:nvSpPr>
          <p:cNvPr id="3" name="Subtitle 2"/>
          <p:cNvSpPr>
            <a:spLocks noGrp="1"/>
          </p:cNvSpPr>
          <p:nvPr>
            <p:ph type="subTitle" idx="1"/>
          </p:nvPr>
        </p:nvSpPr>
        <p:spPr>
          <a:xfrm>
            <a:off x="533400" y="1981200"/>
            <a:ext cx="7696200" cy="2819400"/>
          </a:xfrm>
        </p:spPr>
        <p:txBody>
          <a:bodyPr>
            <a:normAutofit/>
          </a:bodyPr>
          <a:lstStyle/>
          <a:p>
            <a:r>
              <a:rPr lang="en-US" sz="4800" dirty="0" err="1" smtClean="0">
                <a:solidFill>
                  <a:srgbClr val="00B050"/>
                </a:solidFill>
                <a:latin typeface="NikoshBAN" pitchFamily="2" charset="0"/>
                <a:cs typeface="NikoshBAN" pitchFamily="2" charset="0"/>
              </a:rPr>
              <a:t>আবদ্ধ</a:t>
            </a:r>
            <a:r>
              <a:rPr lang="en-US" sz="4800" dirty="0" smtClean="0">
                <a:solidFill>
                  <a:srgbClr val="00B050"/>
                </a:solidFill>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পদ্ধতিতে</a:t>
            </a:r>
            <a:r>
              <a:rPr lang="en-US" sz="4800" dirty="0" smtClean="0">
                <a:solidFill>
                  <a:srgbClr val="00B050"/>
                </a:solidFill>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হাঁস</a:t>
            </a:r>
            <a:r>
              <a:rPr lang="en-US" sz="4800" dirty="0" smtClean="0">
                <a:solidFill>
                  <a:srgbClr val="00B050"/>
                </a:solidFill>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পালনের</a:t>
            </a:r>
            <a:r>
              <a:rPr lang="en-US" sz="4800" dirty="0" smtClean="0">
                <a:solidFill>
                  <a:srgbClr val="00B050"/>
                </a:solidFill>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সুবিধা</a:t>
            </a:r>
            <a:r>
              <a:rPr lang="en-US" sz="4800" dirty="0" smtClean="0">
                <a:solidFill>
                  <a:srgbClr val="00B050"/>
                </a:solidFill>
                <a:latin typeface="NikoshBAN" pitchFamily="2" charset="0"/>
                <a:cs typeface="NikoshBAN" pitchFamily="2" charset="0"/>
              </a:rPr>
              <a:t> ও </a:t>
            </a:r>
            <a:r>
              <a:rPr lang="en-US" sz="4800" dirty="0" err="1" smtClean="0">
                <a:solidFill>
                  <a:srgbClr val="00B050"/>
                </a:solidFill>
                <a:latin typeface="NikoshBAN" pitchFamily="2" charset="0"/>
                <a:cs typeface="NikoshBAN" pitchFamily="2" charset="0"/>
              </a:rPr>
              <a:t>অসুবিধা</a:t>
            </a:r>
            <a:r>
              <a:rPr lang="en-US" sz="4800" dirty="0" smtClean="0">
                <a:solidFill>
                  <a:srgbClr val="00B050"/>
                </a:solidFill>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গুলো</a:t>
            </a:r>
            <a:r>
              <a:rPr lang="en-US" sz="4800" dirty="0" smtClean="0">
                <a:solidFill>
                  <a:srgbClr val="00B050"/>
                </a:solidFill>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লেখ</a:t>
            </a:r>
            <a:r>
              <a:rPr lang="en-US" sz="4800" dirty="0" smtClean="0">
                <a:solidFill>
                  <a:srgbClr val="00B050"/>
                </a:solidFill>
                <a:latin typeface="NikoshBAN" pitchFamily="2" charset="0"/>
                <a:cs typeface="NikoshBAN" pitchFamily="2" charset="0"/>
              </a:rPr>
              <a:t>।</a:t>
            </a:r>
            <a:endParaRPr lang="en-US" sz="4800" b="1" dirty="0">
              <a:solidFill>
                <a:srgbClr val="00B050"/>
              </a:solidFill>
              <a:latin typeface="NikoshBAN" pitchFamily="2" charset="0"/>
              <a:cs typeface="NikoshBAN" pitchFamily="2" charset="0"/>
            </a:endParaRPr>
          </a:p>
        </p:txBody>
      </p:sp>
      <p:sp>
        <p:nvSpPr>
          <p:cNvPr id="4" name="Rectangle 3"/>
          <p:cNvSpPr/>
          <p:nvPr/>
        </p:nvSpPr>
        <p:spPr>
          <a:xfrm>
            <a:off x="5943600" y="228600"/>
            <a:ext cx="2819400" cy="685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সময়</a:t>
            </a:r>
            <a:r>
              <a:rPr lang="en-US" sz="3200" dirty="0" smtClean="0">
                <a:solidFill>
                  <a:srgbClr val="FF0000"/>
                </a:solidFill>
                <a:latin typeface="NikoshBAN" pitchFamily="2" charset="0"/>
                <a:cs typeface="NikoshBAN" pitchFamily="2" charset="0"/>
              </a:rPr>
              <a:t> = ১০ </a:t>
            </a:r>
            <a:r>
              <a:rPr lang="en-US" sz="3200" dirty="0" err="1" smtClean="0">
                <a:solidFill>
                  <a:srgbClr val="FF0000"/>
                </a:solidFill>
                <a:latin typeface="NikoshBAN" pitchFamily="2" charset="0"/>
                <a:cs typeface="NikoshBAN" pitchFamily="2" charset="0"/>
              </a:rPr>
              <a:t>মিনিট</a:t>
            </a:r>
            <a:r>
              <a:rPr lang="en-US" sz="3200" dirty="0" smtClean="0">
                <a:solidFill>
                  <a:srgbClr val="FF0000"/>
                </a:solidFill>
                <a:latin typeface="NikoshBAN" pitchFamily="2" charset="0"/>
                <a:cs typeface="NikoshBAN" pitchFamily="2" charset="0"/>
              </a:rPr>
              <a:t> </a:t>
            </a:r>
            <a:endParaRPr lang="en-US"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838200"/>
            <a:ext cx="6172200" cy="1219200"/>
          </a:xfrm>
        </p:spPr>
        <p:txBody>
          <a:bodyPr>
            <a:normAutofit fontScale="90000"/>
          </a:bodyPr>
          <a:lstStyle/>
          <a:p>
            <a:pPr algn="ctr"/>
            <a:r>
              <a:rPr lang="en-US" sz="9600" dirty="0" err="1" smtClean="0">
                <a:solidFill>
                  <a:srgbClr val="92D050"/>
                </a:solidFill>
                <a:latin typeface="NikoshBAN" pitchFamily="2" charset="0"/>
                <a:cs typeface="NikoshBAN" pitchFamily="2" charset="0"/>
              </a:rPr>
              <a:t>মূল্যায়ন</a:t>
            </a:r>
            <a:endParaRPr lang="en-US" sz="9600" dirty="0">
              <a:solidFill>
                <a:srgbClr val="92D050"/>
              </a:solidFill>
              <a:latin typeface="NikoshBAN" pitchFamily="2" charset="0"/>
              <a:cs typeface="NikoshBAN" pitchFamily="2" charset="0"/>
            </a:endParaRPr>
          </a:p>
        </p:txBody>
      </p:sp>
      <p:sp>
        <p:nvSpPr>
          <p:cNvPr id="3" name="Subtitle 2"/>
          <p:cNvSpPr>
            <a:spLocks noGrp="1"/>
          </p:cNvSpPr>
          <p:nvPr>
            <p:ph type="subTitle" idx="1"/>
          </p:nvPr>
        </p:nvSpPr>
        <p:spPr>
          <a:xfrm>
            <a:off x="381000" y="2743200"/>
            <a:ext cx="8763000" cy="1371600"/>
          </a:xfrm>
        </p:spPr>
        <p:txBody>
          <a:bodyPr>
            <a:noAutofit/>
          </a:bodyPr>
          <a:lstStyle/>
          <a:p>
            <a:pPr algn="ctr"/>
            <a:r>
              <a:rPr lang="en-US" sz="4800" dirty="0" err="1" smtClean="0">
                <a:solidFill>
                  <a:srgbClr val="7030A0"/>
                </a:solidFill>
                <a:latin typeface="NikoshBAN" pitchFamily="2" charset="0"/>
                <a:cs typeface="NikoshBAN" pitchFamily="2" charset="0"/>
              </a:rPr>
              <a:t>বাংলাদেশে</a:t>
            </a:r>
            <a:r>
              <a:rPr lang="en-US" sz="4800" dirty="0" smtClean="0">
                <a:solidFill>
                  <a:srgbClr val="7030A0"/>
                </a:solidFill>
                <a:latin typeface="NikoshBAN" pitchFamily="2" charset="0"/>
                <a:cs typeface="NikoshBAN" pitchFamily="2" charset="0"/>
              </a:rPr>
              <a:t> </a:t>
            </a:r>
            <a:r>
              <a:rPr lang="en-US" sz="4800" dirty="0" err="1" smtClean="0">
                <a:solidFill>
                  <a:srgbClr val="7030A0"/>
                </a:solidFill>
                <a:latin typeface="NikoshBAN" pitchFamily="2" charset="0"/>
                <a:cs typeface="NikoshBAN" pitchFamily="2" charset="0"/>
              </a:rPr>
              <a:t>সাধারণত</a:t>
            </a:r>
            <a:r>
              <a:rPr lang="en-US" sz="4800" dirty="0" smtClean="0">
                <a:solidFill>
                  <a:srgbClr val="7030A0"/>
                </a:solidFill>
                <a:latin typeface="NikoshBAN" pitchFamily="2" charset="0"/>
                <a:cs typeface="NikoshBAN" pitchFamily="2" charset="0"/>
              </a:rPr>
              <a:t> </a:t>
            </a:r>
            <a:r>
              <a:rPr lang="en-US" sz="4800" dirty="0" err="1" smtClean="0">
                <a:solidFill>
                  <a:srgbClr val="7030A0"/>
                </a:solidFill>
                <a:latin typeface="NikoshBAN" pitchFamily="2" charset="0"/>
                <a:cs typeface="NikoshBAN" pitchFamily="2" charset="0"/>
              </a:rPr>
              <a:t>কয়টি</a:t>
            </a:r>
            <a:r>
              <a:rPr lang="en-US" sz="4800" dirty="0" smtClean="0">
                <a:solidFill>
                  <a:srgbClr val="7030A0"/>
                </a:solidFill>
                <a:latin typeface="NikoshBAN" pitchFamily="2" charset="0"/>
                <a:cs typeface="NikoshBAN" pitchFamily="2" charset="0"/>
              </a:rPr>
              <a:t> </a:t>
            </a:r>
            <a:r>
              <a:rPr lang="en-US" sz="4800" dirty="0" err="1" smtClean="0">
                <a:solidFill>
                  <a:srgbClr val="7030A0"/>
                </a:solidFill>
                <a:latin typeface="NikoshBAN" pitchFamily="2" charset="0"/>
                <a:cs typeface="NikoshBAN" pitchFamily="2" charset="0"/>
              </a:rPr>
              <a:t>পদ্ধতিতে</a:t>
            </a:r>
            <a:r>
              <a:rPr lang="en-US" sz="4800" dirty="0" smtClean="0">
                <a:solidFill>
                  <a:srgbClr val="7030A0"/>
                </a:solidFill>
                <a:latin typeface="NikoshBAN" pitchFamily="2" charset="0"/>
                <a:cs typeface="NikoshBAN" pitchFamily="2" charset="0"/>
              </a:rPr>
              <a:t> </a:t>
            </a:r>
            <a:r>
              <a:rPr lang="en-US" sz="4800" dirty="0" err="1" smtClean="0">
                <a:solidFill>
                  <a:srgbClr val="7030A0"/>
                </a:solidFill>
                <a:latin typeface="NikoshBAN" pitchFamily="2" charset="0"/>
                <a:cs typeface="NikoshBAN" pitchFamily="2" charset="0"/>
              </a:rPr>
              <a:t>হাঁস</a:t>
            </a:r>
            <a:r>
              <a:rPr lang="en-US" sz="4800" dirty="0" smtClean="0">
                <a:solidFill>
                  <a:srgbClr val="7030A0"/>
                </a:solidFill>
                <a:latin typeface="NikoshBAN" pitchFamily="2" charset="0"/>
                <a:cs typeface="NikoshBAN" pitchFamily="2" charset="0"/>
              </a:rPr>
              <a:t> </a:t>
            </a:r>
            <a:r>
              <a:rPr lang="en-US" sz="4800" dirty="0" err="1" smtClean="0">
                <a:solidFill>
                  <a:srgbClr val="7030A0"/>
                </a:solidFill>
                <a:latin typeface="NikoshBAN" pitchFamily="2" charset="0"/>
                <a:cs typeface="NikoshBAN" pitchFamily="2" charset="0"/>
              </a:rPr>
              <a:t>পালন</a:t>
            </a:r>
            <a:r>
              <a:rPr lang="en-US" sz="4800" dirty="0" smtClean="0">
                <a:solidFill>
                  <a:srgbClr val="7030A0"/>
                </a:solidFill>
                <a:latin typeface="NikoshBAN" pitchFamily="2" charset="0"/>
                <a:cs typeface="NikoshBAN" pitchFamily="2" charset="0"/>
              </a:rPr>
              <a:t> </a:t>
            </a:r>
            <a:r>
              <a:rPr lang="en-US" sz="4800" dirty="0" err="1" smtClean="0">
                <a:solidFill>
                  <a:srgbClr val="7030A0"/>
                </a:solidFill>
                <a:latin typeface="NikoshBAN" pitchFamily="2" charset="0"/>
                <a:cs typeface="NikoshBAN" pitchFamily="2" charset="0"/>
              </a:rPr>
              <a:t>করা</a:t>
            </a:r>
            <a:r>
              <a:rPr lang="en-US" sz="4800" dirty="0" smtClean="0">
                <a:solidFill>
                  <a:srgbClr val="7030A0"/>
                </a:solidFill>
                <a:latin typeface="NikoshBAN" pitchFamily="2" charset="0"/>
                <a:cs typeface="NikoshBAN" pitchFamily="2" charset="0"/>
              </a:rPr>
              <a:t> </a:t>
            </a:r>
            <a:r>
              <a:rPr lang="en-US" sz="4800" dirty="0" err="1" smtClean="0">
                <a:solidFill>
                  <a:srgbClr val="7030A0"/>
                </a:solidFill>
                <a:latin typeface="NikoshBAN" pitchFamily="2" charset="0"/>
                <a:cs typeface="NikoshBAN" pitchFamily="2" charset="0"/>
              </a:rPr>
              <a:t>হয়</a:t>
            </a:r>
            <a:r>
              <a:rPr lang="en-US" sz="4800" dirty="0" smtClean="0">
                <a:solidFill>
                  <a:srgbClr val="7030A0"/>
                </a:solidFill>
                <a:latin typeface="NikoshBAN" pitchFamily="2" charset="0"/>
                <a:cs typeface="NikoshBAN" pitchFamily="2" charset="0"/>
              </a:rPr>
              <a:t>।</a:t>
            </a:r>
            <a:endParaRPr lang="en-US" sz="4800" dirty="0">
              <a:solidFill>
                <a:srgbClr val="7030A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6200"/>
            <a:ext cx="6172200" cy="990600"/>
          </a:xfrm>
        </p:spPr>
        <p:txBody>
          <a:bodyPr>
            <a:noAutofit/>
          </a:bodyPr>
          <a:lstStyle/>
          <a:p>
            <a:pPr algn="ctr"/>
            <a:r>
              <a:rPr lang="en-US" sz="6600" dirty="0" err="1" smtClean="0">
                <a:solidFill>
                  <a:srgbClr val="00B050"/>
                </a:solidFill>
                <a:latin typeface="NikoshBAN" pitchFamily="2" charset="0"/>
                <a:cs typeface="NikoshBAN" pitchFamily="2" charset="0"/>
              </a:rPr>
              <a:t>বাড়ির</a:t>
            </a:r>
            <a:r>
              <a:rPr lang="en-US" sz="6600" dirty="0" smtClean="0">
                <a:solidFill>
                  <a:srgbClr val="00B050"/>
                </a:solidFill>
                <a:latin typeface="NikoshBAN" pitchFamily="2" charset="0"/>
                <a:cs typeface="NikoshBAN" pitchFamily="2" charset="0"/>
              </a:rPr>
              <a:t> </a:t>
            </a:r>
            <a:r>
              <a:rPr lang="en-US" sz="6600" dirty="0" err="1" smtClean="0">
                <a:solidFill>
                  <a:srgbClr val="00B050"/>
                </a:solidFill>
                <a:latin typeface="NikoshBAN" pitchFamily="2" charset="0"/>
                <a:cs typeface="NikoshBAN" pitchFamily="2" charset="0"/>
              </a:rPr>
              <a:t>কাজ</a:t>
            </a:r>
            <a:endParaRPr lang="en-US" sz="6600" dirty="0">
              <a:solidFill>
                <a:srgbClr val="00B050"/>
              </a:solidFill>
              <a:latin typeface="NikoshBAN" pitchFamily="2" charset="0"/>
              <a:cs typeface="NikoshBAN" pitchFamily="2" charset="0"/>
            </a:endParaRPr>
          </a:p>
        </p:txBody>
      </p:sp>
      <p:sp>
        <p:nvSpPr>
          <p:cNvPr id="3" name="Subtitle 2"/>
          <p:cNvSpPr>
            <a:spLocks noGrp="1"/>
          </p:cNvSpPr>
          <p:nvPr>
            <p:ph type="subTitle" idx="1"/>
          </p:nvPr>
        </p:nvSpPr>
        <p:spPr>
          <a:xfrm>
            <a:off x="152400" y="3962400"/>
            <a:ext cx="8763000" cy="2743200"/>
          </a:xfrm>
        </p:spPr>
        <p:txBody>
          <a:bodyPr>
            <a:normAutofit lnSpcReduction="10000"/>
          </a:bodyPr>
          <a:lstStyle/>
          <a:p>
            <a:r>
              <a:rPr lang="en-US" sz="4800" dirty="0" err="1" smtClean="0">
                <a:solidFill>
                  <a:srgbClr val="00B050"/>
                </a:solidFill>
                <a:latin typeface="NikoshBAN" pitchFamily="2" charset="0"/>
                <a:cs typeface="NikoshBAN" pitchFamily="2" charset="0"/>
              </a:rPr>
              <a:t>গ্রামাঞ্চলে</a:t>
            </a:r>
            <a:r>
              <a:rPr lang="en-US" sz="4800" dirty="0" smtClean="0">
                <a:solidFill>
                  <a:srgbClr val="00B050"/>
                </a:solidFill>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হাঁস</a:t>
            </a:r>
            <a:r>
              <a:rPr lang="en-US" sz="4800" dirty="0" smtClean="0">
                <a:solidFill>
                  <a:srgbClr val="00B050"/>
                </a:solidFill>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পালন</a:t>
            </a:r>
            <a:r>
              <a:rPr lang="en-US" sz="4800" dirty="0" smtClean="0">
                <a:solidFill>
                  <a:srgbClr val="00B050"/>
                </a:solidFill>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করে</a:t>
            </a:r>
            <a:r>
              <a:rPr lang="en-US" sz="4800" dirty="0" smtClean="0">
                <a:solidFill>
                  <a:srgbClr val="00B050"/>
                </a:solidFill>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বেকার</a:t>
            </a:r>
            <a:r>
              <a:rPr lang="en-US" sz="4800" dirty="0" smtClean="0">
                <a:solidFill>
                  <a:srgbClr val="00B050"/>
                </a:solidFill>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যুবক</a:t>
            </a:r>
            <a:r>
              <a:rPr lang="en-US" sz="4800" dirty="0" smtClean="0">
                <a:solidFill>
                  <a:srgbClr val="00B050"/>
                </a:solidFill>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যুবতীরা</a:t>
            </a:r>
            <a:r>
              <a:rPr lang="en-US" sz="4800" dirty="0" smtClean="0">
                <a:solidFill>
                  <a:srgbClr val="00B050"/>
                </a:solidFill>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স্লল্প</a:t>
            </a:r>
            <a:r>
              <a:rPr lang="en-US" sz="4800" dirty="0" smtClean="0">
                <a:solidFill>
                  <a:srgbClr val="00B050"/>
                </a:solidFill>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পুজিতে</a:t>
            </a:r>
            <a:r>
              <a:rPr lang="en-US" sz="4800" dirty="0" smtClean="0">
                <a:solidFill>
                  <a:srgbClr val="00B050"/>
                </a:solidFill>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স্লল্প</a:t>
            </a:r>
            <a:r>
              <a:rPr lang="en-US" sz="4800" dirty="0" smtClean="0">
                <a:solidFill>
                  <a:srgbClr val="00B050"/>
                </a:solidFill>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সময়ে</a:t>
            </a:r>
            <a:r>
              <a:rPr lang="en-US" sz="4800" dirty="0" smtClean="0">
                <a:solidFill>
                  <a:srgbClr val="00B050"/>
                </a:solidFill>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স্বাবলম্বী</a:t>
            </a:r>
            <a:r>
              <a:rPr lang="en-US" sz="4800" dirty="0" smtClean="0">
                <a:solidFill>
                  <a:srgbClr val="00B050"/>
                </a:solidFill>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হতে</a:t>
            </a:r>
            <a:r>
              <a:rPr lang="en-US" sz="4800" dirty="0" smtClean="0">
                <a:solidFill>
                  <a:srgbClr val="00B050"/>
                </a:solidFill>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পার</a:t>
            </a:r>
            <a:r>
              <a:rPr lang="en-US" sz="4800" dirty="0" smtClean="0">
                <a:solidFill>
                  <a:srgbClr val="00B050"/>
                </a:solidFill>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বলে</a:t>
            </a:r>
            <a:r>
              <a:rPr lang="en-US" sz="4800" dirty="0" smtClean="0">
                <a:solidFill>
                  <a:srgbClr val="00B050"/>
                </a:solidFill>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তুমি</a:t>
            </a:r>
            <a:r>
              <a:rPr lang="en-US" sz="4800" dirty="0" smtClean="0">
                <a:solidFill>
                  <a:srgbClr val="00B050"/>
                </a:solidFill>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মনে</a:t>
            </a:r>
            <a:r>
              <a:rPr lang="en-US" sz="4800" dirty="0" smtClean="0">
                <a:solidFill>
                  <a:srgbClr val="00B050"/>
                </a:solidFill>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করো</a:t>
            </a:r>
            <a:r>
              <a:rPr lang="en-US" sz="4800" dirty="0" smtClean="0">
                <a:solidFill>
                  <a:srgbClr val="00B050"/>
                </a:solidFill>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কিনা</a:t>
            </a:r>
            <a:r>
              <a:rPr lang="en-US" sz="4800" dirty="0" smtClean="0">
                <a:solidFill>
                  <a:srgbClr val="00B050"/>
                </a:solidFill>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ব্যাখ্যা</a:t>
            </a:r>
            <a:r>
              <a:rPr lang="en-US" sz="4800" dirty="0" smtClean="0">
                <a:solidFill>
                  <a:srgbClr val="00B050"/>
                </a:solidFill>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সহ</a:t>
            </a:r>
            <a:r>
              <a:rPr lang="en-US" sz="4800" dirty="0" smtClean="0">
                <a:solidFill>
                  <a:srgbClr val="00B050"/>
                </a:solidFill>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লিখে</a:t>
            </a:r>
            <a:r>
              <a:rPr lang="en-US" sz="4800" dirty="0" smtClean="0">
                <a:solidFill>
                  <a:srgbClr val="00B050"/>
                </a:solidFill>
                <a:latin typeface="NikoshBAN" pitchFamily="2" charset="0"/>
                <a:cs typeface="NikoshBAN" pitchFamily="2" charset="0"/>
              </a:rPr>
              <a:t> </a:t>
            </a:r>
            <a:r>
              <a:rPr lang="en-US" sz="4800" dirty="0" err="1" smtClean="0">
                <a:solidFill>
                  <a:srgbClr val="00B050"/>
                </a:solidFill>
                <a:latin typeface="NikoshBAN" pitchFamily="2" charset="0"/>
                <a:cs typeface="NikoshBAN" pitchFamily="2" charset="0"/>
              </a:rPr>
              <a:t>আনবে</a:t>
            </a:r>
            <a:r>
              <a:rPr lang="en-US" sz="4800" dirty="0" smtClean="0">
                <a:solidFill>
                  <a:srgbClr val="00B050"/>
                </a:solidFill>
                <a:latin typeface="NikoshBAN" pitchFamily="2" charset="0"/>
                <a:cs typeface="NikoshBAN" pitchFamily="2" charset="0"/>
              </a:rPr>
              <a:t>। </a:t>
            </a:r>
            <a:endParaRPr lang="en-US" sz="4800" dirty="0">
              <a:solidFill>
                <a:srgbClr val="00B050"/>
              </a:solidFill>
              <a:latin typeface="NikoshBAN" pitchFamily="2" charset="0"/>
              <a:cs typeface="NikoshBAN" pitchFamily="2" charset="0"/>
            </a:endParaRPr>
          </a:p>
        </p:txBody>
      </p:sp>
      <p:pic>
        <p:nvPicPr>
          <p:cNvPr id="4" name="Picture 3" descr="mqdefault.jpg"/>
          <p:cNvPicPr>
            <a:picLocks noChangeAspect="1"/>
          </p:cNvPicPr>
          <p:nvPr/>
        </p:nvPicPr>
        <p:blipFill>
          <a:blip r:embed="rId2"/>
          <a:stretch>
            <a:fillRect/>
          </a:stretch>
        </p:blipFill>
        <p:spPr>
          <a:xfrm>
            <a:off x="1676400" y="1066800"/>
            <a:ext cx="5867400" cy="28194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90800" y="228600"/>
            <a:ext cx="3733800" cy="1371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6000" dirty="0" smtClean="0">
                <a:solidFill>
                  <a:srgbClr val="FFFF00"/>
                </a:solidFill>
                <a:latin typeface="NikoshBAN" pitchFamily="2" charset="0"/>
                <a:cs typeface="NikoshBAN" pitchFamily="2" charset="0"/>
              </a:rPr>
              <a:t> </a:t>
            </a:r>
            <a:r>
              <a:rPr lang="en-US" sz="6000" dirty="0" err="1" smtClean="0">
                <a:solidFill>
                  <a:srgbClr val="FFFF00"/>
                </a:solidFill>
                <a:latin typeface="NikoshBAN" pitchFamily="2" charset="0"/>
                <a:cs typeface="NikoshBAN" pitchFamily="2" charset="0"/>
              </a:rPr>
              <a:t>ধন্যবাদ</a:t>
            </a:r>
            <a:endParaRPr lang="en-US" sz="6000" dirty="0">
              <a:solidFill>
                <a:srgbClr val="FFFF00"/>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rot="4780558">
            <a:off x="215546" y="153484"/>
            <a:ext cx="1878669" cy="2005545"/>
          </a:xfrm>
          <a:prstGeom prst="rect">
            <a:avLst/>
          </a:prstGeom>
        </p:spPr>
      </p:pic>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rot="15094533">
            <a:off x="6941384" y="4631922"/>
            <a:ext cx="1891576" cy="2019323"/>
          </a:xfrm>
          <a:prstGeom prst="rect">
            <a:avLst/>
          </a:prstGeom>
        </p:spPr>
      </p:pic>
      <p:pic>
        <p:nvPicPr>
          <p:cNvPr id="6" name="Picture 5" descr="boishakhi_1549360726.jpg"/>
          <p:cNvPicPr>
            <a:picLocks noChangeAspect="1"/>
          </p:cNvPicPr>
          <p:nvPr/>
        </p:nvPicPr>
        <p:blipFill>
          <a:blip r:embed="rId3"/>
          <a:stretch>
            <a:fillRect/>
          </a:stretch>
        </p:blipFill>
        <p:spPr>
          <a:xfrm>
            <a:off x="1600200" y="1905000"/>
            <a:ext cx="5638800" cy="434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828800"/>
            <a:ext cx="3505200" cy="4343400"/>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buFont typeface="Wingdings" pitchFamily="2" charset="2"/>
              <a:buChar char="Ø"/>
            </a:pPr>
            <a:r>
              <a:rPr lang="en-US" sz="3200" dirty="0" err="1" smtClean="0">
                <a:solidFill>
                  <a:srgbClr val="7030A0"/>
                </a:solidFill>
                <a:latin typeface="NikoshBAN" pitchFamily="2" charset="0"/>
                <a:cs typeface="NikoshBAN" pitchFamily="2" charset="0"/>
              </a:rPr>
              <a:t>মোঃ</a:t>
            </a:r>
            <a:r>
              <a:rPr lang="en-US" sz="3200" dirty="0" smtClean="0">
                <a:solidFill>
                  <a:srgbClr val="7030A0"/>
                </a:solidFill>
                <a:latin typeface="NikoshBAN" pitchFamily="2" charset="0"/>
                <a:cs typeface="NikoshBAN" pitchFamily="2" charset="0"/>
              </a:rPr>
              <a:t> </a:t>
            </a:r>
            <a:r>
              <a:rPr lang="en-US" sz="3200" dirty="0" err="1" smtClean="0">
                <a:solidFill>
                  <a:srgbClr val="7030A0"/>
                </a:solidFill>
                <a:latin typeface="NikoshBAN" pitchFamily="2" charset="0"/>
                <a:cs typeface="NikoshBAN" pitchFamily="2" charset="0"/>
              </a:rPr>
              <a:t>আতাউর</a:t>
            </a:r>
            <a:r>
              <a:rPr lang="en-US" sz="3200" dirty="0" smtClean="0">
                <a:solidFill>
                  <a:srgbClr val="7030A0"/>
                </a:solidFill>
                <a:latin typeface="NikoshBAN" pitchFamily="2" charset="0"/>
                <a:cs typeface="NikoshBAN" pitchFamily="2" charset="0"/>
              </a:rPr>
              <a:t> </a:t>
            </a:r>
            <a:r>
              <a:rPr lang="en-US" sz="3200" dirty="0" err="1" smtClean="0">
                <a:solidFill>
                  <a:srgbClr val="7030A0"/>
                </a:solidFill>
                <a:latin typeface="NikoshBAN" pitchFamily="2" charset="0"/>
                <a:cs typeface="NikoshBAN" pitchFamily="2" charset="0"/>
              </a:rPr>
              <a:t>রহমান</a:t>
            </a:r>
            <a:endParaRPr lang="en-US" sz="3200" dirty="0" smtClean="0">
              <a:solidFill>
                <a:srgbClr val="7030A0"/>
              </a:solidFill>
              <a:latin typeface="NikoshBAN" pitchFamily="2" charset="0"/>
              <a:cs typeface="NikoshBAN" pitchFamily="2" charset="0"/>
            </a:endParaRPr>
          </a:p>
          <a:p>
            <a:pPr>
              <a:buFont typeface="Wingdings" pitchFamily="2" charset="2"/>
              <a:buChar char="Ø"/>
            </a:pPr>
            <a:r>
              <a:rPr lang="en-US" sz="3200" dirty="0" err="1" smtClean="0">
                <a:solidFill>
                  <a:srgbClr val="7030A0"/>
                </a:solidFill>
                <a:latin typeface="NikoshBAN" pitchFamily="2" charset="0"/>
                <a:cs typeface="NikoshBAN" pitchFamily="2" charset="0"/>
              </a:rPr>
              <a:t>সহকারী</a:t>
            </a:r>
            <a:r>
              <a:rPr lang="en-US" sz="3200" dirty="0" smtClean="0">
                <a:solidFill>
                  <a:srgbClr val="7030A0"/>
                </a:solidFill>
                <a:latin typeface="NikoshBAN" pitchFamily="2" charset="0"/>
                <a:cs typeface="NikoshBAN" pitchFamily="2" charset="0"/>
              </a:rPr>
              <a:t> </a:t>
            </a:r>
            <a:r>
              <a:rPr lang="en-US" sz="3200" dirty="0" err="1" smtClean="0">
                <a:solidFill>
                  <a:srgbClr val="7030A0"/>
                </a:solidFill>
                <a:latin typeface="NikoshBAN" pitchFamily="2" charset="0"/>
                <a:cs typeface="NikoshBAN" pitchFamily="2" charset="0"/>
              </a:rPr>
              <a:t>শিক্ষক</a:t>
            </a:r>
            <a:endParaRPr lang="en-US" sz="3200" dirty="0" smtClean="0">
              <a:solidFill>
                <a:srgbClr val="7030A0"/>
              </a:solidFill>
              <a:latin typeface="NikoshBAN" pitchFamily="2" charset="0"/>
              <a:cs typeface="NikoshBAN" pitchFamily="2" charset="0"/>
            </a:endParaRPr>
          </a:p>
          <a:p>
            <a:pPr>
              <a:buFont typeface="Wingdings" pitchFamily="2" charset="2"/>
              <a:buChar char="Ø"/>
            </a:pPr>
            <a:r>
              <a:rPr lang="en-US" sz="3200" dirty="0" err="1" smtClean="0">
                <a:solidFill>
                  <a:srgbClr val="7030A0"/>
                </a:solidFill>
                <a:latin typeface="NikoshBAN" pitchFamily="2" charset="0"/>
                <a:cs typeface="NikoshBAN" pitchFamily="2" charset="0"/>
              </a:rPr>
              <a:t>বেতাগাঁও</a:t>
            </a:r>
            <a:r>
              <a:rPr lang="en-US" sz="3200" dirty="0" smtClean="0">
                <a:solidFill>
                  <a:srgbClr val="7030A0"/>
                </a:solidFill>
                <a:latin typeface="NikoshBAN" pitchFamily="2" charset="0"/>
                <a:cs typeface="NikoshBAN" pitchFamily="2" charset="0"/>
              </a:rPr>
              <a:t> </a:t>
            </a:r>
            <a:r>
              <a:rPr lang="en-US" sz="3200" dirty="0" err="1" smtClean="0">
                <a:solidFill>
                  <a:srgbClr val="7030A0"/>
                </a:solidFill>
                <a:latin typeface="NikoshBAN" pitchFamily="2" charset="0"/>
                <a:cs typeface="NikoshBAN" pitchFamily="2" charset="0"/>
              </a:rPr>
              <a:t>ইসলামিয়া</a:t>
            </a:r>
            <a:r>
              <a:rPr lang="en-US" sz="3200" dirty="0" smtClean="0">
                <a:solidFill>
                  <a:srgbClr val="7030A0"/>
                </a:solidFill>
                <a:latin typeface="NikoshBAN" pitchFamily="2" charset="0"/>
                <a:cs typeface="NikoshBAN" pitchFamily="2" charset="0"/>
              </a:rPr>
              <a:t> </a:t>
            </a:r>
            <a:r>
              <a:rPr lang="en-US" sz="3200" dirty="0" err="1" smtClean="0">
                <a:solidFill>
                  <a:srgbClr val="7030A0"/>
                </a:solidFill>
                <a:latin typeface="NikoshBAN" pitchFamily="2" charset="0"/>
                <a:cs typeface="NikoshBAN" pitchFamily="2" charset="0"/>
              </a:rPr>
              <a:t>আলিম</a:t>
            </a:r>
            <a:r>
              <a:rPr lang="en-US" sz="3200" dirty="0" smtClean="0">
                <a:solidFill>
                  <a:srgbClr val="7030A0"/>
                </a:solidFill>
                <a:latin typeface="NikoshBAN" pitchFamily="2" charset="0"/>
                <a:cs typeface="NikoshBAN" pitchFamily="2" charset="0"/>
              </a:rPr>
              <a:t>  </a:t>
            </a:r>
            <a:r>
              <a:rPr lang="en-US" sz="3200" dirty="0" err="1" smtClean="0">
                <a:solidFill>
                  <a:srgbClr val="7030A0"/>
                </a:solidFill>
                <a:latin typeface="NikoshBAN" pitchFamily="2" charset="0"/>
                <a:cs typeface="NikoshBAN" pitchFamily="2" charset="0"/>
              </a:rPr>
              <a:t>মাদ্রাসা</a:t>
            </a:r>
            <a:r>
              <a:rPr lang="en-US" sz="3200" dirty="0" smtClean="0">
                <a:solidFill>
                  <a:srgbClr val="7030A0"/>
                </a:solidFill>
                <a:latin typeface="NikoshBAN" pitchFamily="2" charset="0"/>
                <a:cs typeface="NikoshBAN" pitchFamily="2" charset="0"/>
              </a:rPr>
              <a:t>।                                                       </a:t>
            </a:r>
          </a:p>
          <a:p>
            <a:pPr>
              <a:buFont typeface="Wingdings" pitchFamily="2" charset="2"/>
              <a:buChar char="Ø"/>
            </a:pPr>
            <a:r>
              <a:rPr lang="en-US" sz="3200" dirty="0" err="1" smtClean="0">
                <a:solidFill>
                  <a:srgbClr val="7030A0"/>
                </a:solidFill>
                <a:latin typeface="NikoshBAN" pitchFamily="2" charset="0"/>
                <a:cs typeface="NikoshBAN" pitchFamily="2" charset="0"/>
              </a:rPr>
              <a:t>লালমাই,কুমিল্লা</a:t>
            </a:r>
            <a:r>
              <a:rPr lang="en-US" sz="3200" dirty="0" smtClean="0">
                <a:solidFill>
                  <a:srgbClr val="7030A0"/>
                </a:solidFill>
                <a:latin typeface="NikoshBAN" pitchFamily="2" charset="0"/>
                <a:cs typeface="NikoshBAN" pitchFamily="2" charset="0"/>
              </a:rPr>
              <a:t>।</a:t>
            </a:r>
          </a:p>
          <a:p>
            <a:pPr>
              <a:buFont typeface="Wingdings" pitchFamily="2" charset="2"/>
              <a:buChar char="Ø"/>
            </a:pPr>
            <a:r>
              <a:rPr lang="en-US" sz="3200" dirty="0" err="1" smtClean="0">
                <a:solidFill>
                  <a:srgbClr val="7030A0"/>
                </a:solidFill>
                <a:latin typeface="NikoshBAN" pitchFamily="2" charset="0"/>
                <a:cs typeface="NikoshBAN" pitchFamily="2" charset="0"/>
              </a:rPr>
              <a:t>মোবাইলঃ</a:t>
            </a:r>
            <a:r>
              <a:rPr lang="en-US" sz="3200" dirty="0" smtClean="0">
                <a:solidFill>
                  <a:srgbClr val="7030A0"/>
                </a:solidFill>
                <a:latin typeface="NikoshBAN" pitchFamily="2" charset="0"/>
                <a:cs typeface="NikoshBAN" pitchFamily="2" charset="0"/>
              </a:rPr>
              <a:t> 01853153538 </a:t>
            </a:r>
            <a:endParaRPr lang="en-US" sz="3200" dirty="0">
              <a:solidFill>
                <a:srgbClr val="7030A0"/>
              </a:solidFill>
              <a:latin typeface="NikoshBAN" pitchFamily="2" charset="0"/>
              <a:cs typeface="NikoshBAN" pitchFamily="2" charset="0"/>
            </a:endParaRPr>
          </a:p>
        </p:txBody>
      </p:sp>
      <p:sp>
        <p:nvSpPr>
          <p:cNvPr id="3" name="Oval 2"/>
          <p:cNvSpPr/>
          <p:nvPr/>
        </p:nvSpPr>
        <p:spPr>
          <a:xfrm>
            <a:off x="4419600" y="1752600"/>
            <a:ext cx="1905000" cy="2286000"/>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600200" y="609600"/>
            <a:ext cx="2438400" cy="609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itchFamily="2" charset="0"/>
                <a:cs typeface="NikoshBAN" pitchFamily="2" charset="0"/>
              </a:rPr>
              <a:t>শিক্ষক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পরিচিতি</a:t>
            </a:r>
            <a:endParaRPr lang="en-US" sz="2800" dirty="0">
              <a:solidFill>
                <a:schemeClr val="tx1"/>
              </a:solidFill>
            </a:endParaRP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15800186">
            <a:off x="6801527" y="4244370"/>
            <a:ext cx="2152650" cy="2298029"/>
          </a:xfrm>
          <a:prstGeom prst="rect">
            <a:avLst/>
          </a:prstGeom>
        </p:spPr>
      </p:pic>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4662041">
            <a:off x="287219" y="1185"/>
            <a:ext cx="2243447" cy="2394958"/>
          </a:xfrm>
          <a:prstGeom prst="rect">
            <a:avLst/>
          </a:prstGeom>
        </p:spPr>
      </p:pic>
      <p:sp>
        <p:nvSpPr>
          <p:cNvPr id="14" name="Rounded Rectangle 13"/>
          <p:cNvSpPr/>
          <p:nvPr/>
        </p:nvSpPr>
        <p:spPr>
          <a:xfrm>
            <a:off x="6324600" y="381000"/>
            <a:ext cx="2438400" cy="609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itchFamily="2" charset="0"/>
                <a:cs typeface="NikoshBAN" pitchFamily="2" charset="0"/>
              </a:rPr>
              <a:t>পাঠ</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পরিচিতি</a:t>
            </a:r>
            <a:endParaRPr lang="en-US" sz="2800" dirty="0">
              <a:solidFill>
                <a:schemeClr val="tx1"/>
              </a:solidFill>
            </a:endParaRPr>
          </a:p>
        </p:txBody>
      </p:sp>
      <p:sp>
        <p:nvSpPr>
          <p:cNvPr id="17" name="Rectangle 16"/>
          <p:cNvSpPr/>
          <p:nvPr/>
        </p:nvSpPr>
        <p:spPr>
          <a:xfrm>
            <a:off x="4876800" y="4114800"/>
            <a:ext cx="3886200" cy="1938992"/>
          </a:xfrm>
          <a:prstGeom prst="rect">
            <a:avLst/>
          </a:prstGeom>
        </p:spPr>
        <p:txBody>
          <a:bodyPr wrap="square">
            <a:spAutoFit/>
          </a:bodyPr>
          <a:lstStyle/>
          <a:p>
            <a:pPr algn="ctr"/>
            <a:r>
              <a:rPr lang="en-US" sz="2400" b="1" dirty="0" err="1" smtClean="0">
                <a:solidFill>
                  <a:srgbClr val="00B050"/>
                </a:solidFill>
                <a:latin typeface="NikoshBAN" pitchFamily="2" charset="0"/>
                <a:cs typeface="NikoshBAN" pitchFamily="2" charset="0"/>
              </a:rPr>
              <a:t>শ্রেণীঃ</a:t>
            </a:r>
            <a:r>
              <a:rPr lang="en-US" sz="2400" b="1" dirty="0" smtClean="0">
                <a:solidFill>
                  <a:srgbClr val="00B050"/>
                </a:solidFill>
                <a:latin typeface="NikoshBAN" pitchFamily="2" charset="0"/>
                <a:cs typeface="NikoshBAN" pitchFamily="2" charset="0"/>
              </a:rPr>
              <a:t> </a:t>
            </a:r>
            <a:r>
              <a:rPr lang="en-US" sz="2400" b="1" dirty="0" err="1" smtClean="0">
                <a:solidFill>
                  <a:srgbClr val="00B050"/>
                </a:solidFill>
                <a:latin typeface="NikoshBAN" pitchFamily="2" charset="0"/>
                <a:cs typeface="NikoshBAN" pitchFamily="2" charset="0"/>
              </a:rPr>
              <a:t>নবম-দশম</a:t>
            </a:r>
            <a:endParaRPr lang="en-US" sz="2400" b="1" dirty="0" smtClean="0">
              <a:solidFill>
                <a:srgbClr val="00B050"/>
              </a:solidFill>
              <a:latin typeface="NikoshBAN" pitchFamily="2" charset="0"/>
              <a:cs typeface="NikoshBAN" pitchFamily="2" charset="0"/>
            </a:endParaRPr>
          </a:p>
          <a:p>
            <a:pPr algn="ctr"/>
            <a:r>
              <a:rPr lang="en-US" sz="2400" b="1" dirty="0" err="1" smtClean="0">
                <a:solidFill>
                  <a:srgbClr val="00B050"/>
                </a:solidFill>
                <a:latin typeface="NikoshBAN" pitchFamily="2" charset="0"/>
                <a:cs typeface="NikoshBAN" pitchFamily="2" charset="0"/>
              </a:rPr>
              <a:t>বিষয়</a:t>
            </a:r>
            <a:r>
              <a:rPr lang="en-US" sz="2400" b="1" dirty="0" smtClean="0">
                <a:solidFill>
                  <a:srgbClr val="00B050"/>
                </a:solidFill>
                <a:latin typeface="NikoshBAN" pitchFamily="2" charset="0"/>
                <a:cs typeface="NikoshBAN" pitchFamily="2" charset="0"/>
              </a:rPr>
              <a:t>: </a:t>
            </a:r>
            <a:r>
              <a:rPr lang="en-US" sz="2400" b="1" dirty="0" err="1" smtClean="0">
                <a:solidFill>
                  <a:srgbClr val="00B050"/>
                </a:solidFill>
                <a:latin typeface="NikoshBAN" pitchFamily="2" charset="0"/>
                <a:cs typeface="NikoshBAN" pitchFamily="2" charset="0"/>
              </a:rPr>
              <a:t>কৃষি</a:t>
            </a:r>
            <a:r>
              <a:rPr lang="en-US" sz="2400" b="1" dirty="0" smtClean="0">
                <a:solidFill>
                  <a:srgbClr val="00B050"/>
                </a:solidFill>
                <a:latin typeface="NikoshBAN" pitchFamily="2" charset="0"/>
                <a:cs typeface="NikoshBAN" pitchFamily="2" charset="0"/>
              </a:rPr>
              <a:t> </a:t>
            </a:r>
            <a:r>
              <a:rPr lang="en-US" sz="2400" b="1" dirty="0" err="1" smtClean="0">
                <a:solidFill>
                  <a:srgbClr val="00B050"/>
                </a:solidFill>
                <a:latin typeface="NikoshBAN" pitchFamily="2" charset="0"/>
                <a:cs typeface="NikoshBAN" pitchFamily="2" charset="0"/>
              </a:rPr>
              <a:t>শিক্ষা</a:t>
            </a:r>
            <a:endParaRPr lang="en-US" sz="2400" b="1" dirty="0" smtClean="0">
              <a:solidFill>
                <a:srgbClr val="00B050"/>
              </a:solidFill>
              <a:latin typeface="NikoshBAN" pitchFamily="2" charset="0"/>
              <a:cs typeface="NikoshBAN" pitchFamily="2" charset="0"/>
            </a:endParaRPr>
          </a:p>
          <a:p>
            <a:pPr algn="ctr"/>
            <a:r>
              <a:rPr lang="en-US" sz="2400" b="1" dirty="0" err="1" smtClean="0">
                <a:solidFill>
                  <a:srgbClr val="00B050"/>
                </a:solidFill>
                <a:latin typeface="NikoshBAN" pitchFamily="2" charset="0"/>
                <a:cs typeface="NikoshBAN" pitchFamily="2" charset="0"/>
              </a:rPr>
              <a:t>অধ্যায়ঃ</a:t>
            </a:r>
            <a:r>
              <a:rPr lang="en-US" sz="2400" b="1" dirty="0" smtClean="0">
                <a:solidFill>
                  <a:srgbClr val="00B050"/>
                </a:solidFill>
                <a:latin typeface="NikoshBAN" pitchFamily="2" charset="0"/>
                <a:cs typeface="NikoshBAN" pitchFamily="2" charset="0"/>
              </a:rPr>
              <a:t> </a:t>
            </a:r>
            <a:r>
              <a:rPr lang="en-US" sz="2400" b="1" dirty="0" err="1" smtClean="0">
                <a:solidFill>
                  <a:srgbClr val="00B050"/>
                </a:solidFill>
                <a:latin typeface="NikoshBAN" pitchFamily="2" charset="0"/>
                <a:cs typeface="NikoshBAN" pitchFamily="2" charset="0"/>
              </a:rPr>
              <a:t>চতুর্থ</a:t>
            </a:r>
            <a:endParaRPr lang="en-US" sz="2400" b="1" dirty="0" smtClean="0">
              <a:solidFill>
                <a:srgbClr val="00B050"/>
              </a:solidFill>
              <a:latin typeface="NikoshBAN" pitchFamily="2" charset="0"/>
              <a:cs typeface="NikoshBAN" pitchFamily="2" charset="0"/>
            </a:endParaRPr>
          </a:p>
          <a:p>
            <a:pPr algn="ctr"/>
            <a:r>
              <a:rPr lang="en-US" sz="2400" b="1" dirty="0" err="1" smtClean="0">
                <a:solidFill>
                  <a:srgbClr val="00B050"/>
                </a:solidFill>
                <a:latin typeface="NikoshBAN" pitchFamily="2" charset="0"/>
                <a:cs typeface="NikoshBAN" pitchFamily="2" charset="0"/>
              </a:rPr>
              <a:t>পাঠঃ</a:t>
            </a:r>
            <a:r>
              <a:rPr lang="en-US" sz="2400" b="1" dirty="0" smtClean="0">
                <a:solidFill>
                  <a:srgbClr val="00B050"/>
                </a:solidFill>
                <a:latin typeface="NikoshBAN" pitchFamily="2" charset="0"/>
                <a:cs typeface="NikoshBAN" pitchFamily="2" charset="0"/>
              </a:rPr>
              <a:t> </a:t>
            </a:r>
            <a:r>
              <a:rPr lang="en-US" sz="2400" b="1" dirty="0" smtClean="0">
                <a:solidFill>
                  <a:srgbClr val="00B050"/>
                </a:solidFill>
                <a:latin typeface="NikoshBAN" pitchFamily="2" charset="0"/>
                <a:cs typeface="NikoshBAN" pitchFamily="2" charset="0"/>
              </a:rPr>
              <a:t>৬ষ্ঠ</a:t>
            </a:r>
            <a:r>
              <a:rPr lang="en-US" sz="2400" b="1" dirty="0" smtClean="0">
                <a:solidFill>
                  <a:srgbClr val="00B050"/>
                </a:solidFill>
                <a:latin typeface="NikoshBAN" pitchFamily="2" charset="0"/>
                <a:cs typeface="NikoshBAN" pitchFamily="2" charset="0"/>
              </a:rPr>
              <a:t> </a:t>
            </a:r>
            <a:r>
              <a:rPr lang="en-US" sz="2400" b="1" dirty="0" err="1" smtClean="0">
                <a:solidFill>
                  <a:srgbClr val="00B050"/>
                </a:solidFill>
                <a:latin typeface="NikoshBAN" pitchFamily="2" charset="0"/>
                <a:cs typeface="NikoshBAN" pitchFamily="2" charset="0"/>
              </a:rPr>
              <a:t>পরিচ্ছেদ</a:t>
            </a:r>
            <a:endParaRPr lang="bn-BD" sz="2400" b="1" dirty="0" smtClean="0">
              <a:solidFill>
                <a:srgbClr val="00B050"/>
              </a:solidFill>
              <a:latin typeface="NikoshBAN" pitchFamily="2" charset="0"/>
              <a:cs typeface="NikoshBAN" pitchFamily="2" charset="0"/>
            </a:endParaRPr>
          </a:p>
          <a:p>
            <a:pPr algn="ctr"/>
            <a:r>
              <a:rPr lang="bn-BD" sz="2400" b="1" dirty="0" smtClean="0">
                <a:solidFill>
                  <a:srgbClr val="00B050"/>
                </a:solidFill>
                <a:latin typeface="NikoshBAN" pitchFamily="2" charset="0"/>
                <a:cs typeface="NikoshBAN" pitchFamily="2" charset="0"/>
              </a:rPr>
              <a:t>সময়ঃ </a:t>
            </a:r>
            <a:r>
              <a:rPr lang="en-US" sz="2400" b="1" dirty="0" smtClean="0">
                <a:solidFill>
                  <a:srgbClr val="00B050"/>
                </a:solidFill>
                <a:latin typeface="NikoshBAN" pitchFamily="2" charset="0"/>
                <a:cs typeface="NikoshBAN" pitchFamily="2" charset="0"/>
              </a:rPr>
              <a:t>4৫</a:t>
            </a:r>
            <a:r>
              <a:rPr lang="bn-BD" sz="2400" b="1" dirty="0" smtClean="0">
                <a:solidFill>
                  <a:srgbClr val="00B050"/>
                </a:solidFill>
                <a:latin typeface="NikoshBAN" pitchFamily="2" charset="0"/>
                <a:cs typeface="NikoshBAN" pitchFamily="2" charset="0"/>
              </a:rPr>
              <a:t> মিনিট</a:t>
            </a:r>
            <a:endParaRPr lang="bn-BD" sz="2400" b="1" dirty="0">
              <a:solidFill>
                <a:srgbClr val="00B050"/>
              </a:solidFill>
              <a:latin typeface="NikoshBAN" pitchFamily="2" charset="0"/>
              <a:cs typeface="NikoshBAN" pitchFamily="2" charset="0"/>
            </a:endParaRPr>
          </a:p>
        </p:txBody>
      </p:sp>
      <p:pic>
        <p:nvPicPr>
          <p:cNvPr id="12" name="Picture 11">
            <a:extLst>
              <a:ext uri="{FF2B5EF4-FFF2-40B4-BE49-F238E27FC236}">
                <a16:creationId xmlns:a16="http://schemas.microsoft.com/office/drawing/2014/main" xmlns="" id="{80B0DF32-5DCE-4226-B525-9D083B01C238}"/>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781800" y="1371600"/>
            <a:ext cx="1600200" cy="2164002"/>
          </a:xfrm>
          <a:prstGeom prst="rect">
            <a:avLst/>
          </a:prstGeom>
          <a:ln w="88900" cap="sq" cmpd="thickThin">
            <a:solidFill>
              <a:srgbClr val="92D05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4"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2209800" y="0"/>
            <a:ext cx="4191000" cy="838200"/>
          </a:xfrm>
          <a:prstGeom prst="horizontalScrol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smtClean="0">
                <a:latin typeface="NikoshBAN" pitchFamily="2" charset="0"/>
                <a:cs typeface="NikoshBAN" pitchFamily="2" charset="0"/>
              </a:rPr>
              <a:t> </a:t>
            </a:r>
            <a:r>
              <a:rPr lang="en-US" sz="3200" dirty="0" err="1" smtClean="0">
                <a:solidFill>
                  <a:srgbClr val="FFFF00"/>
                </a:solidFill>
                <a:latin typeface="NikoshBAN" pitchFamily="2" charset="0"/>
                <a:cs typeface="NikoshBAN" pitchFamily="2" charset="0"/>
              </a:rPr>
              <a:t>নিচের</a:t>
            </a:r>
            <a:r>
              <a:rPr lang="en-US" sz="3200" dirty="0" smtClean="0">
                <a:solidFill>
                  <a:srgbClr val="FFFF00"/>
                </a:solidFill>
                <a:latin typeface="NikoshBAN" pitchFamily="2" charset="0"/>
                <a:cs typeface="NikoshBAN" pitchFamily="2" charset="0"/>
              </a:rPr>
              <a:t> </a:t>
            </a:r>
            <a:r>
              <a:rPr lang="en-US" sz="3200" dirty="0" err="1" smtClean="0">
                <a:solidFill>
                  <a:srgbClr val="FFFF00"/>
                </a:solidFill>
                <a:latin typeface="NikoshBAN" pitchFamily="2" charset="0"/>
                <a:cs typeface="NikoshBAN" pitchFamily="2" charset="0"/>
              </a:rPr>
              <a:t>ছবি</a:t>
            </a:r>
            <a:r>
              <a:rPr lang="en-US" sz="3200" dirty="0" smtClean="0">
                <a:solidFill>
                  <a:srgbClr val="FFFF00"/>
                </a:solidFill>
                <a:latin typeface="NikoshBAN" pitchFamily="2" charset="0"/>
                <a:cs typeface="NikoshBAN" pitchFamily="2" charset="0"/>
              </a:rPr>
              <a:t> </a:t>
            </a:r>
            <a:r>
              <a:rPr lang="en-US" sz="3200" dirty="0" err="1" smtClean="0">
                <a:solidFill>
                  <a:srgbClr val="FFFF00"/>
                </a:solidFill>
                <a:latin typeface="NikoshBAN" pitchFamily="2" charset="0"/>
                <a:cs typeface="NikoshBAN" pitchFamily="2" charset="0"/>
              </a:rPr>
              <a:t>গুলো</a:t>
            </a:r>
            <a:r>
              <a:rPr lang="en-US" sz="3200" dirty="0" smtClean="0">
                <a:solidFill>
                  <a:srgbClr val="FFFF00"/>
                </a:solidFill>
                <a:latin typeface="NikoshBAN" pitchFamily="2" charset="0"/>
                <a:cs typeface="NikoshBAN" pitchFamily="2" charset="0"/>
              </a:rPr>
              <a:t> </a:t>
            </a:r>
            <a:r>
              <a:rPr lang="en-US" sz="3200" dirty="0" err="1" smtClean="0">
                <a:solidFill>
                  <a:srgbClr val="FFFF00"/>
                </a:solidFill>
                <a:latin typeface="NikoshBAN" pitchFamily="2" charset="0"/>
                <a:cs typeface="NikoshBAN" pitchFamily="2" charset="0"/>
              </a:rPr>
              <a:t>লক্ষ্য</a:t>
            </a:r>
            <a:r>
              <a:rPr lang="en-US" sz="3200" dirty="0" smtClean="0">
                <a:solidFill>
                  <a:srgbClr val="FFFF00"/>
                </a:solidFill>
                <a:latin typeface="NikoshBAN" pitchFamily="2" charset="0"/>
                <a:cs typeface="NikoshBAN" pitchFamily="2" charset="0"/>
              </a:rPr>
              <a:t> </a:t>
            </a:r>
            <a:r>
              <a:rPr lang="en-US" sz="3200" dirty="0" err="1" smtClean="0">
                <a:solidFill>
                  <a:srgbClr val="FFFF00"/>
                </a:solidFill>
                <a:latin typeface="NikoshBAN" pitchFamily="2" charset="0"/>
                <a:cs typeface="NikoshBAN" pitchFamily="2" charset="0"/>
              </a:rPr>
              <a:t>কর</a:t>
            </a:r>
            <a:endParaRPr lang="en-US" sz="3200" dirty="0">
              <a:solidFill>
                <a:srgbClr val="FFFF00"/>
              </a:solidFill>
              <a:latin typeface="NikoshBAN" pitchFamily="2" charset="0"/>
              <a:cs typeface="NikoshBAN" pitchFamily="2" charset="0"/>
            </a:endParaRPr>
          </a:p>
        </p:txBody>
      </p:sp>
      <p:pic>
        <p:nvPicPr>
          <p:cNvPr id="7" name="Picture 6" descr="da854ae66f50a6ea7e569da.jpg"/>
          <p:cNvPicPr>
            <a:picLocks noChangeAspect="1"/>
          </p:cNvPicPr>
          <p:nvPr/>
        </p:nvPicPr>
        <p:blipFill>
          <a:blip r:embed="rId2"/>
          <a:stretch>
            <a:fillRect/>
          </a:stretch>
        </p:blipFill>
        <p:spPr>
          <a:xfrm>
            <a:off x="228600" y="990600"/>
            <a:ext cx="4419600" cy="556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kkj-696x392.jpg"/>
          <p:cNvPicPr>
            <a:picLocks noChangeAspect="1"/>
          </p:cNvPicPr>
          <p:nvPr/>
        </p:nvPicPr>
        <p:blipFill>
          <a:blip r:embed="rId3"/>
          <a:stretch>
            <a:fillRect/>
          </a:stretch>
        </p:blipFill>
        <p:spPr>
          <a:xfrm>
            <a:off x="4724400" y="990600"/>
            <a:ext cx="3962400" cy="556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28600"/>
            <a:ext cx="5486400" cy="1066800"/>
          </a:xfrm>
        </p:spPr>
        <p:txBody>
          <a:bodyPr>
            <a:normAutofit/>
          </a:bodyPr>
          <a:lstStyle/>
          <a:p>
            <a:pPr algn="ctr"/>
            <a:r>
              <a:rPr lang="en-US" sz="5400" b="1" dirty="0" err="1" smtClean="0">
                <a:solidFill>
                  <a:srgbClr val="92D050"/>
                </a:solidFill>
                <a:latin typeface="NikoshBAN" pitchFamily="2" charset="0"/>
                <a:cs typeface="NikoshBAN" pitchFamily="2" charset="0"/>
              </a:rPr>
              <a:t>আজকের</a:t>
            </a:r>
            <a:r>
              <a:rPr lang="en-US" sz="5400" b="1" dirty="0" smtClean="0">
                <a:solidFill>
                  <a:srgbClr val="92D050"/>
                </a:solidFill>
                <a:latin typeface="NikoshBAN" pitchFamily="2" charset="0"/>
                <a:cs typeface="NikoshBAN" pitchFamily="2" charset="0"/>
              </a:rPr>
              <a:t> </a:t>
            </a:r>
            <a:r>
              <a:rPr lang="en-US" sz="5400" b="1" dirty="0" err="1" smtClean="0">
                <a:solidFill>
                  <a:srgbClr val="92D050"/>
                </a:solidFill>
                <a:latin typeface="NikoshBAN" pitchFamily="2" charset="0"/>
                <a:cs typeface="NikoshBAN" pitchFamily="2" charset="0"/>
              </a:rPr>
              <a:t>পাঠ</a:t>
            </a:r>
            <a:endParaRPr lang="en-US" sz="5400" b="1" dirty="0">
              <a:solidFill>
                <a:srgbClr val="92D050"/>
              </a:solidFill>
              <a:latin typeface="NikoshBAN" pitchFamily="2" charset="0"/>
              <a:cs typeface="NikoshBAN" pitchFamily="2" charset="0"/>
            </a:endParaRPr>
          </a:p>
        </p:txBody>
      </p:sp>
      <p:sp>
        <p:nvSpPr>
          <p:cNvPr id="3" name="Subtitle 2"/>
          <p:cNvSpPr>
            <a:spLocks noGrp="1"/>
          </p:cNvSpPr>
          <p:nvPr>
            <p:ph type="subTitle" idx="1"/>
          </p:nvPr>
        </p:nvSpPr>
        <p:spPr>
          <a:xfrm>
            <a:off x="1447800" y="1752600"/>
            <a:ext cx="6553200" cy="1752600"/>
          </a:xfrm>
        </p:spPr>
        <p:txBody>
          <a:bodyPr>
            <a:normAutofit/>
          </a:bodyPr>
          <a:lstStyle/>
          <a:p>
            <a:pPr algn="ctr"/>
            <a:r>
              <a:rPr lang="en-US" sz="8000" b="1" dirty="0" err="1" smtClean="0">
                <a:solidFill>
                  <a:srgbClr val="00B050"/>
                </a:solidFill>
                <a:latin typeface="NikoshBAN" pitchFamily="2" charset="0"/>
                <a:cs typeface="NikoshBAN" pitchFamily="2" charset="0"/>
              </a:rPr>
              <a:t>হাঁস</a:t>
            </a:r>
            <a:r>
              <a:rPr lang="en-US" sz="8000" b="1" dirty="0" smtClean="0">
                <a:solidFill>
                  <a:srgbClr val="00B050"/>
                </a:solidFill>
                <a:latin typeface="NikoshBAN" pitchFamily="2" charset="0"/>
                <a:cs typeface="NikoshBAN" pitchFamily="2" charset="0"/>
              </a:rPr>
              <a:t> </a:t>
            </a:r>
            <a:r>
              <a:rPr lang="en-US" sz="8000" b="1" dirty="0" err="1" smtClean="0">
                <a:solidFill>
                  <a:srgbClr val="00B050"/>
                </a:solidFill>
                <a:latin typeface="NikoshBAN" pitchFamily="2" charset="0"/>
                <a:cs typeface="NikoshBAN" pitchFamily="2" charset="0"/>
              </a:rPr>
              <a:t>পালন</a:t>
            </a:r>
            <a:r>
              <a:rPr lang="en-US" sz="8000" b="1" dirty="0" smtClean="0">
                <a:solidFill>
                  <a:srgbClr val="00B050"/>
                </a:solidFill>
                <a:latin typeface="NikoshBAN" pitchFamily="2" charset="0"/>
                <a:cs typeface="NikoshBAN" pitchFamily="2" charset="0"/>
              </a:rPr>
              <a:t> </a:t>
            </a:r>
            <a:r>
              <a:rPr lang="en-US" sz="8000" b="1" dirty="0" err="1" smtClean="0">
                <a:solidFill>
                  <a:srgbClr val="00B050"/>
                </a:solidFill>
                <a:latin typeface="NikoshBAN" pitchFamily="2" charset="0"/>
                <a:cs typeface="NikoshBAN" pitchFamily="2" charset="0"/>
              </a:rPr>
              <a:t>পদ্ধতি</a:t>
            </a:r>
            <a:endParaRPr lang="en-US" sz="8000" b="1" dirty="0">
              <a:solidFill>
                <a:srgbClr val="00B050"/>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rot="15415514">
            <a:off x="6778319" y="4273586"/>
            <a:ext cx="1978204" cy="2111802"/>
          </a:xfrm>
          <a:prstGeom prst="rect">
            <a:avLst/>
          </a:prstGeom>
        </p:spPr>
      </p:pic>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rot="4184430">
            <a:off x="325977" y="225206"/>
            <a:ext cx="1874704" cy="20013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62200" y="762000"/>
            <a:ext cx="4419600" cy="4572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NikoshBAN" pitchFamily="2" charset="0"/>
                <a:cs typeface="NikoshBAN" pitchFamily="2" charset="0"/>
              </a:rPr>
              <a:t> </a:t>
            </a:r>
            <a:r>
              <a:rPr lang="en-US" sz="4000" dirty="0" err="1" smtClean="0">
                <a:solidFill>
                  <a:srgbClr val="FFFF00"/>
                </a:solidFill>
                <a:latin typeface="NikoshBAN" pitchFamily="2" charset="0"/>
                <a:cs typeface="NikoshBAN" pitchFamily="2" charset="0"/>
              </a:rPr>
              <a:t>শিখনফল</a:t>
            </a:r>
            <a:endParaRPr lang="en-US" dirty="0">
              <a:solidFill>
                <a:srgbClr val="FFFF00"/>
              </a:solidFill>
              <a:latin typeface="NikoshBAN" pitchFamily="2" charset="0"/>
              <a:cs typeface="NikoshBAN" pitchFamily="2" charset="0"/>
            </a:endParaRPr>
          </a:p>
        </p:txBody>
      </p:sp>
      <p:sp>
        <p:nvSpPr>
          <p:cNvPr id="3" name="Left-Right Arrow 2"/>
          <p:cNvSpPr/>
          <p:nvPr/>
        </p:nvSpPr>
        <p:spPr>
          <a:xfrm>
            <a:off x="1752600" y="1143000"/>
            <a:ext cx="5943600" cy="838200"/>
          </a:xfrm>
          <a:prstGeom prst="lef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smtClean="0">
                <a:solidFill>
                  <a:schemeClr val="tx1"/>
                </a:solidFill>
                <a:latin typeface="NikoshBAN" pitchFamily="2" charset="0"/>
                <a:cs typeface="NikoshBAN" pitchFamily="2" charset="0"/>
              </a:rPr>
              <a:t> </a:t>
            </a:r>
            <a:r>
              <a:rPr lang="en-US" sz="3600" dirty="0" err="1" smtClean="0">
                <a:solidFill>
                  <a:srgbClr val="00B0F0"/>
                </a:solidFill>
                <a:latin typeface="NikoshBAN" pitchFamily="2" charset="0"/>
                <a:cs typeface="NikoshBAN" pitchFamily="2" charset="0"/>
              </a:rPr>
              <a:t>এই</a:t>
            </a:r>
            <a:r>
              <a:rPr lang="en-US" sz="3600" dirty="0" smtClean="0">
                <a:solidFill>
                  <a:srgbClr val="00B0F0"/>
                </a:solidFill>
                <a:latin typeface="NikoshBAN" pitchFamily="2" charset="0"/>
                <a:cs typeface="NikoshBAN" pitchFamily="2" charset="0"/>
              </a:rPr>
              <a:t> </a:t>
            </a:r>
            <a:r>
              <a:rPr lang="en-US" sz="3600" dirty="0" err="1" smtClean="0">
                <a:solidFill>
                  <a:srgbClr val="00B0F0"/>
                </a:solidFill>
                <a:latin typeface="NikoshBAN" pitchFamily="2" charset="0"/>
                <a:cs typeface="NikoshBAN" pitchFamily="2" charset="0"/>
              </a:rPr>
              <a:t>পাঠ</a:t>
            </a:r>
            <a:r>
              <a:rPr lang="en-US" sz="3600" dirty="0" smtClean="0">
                <a:solidFill>
                  <a:srgbClr val="00B0F0"/>
                </a:solidFill>
                <a:latin typeface="NikoshBAN" pitchFamily="2" charset="0"/>
                <a:cs typeface="NikoshBAN" pitchFamily="2" charset="0"/>
              </a:rPr>
              <a:t> </a:t>
            </a:r>
            <a:r>
              <a:rPr lang="en-US" sz="3600" dirty="0" err="1" smtClean="0">
                <a:solidFill>
                  <a:srgbClr val="00B0F0"/>
                </a:solidFill>
                <a:latin typeface="NikoshBAN" pitchFamily="2" charset="0"/>
                <a:cs typeface="NikoshBAN" pitchFamily="2" charset="0"/>
              </a:rPr>
              <a:t>শেষে</a:t>
            </a:r>
            <a:r>
              <a:rPr lang="en-US" sz="3600" dirty="0" smtClean="0">
                <a:solidFill>
                  <a:srgbClr val="00B0F0"/>
                </a:solidFill>
                <a:latin typeface="NikoshBAN" pitchFamily="2" charset="0"/>
                <a:cs typeface="NikoshBAN" pitchFamily="2" charset="0"/>
              </a:rPr>
              <a:t> </a:t>
            </a:r>
            <a:r>
              <a:rPr lang="en-US" sz="3600" dirty="0" err="1" smtClean="0">
                <a:solidFill>
                  <a:srgbClr val="00B0F0"/>
                </a:solidFill>
                <a:latin typeface="NikoshBAN" pitchFamily="2" charset="0"/>
                <a:cs typeface="NikoshBAN" pitchFamily="2" charset="0"/>
              </a:rPr>
              <a:t>শিক্ষার্থীরা</a:t>
            </a:r>
            <a:r>
              <a:rPr lang="en-US" sz="3600" dirty="0" smtClean="0">
                <a:solidFill>
                  <a:srgbClr val="00B0F0"/>
                </a:solidFill>
                <a:latin typeface="NikoshBAN" pitchFamily="2" charset="0"/>
                <a:cs typeface="NikoshBAN" pitchFamily="2" charset="0"/>
              </a:rPr>
              <a:t>-</a:t>
            </a:r>
            <a:endParaRPr lang="en-US" sz="3600" dirty="0">
              <a:solidFill>
                <a:srgbClr val="00B0F0"/>
              </a:solidFill>
              <a:latin typeface="NikoshBAN" pitchFamily="2" charset="0"/>
              <a:cs typeface="NikoshBAN" pitchFamily="2" charset="0"/>
            </a:endParaRPr>
          </a:p>
        </p:txBody>
      </p:sp>
      <p:grpSp>
        <p:nvGrpSpPr>
          <p:cNvPr id="4" name="Group 4"/>
          <p:cNvGrpSpPr>
            <a:grpSpLocks/>
          </p:cNvGrpSpPr>
          <p:nvPr/>
        </p:nvGrpSpPr>
        <p:grpSpPr bwMode="auto">
          <a:xfrm>
            <a:off x="228600" y="228600"/>
            <a:ext cx="8534400" cy="381000"/>
            <a:chOff x="0" y="0"/>
            <a:chExt cx="9220200" cy="381000"/>
          </a:xfrm>
        </p:grpSpPr>
        <p:pic>
          <p:nvPicPr>
            <p:cNvPr id="6" name="Picture 5" descr="D:\Digital Content\ALPONA\floral_band_cartoon_thumb.jpg"/>
            <p:cNvPicPr>
              <a:picLocks noChangeAspect="1" noChangeArrowheads="1"/>
            </p:cNvPicPr>
            <p:nvPr/>
          </p:nvPicPr>
          <p:blipFill>
            <a:blip r:embed="rId3"/>
            <a:srcRect t="21477" b="19463"/>
            <a:stretch>
              <a:fillRect/>
            </a:stretch>
          </p:blipFill>
          <p:spPr bwMode="auto">
            <a:xfrm>
              <a:off x="0" y="0"/>
              <a:ext cx="1905000" cy="381000"/>
            </a:xfrm>
            <a:prstGeom prst="rect">
              <a:avLst/>
            </a:prstGeom>
            <a:noFill/>
            <a:ln w="9525">
              <a:noFill/>
              <a:miter lim="800000"/>
              <a:headEnd/>
              <a:tailEnd/>
            </a:ln>
          </p:spPr>
        </p:pic>
        <p:pic>
          <p:nvPicPr>
            <p:cNvPr id="7" name="Picture 6" descr="D:\Digital Content\ALPONA\floral_band_cartoon_thumb.jpg"/>
            <p:cNvPicPr>
              <a:picLocks noChangeAspect="1" noChangeArrowheads="1"/>
            </p:cNvPicPr>
            <p:nvPr/>
          </p:nvPicPr>
          <p:blipFill>
            <a:blip r:embed="rId3"/>
            <a:srcRect t="21477" b="19463"/>
            <a:stretch>
              <a:fillRect/>
            </a:stretch>
          </p:blipFill>
          <p:spPr bwMode="auto">
            <a:xfrm>
              <a:off x="1828800" y="0"/>
              <a:ext cx="1905000" cy="381000"/>
            </a:xfrm>
            <a:prstGeom prst="rect">
              <a:avLst/>
            </a:prstGeom>
            <a:noFill/>
            <a:ln w="9525">
              <a:noFill/>
              <a:miter lim="800000"/>
              <a:headEnd/>
              <a:tailEnd/>
            </a:ln>
          </p:spPr>
        </p:pic>
        <p:pic>
          <p:nvPicPr>
            <p:cNvPr id="8" name="Picture 7" descr="D:\Digital Content\ALPONA\floral_band_cartoon_thumb.jpg"/>
            <p:cNvPicPr>
              <a:picLocks noChangeAspect="1" noChangeArrowheads="1"/>
            </p:cNvPicPr>
            <p:nvPr/>
          </p:nvPicPr>
          <p:blipFill>
            <a:blip r:embed="rId3"/>
            <a:srcRect t="21477" b="19463"/>
            <a:stretch>
              <a:fillRect/>
            </a:stretch>
          </p:blipFill>
          <p:spPr bwMode="auto">
            <a:xfrm>
              <a:off x="3657600" y="0"/>
              <a:ext cx="1905000" cy="381000"/>
            </a:xfrm>
            <a:prstGeom prst="rect">
              <a:avLst/>
            </a:prstGeom>
            <a:noFill/>
            <a:ln w="9525">
              <a:noFill/>
              <a:miter lim="800000"/>
              <a:headEnd/>
              <a:tailEnd/>
            </a:ln>
          </p:spPr>
        </p:pic>
        <p:pic>
          <p:nvPicPr>
            <p:cNvPr id="9" name="Picture 8" descr="D:\Digital Content\ALPONA\floral_band_cartoon_thumb.jpg"/>
            <p:cNvPicPr>
              <a:picLocks noChangeAspect="1" noChangeArrowheads="1"/>
            </p:cNvPicPr>
            <p:nvPr/>
          </p:nvPicPr>
          <p:blipFill>
            <a:blip r:embed="rId3"/>
            <a:srcRect t="21477" b="19463"/>
            <a:stretch>
              <a:fillRect/>
            </a:stretch>
          </p:blipFill>
          <p:spPr bwMode="auto">
            <a:xfrm>
              <a:off x="5486400" y="0"/>
              <a:ext cx="1905000" cy="381000"/>
            </a:xfrm>
            <a:prstGeom prst="rect">
              <a:avLst/>
            </a:prstGeom>
            <a:noFill/>
            <a:ln w="9525">
              <a:noFill/>
              <a:miter lim="800000"/>
              <a:headEnd/>
              <a:tailEnd/>
            </a:ln>
          </p:spPr>
        </p:pic>
        <p:pic>
          <p:nvPicPr>
            <p:cNvPr id="10" name="Picture 9" descr="D:\Digital Content\ALPONA\floral_band_cartoon_thumb.jpg"/>
            <p:cNvPicPr>
              <a:picLocks noChangeAspect="1" noChangeArrowheads="1"/>
            </p:cNvPicPr>
            <p:nvPr/>
          </p:nvPicPr>
          <p:blipFill>
            <a:blip r:embed="rId3"/>
            <a:srcRect t="21477" b="19463"/>
            <a:stretch>
              <a:fillRect/>
            </a:stretch>
          </p:blipFill>
          <p:spPr bwMode="auto">
            <a:xfrm>
              <a:off x="7315200" y="0"/>
              <a:ext cx="1905000" cy="381000"/>
            </a:xfrm>
            <a:prstGeom prst="rect">
              <a:avLst/>
            </a:prstGeom>
            <a:noFill/>
            <a:ln w="9525">
              <a:noFill/>
              <a:miter lim="800000"/>
              <a:headEnd/>
              <a:tailEnd/>
            </a:ln>
          </p:spPr>
        </p:pic>
      </p:grpSp>
      <p:grpSp>
        <p:nvGrpSpPr>
          <p:cNvPr id="5" name="Group 10"/>
          <p:cNvGrpSpPr>
            <a:grpSpLocks/>
          </p:cNvGrpSpPr>
          <p:nvPr/>
        </p:nvGrpSpPr>
        <p:grpSpPr bwMode="auto">
          <a:xfrm>
            <a:off x="228600" y="6324600"/>
            <a:ext cx="8686800" cy="304800"/>
            <a:chOff x="0" y="0"/>
            <a:chExt cx="9220200" cy="381000"/>
          </a:xfrm>
        </p:grpSpPr>
        <p:pic>
          <p:nvPicPr>
            <p:cNvPr id="12" name="Picture 11" descr="D:\Digital Content\ALPONA\floral_band_cartoon_thumb.jpg"/>
            <p:cNvPicPr>
              <a:picLocks noChangeAspect="1" noChangeArrowheads="1"/>
            </p:cNvPicPr>
            <p:nvPr/>
          </p:nvPicPr>
          <p:blipFill>
            <a:blip r:embed="rId3"/>
            <a:srcRect t="21477" b="19463"/>
            <a:stretch>
              <a:fillRect/>
            </a:stretch>
          </p:blipFill>
          <p:spPr bwMode="auto">
            <a:xfrm>
              <a:off x="0" y="0"/>
              <a:ext cx="1905000" cy="381000"/>
            </a:xfrm>
            <a:prstGeom prst="rect">
              <a:avLst/>
            </a:prstGeom>
            <a:noFill/>
            <a:ln w="9525">
              <a:noFill/>
              <a:miter lim="800000"/>
              <a:headEnd/>
              <a:tailEnd/>
            </a:ln>
          </p:spPr>
        </p:pic>
        <p:pic>
          <p:nvPicPr>
            <p:cNvPr id="13" name="Picture 12" descr="D:\Digital Content\ALPONA\floral_band_cartoon_thumb.jpg"/>
            <p:cNvPicPr>
              <a:picLocks noChangeAspect="1" noChangeArrowheads="1"/>
            </p:cNvPicPr>
            <p:nvPr/>
          </p:nvPicPr>
          <p:blipFill>
            <a:blip r:embed="rId3"/>
            <a:srcRect t="21477" b="19463"/>
            <a:stretch>
              <a:fillRect/>
            </a:stretch>
          </p:blipFill>
          <p:spPr bwMode="auto">
            <a:xfrm>
              <a:off x="1828800" y="0"/>
              <a:ext cx="1905000" cy="381000"/>
            </a:xfrm>
            <a:prstGeom prst="rect">
              <a:avLst/>
            </a:prstGeom>
            <a:noFill/>
            <a:ln w="9525">
              <a:noFill/>
              <a:miter lim="800000"/>
              <a:headEnd/>
              <a:tailEnd/>
            </a:ln>
          </p:spPr>
        </p:pic>
        <p:pic>
          <p:nvPicPr>
            <p:cNvPr id="14" name="Picture 13" descr="D:\Digital Content\ALPONA\floral_band_cartoon_thumb.jpg"/>
            <p:cNvPicPr>
              <a:picLocks noChangeAspect="1" noChangeArrowheads="1"/>
            </p:cNvPicPr>
            <p:nvPr/>
          </p:nvPicPr>
          <p:blipFill>
            <a:blip r:embed="rId3"/>
            <a:srcRect t="21477" b="19463"/>
            <a:stretch>
              <a:fillRect/>
            </a:stretch>
          </p:blipFill>
          <p:spPr bwMode="auto">
            <a:xfrm>
              <a:off x="3657600" y="0"/>
              <a:ext cx="1905000" cy="381000"/>
            </a:xfrm>
            <a:prstGeom prst="rect">
              <a:avLst/>
            </a:prstGeom>
            <a:noFill/>
            <a:ln w="9525">
              <a:noFill/>
              <a:miter lim="800000"/>
              <a:headEnd/>
              <a:tailEnd/>
            </a:ln>
          </p:spPr>
        </p:pic>
        <p:pic>
          <p:nvPicPr>
            <p:cNvPr id="15" name="Picture 14" descr="D:\Digital Content\ALPONA\floral_band_cartoon_thumb.jpg"/>
            <p:cNvPicPr>
              <a:picLocks noChangeAspect="1" noChangeArrowheads="1"/>
            </p:cNvPicPr>
            <p:nvPr/>
          </p:nvPicPr>
          <p:blipFill>
            <a:blip r:embed="rId3"/>
            <a:srcRect t="21477" b="19463"/>
            <a:stretch>
              <a:fillRect/>
            </a:stretch>
          </p:blipFill>
          <p:spPr bwMode="auto">
            <a:xfrm>
              <a:off x="5486400" y="0"/>
              <a:ext cx="1905000" cy="381000"/>
            </a:xfrm>
            <a:prstGeom prst="rect">
              <a:avLst/>
            </a:prstGeom>
            <a:noFill/>
            <a:ln w="9525">
              <a:noFill/>
              <a:miter lim="800000"/>
              <a:headEnd/>
              <a:tailEnd/>
            </a:ln>
          </p:spPr>
        </p:pic>
        <p:pic>
          <p:nvPicPr>
            <p:cNvPr id="16" name="Picture 15" descr="D:\Digital Content\ALPONA\floral_band_cartoon_thumb.jpg"/>
            <p:cNvPicPr>
              <a:picLocks noChangeAspect="1" noChangeArrowheads="1"/>
            </p:cNvPicPr>
            <p:nvPr/>
          </p:nvPicPr>
          <p:blipFill>
            <a:blip r:embed="rId3"/>
            <a:srcRect t="21477" b="19463"/>
            <a:stretch>
              <a:fillRect/>
            </a:stretch>
          </p:blipFill>
          <p:spPr bwMode="auto">
            <a:xfrm>
              <a:off x="7315200" y="0"/>
              <a:ext cx="1905000" cy="381000"/>
            </a:xfrm>
            <a:prstGeom prst="rect">
              <a:avLst/>
            </a:prstGeom>
            <a:noFill/>
            <a:ln w="9525">
              <a:noFill/>
              <a:miter lim="800000"/>
              <a:headEnd/>
              <a:tailEnd/>
            </a:ln>
          </p:spPr>
        </p:pic>
      </p:grpSp>
      <p:sp>
        <p:nvSpPr>
          <p:cNvPr id="18" name="Rectangle 17"/>
          <p:cNvSpPr/>
          <p:nvPr/>
        </p:nvSpPr>
        <p:spPr>
          <a:xfrm>
            <a:off x="228600" y="1981200"/>
            <a:ext cx="8534400" cy="4343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r>
              <a:rPr lang="en-US" sz="4000" b="1" dirty="0" smtClean="0">
                <a:solidFill>
                  <a:srgbClr val="7030A0"/>
                </a:solidFill>
                <a:latin typeface="NikoshBAN" pitchFamily="2" charset="0"/>
                <a:cs typeface="NikoshBAN" pitchFamily="2" charset="0"/>
              </a:rPr>
              <a:t>১। </a:t>
            </a:r>
            <a:r>
              <a:rPr lang="en-US" sz="4000" b="1" dirty="0" err="1" smtClean="0">
                <a:solidFill>
                  <a:srgbClr val="7030A0"/>
                </a:solidFill>
                <a:latin typeface="NikoshBAN" pitchFamily="2" charset="0"/>
                <a:cs typeface="NikoshBAN" pitchFamily="2" charset="0"/>
              </a:rPr>
              <a:t>হাঁস</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পালনের</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বিভিন্ন</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পদ্ধতি</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গুলো</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বলতে</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পারবে</a:t>
            </a:r>
            <a:r>
              <a:rPr lang="en-US" sz="4000" b="1" dirty="0" smtClean="0">
                <a:solidFill>
                  <a:srgbClr val="7030A0"/>
                </a:solidFill>
                <a:latin typeface="NikoshBAN" pitchFamily="2" charset="0"/>
                <a:cs typeface="NikoshBAN" pitchFamily="2" charset="0"/>
              </a:rPr>
              <a:t>।</a:t>
            </a:r>
            <a:endParaRPr lang="en-US" sz="4000" b="1" dirty="0" smtClean="0">
              <a:solidFill>
                <a:srgbClr val="92D050"/>
              </a:solidFill>
              <a:latin typeface="NikoshBAN" pitchFamily="2" charset="0"/>
              <a:cs typeface="NikoshBAN" pitchFamily="2" charset="0"/>
            </a:endParaRPr>
          </a:p>
          <a:p>
            <a:r>
              <a:rPr lang="en-US" sz="4000" b="1" dirty="0" smtClean="0">
                <a:solidFill>
                  <a:srgbClr val="00B050"/>
                </a:solidFill>
                <a:latin typeface="NikoshBAN" pitchFamily="2" charset="0"/>
                <a:cs typeface="NikoshBAN" pitchFamily="2" charset="0"/>
              </a:rPr>
              <a:t>২। </a:t>
            </a:r>
            <a:r>
              <a:rPr lang="en-US" sz="4000" b="1" dirty="0" err="1" smtClean="0">
                <a:solidFill>
                  <a:srgbClr val="00B050"/>
                </a:solidFill>
                <a:latin typeface="NikoshBAN" pitchFamily="2" charset="0"/>
                <a:cs typeface="NikoshBAN" pitchFamily="2" charset="0"/>
              </a:rPr>
              <a:t>হাঁস</a:t>
            </a:r>
            <a:r>
              <a:rPr lang="en-US" sz="4000" b="1" dirty="0" smtClean="0">
                <a:solidFill>
                  <a:srgbClr val="00B050"/>
                </a:solidFill>
                <a:latin typeface="NikoshBAN" pitchFamily="2" charset="0"/>
                <a:cs typeface="NikoshBAN" pitchFamily="2" charset="0"/>
              </a:rPr>
              <a:t> </a:t>
            </a:r>
            <a:r>
              <a:rPr lang="en-US" sz="4000" b="1" dirty="0" err="1" smtClean="0">
                <a:solidFill>
                  <a:srgbClr val="00B050"/>
                </a:solidFill>
                <a:latin typeface="NikoshBAN" pitchFamily="2" charset="0"/>
                <a:cs typeface="NikoshBAN" pitchFamily="2" charset="0"/>
              </a:rPr>
              <a:t>পালনের</a:t>
            </a:r>
            <a:r>
              <a:rPr lang="en-US" sz="4000" b="1" dirty="0" smtClean="0">
                <a:solidFill>
                  <a:srgbClr val="00B050"/>
                </a:solidFill>
                <a:latin typeface="NikoshBAN" pitchFamily="2" charset="0"/>
                <a:cs typeface="NikoshBAN" pitchFamily="2" charset="0"/>
              </a:rPr>
              <a:t> </a:t>
            </a:r>
            <a:r>
              <a:rPr lang="en-US" sz="4000" b="1" dirty="0" err="1" smtClean="0">
                <a:solidFill>
                  <a:srgbClr val="00B050"/>
                </a:solidFill>
                <a:latin typeface="NikoshBAN" pitchFamily="2" charset="0"/>
                <a:cs typeface="NikoshBAN" pitchFamily="2" charset="0"/>
              </a:rPr>
              <a:t>পদ্ধতি</a:t>
            </a:r>
            <a:r>
              <a:rPr lang="en-US" sz="4000" b="1" dirty="0" smtClean="0">
                <a:solidFill>
                  <a:srgbClr val="00B050"/>
                </a:solidFill>
                <a:latin typeface="NikoshBAN" pitchFamily="2" charset="0"/>
                <a:cs typeface="NikoshBAN" pitchFamily="2" charset="0"/>
              </a:rPr>
              <a:t> </a:t>
            </a:r>
            <a:r>
              <a:rPr lang="en-US" sz="4000" b="1" dirty="0" err="1" smtClean="0">
                <a:solidFill>
                  <a:srgbClr val="00B050"/>
                </a:solidFill>
                <a:latin typeface="NikoshBAN" pitchFamily="2" charset="0"/>
                <a:cs typeface="NikoshBAN" pitchFamily="2" charset="0"/>
              </a:rPr>
              <a:t>গুলো</a:t>
            </a:r>
            <a:r>
              <a:rPr lang="en-US" sz="4000" b="1" dirty="0" smtClean="0">
                <a:solidFill>
                  <a:srgbClr val="00B050"/>
                </a:solidFill>
                <a:latin typeface="NikoshBAN" pitchFamily="2" charset="0"/>
                <a:cs typeface="NikoshBAN" pitchFamily="2" charset="0"/>
              </a:rPr>
              <a:t> </a:t>
            </a:r>
            <a:r>
              <a:rPr lang="en-US" sz="4000" b="1" dirty="0" err="1" smtClean="0">
                <a:solidFill>
                  <a:srgbClr val="00B050"/>
                </a:solidFill>
                <a:latin typeface="NikoshBAN" pitchFamily="2" charset="0"/>
                <a:cs typeface="NikoshBAN" pitchFamily="2" charset="0"/>
              </a:rPr>
              <a:t>বর্ণনা</a:t>
            </a:r>
            <a:r>
              <a:rPr lang="en-US" sz="4000" b="1" dirty="0" smtClean="0">
                <a:solidFill>
                  <a:srgbClr val="00B050"/>
                </a:solidFill>
                <a:latin typeface="NikoshBAN" pitchFamily="2" charset="0"/>
                <a:cs typeface="NikoshBAN" pitchFamily="2" charset="0"/>
              </a:rPr>
              <a:t> </a:t>
            </a:r>
            <a:r>
              <a:rPr lang="en-US" sz="4000" b="1" dirty="0" err="1" smtClean="0">
                <a:solidFill>
                  <a:srgbClr val="00B050"/>
                </a:solidFill>
                <a:latin typeface="NikoshBAN" pitchFamily="2" charset="0"/>
                <a:cs typeface="NikoshBAN" pitchFamily="2" charset="0"/>
              </a:rPr>
              <a:t>কর</a:t>
            </a:r>
            <a:r>
              <a:rPr lang="en-US" sz="4000" b="1" dirty="0" err="1" smtClean="0">
                <a:solidFill>
                  <a:srgbClr val="00B050"/>
                </a:solidFill>
                <a:latin typeface="NikoshBAN" pitchFamily="2" charset="0"/>
                <a:cs typeface="NikoshBAN" pitchFamily="2" charset="0"/>
              </a:rPr>
              <a:t>তে</a:t>
            </a:r>
            <a:r>
              <a:rPr lang="en-US" sz="4000" b="1" dirty="0" smtClean="0">
                <a:solidFill>
                  <a:srgbClr val="00B050"/>
                </a:solidFill>
                <a:latin typeface="NikoshBAN" pitchFamily="2" charset="0"/>
                <a:cs typeface="NikoshBAN" pitchFamily="2" charset="0"/>
              </a:rPr>
              <a:t> </a:t>
            </a:r>
            <a:r>
              <a:rPr lang="en-US" sz="4000" b="1" dirty="0" err="1" smtClean="0">
                <a:solidFill>
                  <a:srgbClr val="00B050"/>
                </a:solidFill>
                <a:latin typeface="NikoshBAN" pitchFamily="2" charset="0"/>
                <a:cs typeface="NikoshBAN" pitchFamily="2" charset="0"/>
              </a:rPr>
              <a:t>পারবে</a:t>
            </a:r>
            <a:r>
              <a:rPr lang="en-US" sz="4000" b="1" dirty="0" smtClean="0">
                <a:solidFill>
                  <a:srgbClr val="00B050"/>
                </a:solidFill>
                <a:latin typeface="NikoshBAN" pitchFamily="2" charset="0"/>
                <a:cs typeface="NikoshBAN" pitchFamily="2" charset="0"/>
              </a:rPr>
              <a:t>।</a:t>
            </a:r>
            <a:endParaRPr lang="en-US" sz="4000" b="1" dirty="0" smtClean="0">
              <a:solidFill>
                <a:srgbClr val="00B050"/>
              </a:solidFill>
              <a:latin typeface="NikoshBAN" pitchFamily="2" charset="0"/>
              <a:cs typeface="NikoshBAN" pitchFamily="2" charset="0"/>
            </a:endParaRPr>
          </a:p>
          <a:p>
            <a:r>
              <a:rPr lang="en-US" sz="4000" b="1" dirty="0" smtClean="0">
                <a:solidFill>
                  <a:srgbClr val="FF0000"/>
                </a:solidFill>
                <a:latin typeface="NikoshBAN" pitchFamily="2" charset="0"/>
                <a:cs typeface="NikoshBAN" pitchFamily="2" charset="0"/>
              </a:rPr>
              <a:t>৩। </a:t>
            </a:r>
            <a:r>
              <a:rPr lang="en-US" sz="4000" b="1" dirty="0" err="1" smtClean="0">
                <a:solidFill>
                  <a:srgbClr val="FF0000"/>
                </a:solidFill>
                <a:latin typeface="NikoshBAN" pitchFamily="2" charset="0"/>
                <a:cs typeface="NikoshBAN" pitchFamily="2" charset="0"/>
              </a:rPr>
              <a:t>উন্মুক্ত</a:t>
            </a:r>
            <a:r>
              <a:rPr lang="en-US" sz="4000" b="1" dirty="0" smtClean="0">
                <a:solidFill>
                  <a:srgbClr val="FF0000"/>
                </a:solidFill>
                <a:latin typeface="NikoshBAN" pitchFamily="2" charset="0"/>
                <a:cs typeface="NikoshBAN" pitchFamily="2" charset="0"/>
              </a:rPr>
              <a:t> </a:t>
            </a:r>
            <a:r>
              <a:rPr lang="en-US" sz="4000" b="1" dirty="0" err="1" smtClean="0">
                <a:solidFill>
                  <a:srgbClr val="FF0000"/>
                </a:solidFill>
                <a:latin typeface="NikoshBAN" pitchFamily="2" charset="0"/>
                <a:cs typeface="NikoshBAN" pitchFamily="2" charset="0"/>
              </a:rPr>
              <a:t>পদ্ধতিতে</a:t>
            </a:r>
            <a:r>
              <a:rPr lang="en-US" sz="4000" b="1" dirty="0" smtClean="0">
                <a:solidFill>
                  <a:srgbClr val="FF0000"/>
                </a:solidFill>
                <a:latin typeface="NikoshBAN" pitchFamily="2" charset="0"/>
                <a:cs typeface="NikoshBAN" pitchFamily="2" charset="0"/>
              </a:rPr>
              <a:t> </a:t>
            </a:r>
            <a:r>
              <a:rPr lang="en-US" sz="4000" b="1" dirty="0" err="1" smtClean="0">
                <a:solidFill>
                  <a:srgbClr val="FF0000"/>
                </a:solidFill>
                <a:latin typeface="NikoshBAN" pitchFamily="2" charset="0"/>
                <a:cs typeface="NikoshBAN" pitchFamily="2" charset="0"/>
              </a:rPr>
              <a:t>হাঁস</a:t>
            </a:r>
            <a:r>
              <a:rPr lang="en-US" sz="4000" b="1" dirty="0" smtClean="0">
                <a:solidFill>
                  <a:srgbClr val="FF0000"/>
                </a:solidFill>
                <a:latin typeface="NikoshBAN" pitchFamily="2" charset="0"/>
                <a:cs typeface="NikoshBAN" pitchFamily="2" charset="0"/>
              </a:rPr>
              <a:t> </a:t>
            </a:r>
            <a:r>
              <a:rPr lang="en-US" sz="4000" b="1" dirty="0" err="1" smtClean="0">
                <a:solidFill>
                  <a:srgbClr val="FF0000"/>
                </a:solidFill>
                <a:latin typeface="NikoshBAN" pitchFamily="2" charset="0"/>
                <a:cs typeface="NikoshBAN" pitchFamily="2" charset="0"/>
              </a:rPr>
              <a:t>পালনের</a:t>
            </a:r>
            <a:r>
              <a:rPr lang="en-US" sz="4000" b="1" dirty="0" smtClean="0">
                <a:solidFill>
                  <a:srgbClr val="FF0000"/>
                </a:solidFill>
                <a:latin typeface="NikoshBAN" pitchFamily="2" charset="0"/>
                <a:cs typeface="NikoshBAN" pitchFamily="2" charset="0"/>
              </a:rPr>
              <a:t> </a:t>
            </a:r>
            <a:r>
              <a:rPr lang="en-US" sz="4000" b="1" dirty="0" err="1" smtClean="0">
                <a:solidFill>
                  <a:srgbClr val="FF0000"/>
                </a:solidFill>
                <a:latin typeface="NikoshBAN" pitchFamily="2" charset="0"/>
                <a:cs typeface="NikoshBAN" pitchFamily="2" charset="0"/>
              </a:rPr>
              <a:t>সুবিধা</a:t>
            </a:r>
            <a:r>
              <a:rPr lang="en-US" sz="4000" b="1" dirty="0" smtClean="0">
                <a:solidFill>
                  <a:srgbClr val="FF0000"/>
                </a:solidFill>
                <a:latin typeface="NikoshBAN" pitchFamily="2" charset="0"/>
                <a:cs typeface="NikoshBAN" pitchFamily="2" charset="0"/>
              </a:rPr>
              <a:t> ও </a:t>
            </a:r>
            <a:r>
              <a:rPr lang="en-US" sz="4000" b="1" dirty="0" err="1" smtClean="0">
                <a:solidFill>
                  <a:srgbClr val="FF0000"/>
                </a:solidFill>
                <a:latin typeface="NikoshBAN" pitchFamily="2" charset="0"/>
                <a:cs typeface="NikoshBAN" pitchFamily="2" charset="0"/>
              </a:rPr>
              <a:t>অসুবিধা</a:t>
            </a:r>
            <a:r>
              <a:rPr lang="en-US" sz="4000" b="1" dirty="0" smtClean="0">
                <a:solidFill>
                  <a:srgbClr val="FF0000"/>
                </a:solidFill>
                <a:latin typeface="NikoshBAN" pitchFamily="2" charset="0"/>
                <a:cs typeface="NikoshBAN" pitchFamily="2" charset="0"/>
              </a:rPr>
              <a:t> </a:t>
            </a:r>
            <a:r>
              <a:rPr lang="en-US" sz="4000" b="1" dirty="0" err="1" smtClean="0">
                <a:solidFill>
                  <a:srgbClr val="FF0000"/>
                </a:solidFill>
                <a:latin typeface="NikoshBAN" pitchFamily="2" charset="0"/>
                <a:cs typeface="NikoshBAN" pitchFamily="2" charset="0"/>
              </a:rPr>
              <a:t>বর্ণনা</a:t>
            </a:r>
            <a:r>
              <a:rPr lang="en-US" sz="4000" b="1" dirty="0" smtClean="0">
                <a:solidFill>
                  <a:srgbClr val="FF0000"/>
                </a:solidFill>
                <a:latin typeface="NikoshBAN" pitchFamily="2" charset="0"/>
                <a:cs typeface="NikoshBAN" pitchFamily="2" charset="0"/>
              </a:rPr>
              <a:t> </a:t>
            </a:r>
            <a:r>
              <a:rPr lang="en-US" sz="4000" b="1" dirty="0" err="1" smtClean="0">
                <a:solidFill>
                  <a:srgbClr val="FF0000"/>
                </a:solidFill>
                <a:latin typeface="NikoshBAN" pitchFamily="2" charset="0"/>
                <a:cs typeface="NikoshBAN" pitchFamily="2" charset="0"/>
              </a:rPr>
              <a:t>করতে</a:t>
            </a:r>
            <a:r>
              <a:rPr lang="en-US" sz="4000" b="1" dirty="0" smtClean="0">
                <a:solidFill>
                  <a:srgbClr val="FF0000"/>
                </a:solidFill>
                <a:latin typeface="NikoshBAN" pitchFamily="2" charset="0"/>
                <a:cs typeface="NikoshBAN" pitchFamily="2" charset="0"/>
              </a:rPr>
              <a:t> </a:t>
            </a:r>
            <a:r>
              <a:rPr lang="en-US" sz="4000" b="1" dirty="0" err="1" smtClean="0">
                <a:solidFill>
                  <a:srgbClr val="FF0000"/>
                </a:solidFill>
                <a:latin typeface="NikoshBAN" pitchFamily="2" charset="0"/>
                <a:cs typeface="NikoshBAN" pitchFamily="2" charset="0"/>
              </a:rPr>
              <a:t>পারবে</a:t>
            </a:r>
            <a:r>
              <a:rPr lang="en-US" sz="4000" b="1" dirty="0" smtClean="0">
                <a:solidFill>
                  <a:srgbClr val="FF0000"/>
                </a:solidFill>
                <a:latin typeface="NikoshBAN" pitchFamily="2" charset="0"/>
                <a:cs typeface="NikoshBAN" pitchFamily="2" charset="0"/>
              </a:rPr>
              <a:t>।</a:t>
            </a:r>
            <a:endParaRPr lang="en-US" sz="4000" b="1" dirty="0" smtClean="0">
              <a:solidFill>
                <a:srgbClr val="FF0000"/>
              </a:solidFill>
              <a:latin typeface="NikoshBAN" pitchFamily="2" charset="0"/>
              <a:cs typeface="NikoshBAN" pitchFamily="2" charset="0"/>
            </a:endParaRPr>
          </a:p>
          <a:p>
            <a:r>
              <a:rPr lang="en-US" sz="4000" b="1" dirty="0" smtClean="0">
                <a:solidFill>
                  <a:srgbClr val="00B0F0"/>
                </a:solidFill>
                <a:latin typeface="NikoshBAN" pitchFamily="2" charset="0"/>
                <a:cs typeface="NikoshBAN" pitchFamily="2" charset="0"/>
              </a:rPr>
              <a:t>৪। </a:t>
            </a:r>
            <a:r>
              <a:rPr lang="en-US" sz="4000" b="1" dirty="0" err="1" smtClean="0">
                <a:solidFill>
                  <a:srgbClr val="00B0F0"/>
                </a:solidFill>
                <a:latin typeface="NikoshBAN" pitchFamily="2" charset="0"/>
                <a:cs typeface="NikoshBAN" pitchFamily="2" charset="0"/>
              </a:rPr>
              <a:t>আবদ্ধ</a:t>
            </a:r>
            <a:r>
              <a:rPr lang="en-US" sz="4000" b="1" dirty="0" smtClean="0">
                <a:solidFill>
                  <a:srgbClr val="00B0F0"/>
                </a:solidFill>
                <a:latin typeface="NikoshBAN" pitchFamily="2" charset="0"/>
                <a:cs typeface="NikoshBAN" pitchFamily="2" charset="0"/>
              </a:rPr>
              <a:t> ও </a:t>
            </a:r>
            <a:r>
              <a:rPr lang="en-US" sz="4000" b="1" dirty="0" err="1" smtClean="0">
                <a:solidFill>
                  <a:srgbClr val="00B0F0"/>
                </a:solidFill>
                <a:latin typeface="NikoshBAN" pitchFamily="2" charset="0"/>
                <a:cs typeface="NikoshBAN" pitchFamily="2" charset="0"/>
              </a:rPr>
              <a:t>অর্ধ-আবদ্ধ</a:t>
            </a:r>
            <a:r>
              <a:rPr lang="en-US" sz="4000" b="1" dirty="0" smtClean="0">
                <a:solidFill>
                  <a:srgbClr val="00B0F0"/>
                </a:solidFill>
                <a:latin typeface="NikoshBAN" pitchFamily="2" charset="0"/>
                <a:cs typeface="NikoshBAN" pitchFamily="2" charset="0"/>
              </a:rPr>
              <a:t> </a:t>
            </a:r>
            <a:r>
              <a:rPr lang="en-US" sz="4000" b="1" dirty="0" err="1" smtClean="0">
                <a:solidFill>
                  <a:srgbClr val="00B0F0"/>
                </a:solidFill>
                <a:latin typeface="NikoshBAN" pitchFamily="2" charset="0"/>
                <a:cs typeface="NikoshBAN" pitchFamily="2" charset="0"/>
              </a:rPr>
              <a:t>পদ্ধতির</a:t>
            </a:r>
            <a:r>
              <a:rPr lang="en-US" sz="4000" b="1" dirty="0" smtClean="0">
                <a:solidFill>
                  <a:srgbClr val="00B0F0"/>
                </a:solidFill>
                <a:latin typeface="NikoshBAN" pitchFamily="2" charset="0"/>
                <a:cs typeface="NikoshBAN" pitchFamily="2" charset="0"/>
              </a:rPr>
              <a:t> </a:t>
            </a:r>
            <a:r>
              <a:rPr lang="en-US" sz="4000" b="1" dirty="0" err="1" smtClean="0">
                <a:solidFill>
                  <a:srgbClr val="00B0F0"/>
                </a:solidFill>
                <a:latin typeface="NikoshBAN" pitchFamily="2" charset="0"/>
                <a:cs typeface="NikoshBAN" pitchFamily="2" charset="0"/>
              </a:rPr>
              <a:t>সুবিধা</a:t>
            </a:r>
            <a:r>
              <a:rPr lang="en-US" sz="4000" b="1" dirty="0" smtClean="0">
                <a:solidFill>
                  <a:srgbClr val="00B0F0"/>
                </a:solidFill>
                <a:latin typeface="NikoshBAN" pitchFamily="2" charset="0"/>
                <a:cs typeface="NikoshBAN" pitchFamily="2" charset="0"/>
              </a:rPr>
              <a:t> ও </a:t>
            </a:r>
            <a:r>
              <a:rPr lang="en-US" sz="4000" b="1" dirty="0" err="1" smtClean="0">
                <a:solidFill>
                  <a:srgbClr val="00B0F0"/>
                </a:solidFill>
                <a:latin typeface="NikoshBAN" pitchFamily="2" charset="0"/>
                <a:cs typeface="NikoshBAN" pitchFamily="2" charset="0"/>
              </a:rPr>
              <a:t>অসুবিধা</a:t>
            </a:r>
            <a:r>
              <a:rPr lang="en-US" sz="4000" b="1" dirty="0" smtClean="0">
                <a:solidFill>
                  <a:srgbClr val="00B0F0"/>
                </a:solidFill>
                <a:latin typeface="NikoshBAN" pitchFamily="2" charset="0"/>
                <a:cs typeface="NikoshBAN" pitchFamily="2" charset="0"/>
              </a:rPr>
              <a:t> </a:t>
            </a:r>
            <a:r>
              <a:rPr lang="en-US" sz="4000" b="1" dirty="0" err="1" smtClean="0">
                <a:solidFill>
                  <a:srgbClr val="00B0F0"/>
                </a:solidFill>
                <a:latin typeface="NikoshBAN" pitchFamily="2" charset="0"/>
                <a:cs typeface="NikoshBAN" pitchFamily="2" charset="0"/>
              </a:rPr>
              <a:t>ব্যাখ্যা</a:t>
            </a:r>
            <a:r>
              <a:rPr lang="en-US" sz="4000" b="1" dirty="0" smtClean="0">
                <a:solidFill>
                  <a:srgbClr val="00B0F0"/>
                </a:solidFill>
                <a:latin typeface="NikoshBAN" pitchFamily="2" charset="0"/>
                <a:cs typeface="NikoshBAN" pitchFamily="2" charset="0"/>
              </a:rPr>
              <a:t> </a:t>
            </a:r>
            <a:r>
              <a:rPr lang="en-US" sz="4000" b="1" dirty="0" err="1" smtClean="0">
                <a:solidFill>
                  <a:srgbClr val="00B0F0"/>
                </a:solidFill>
                <a:latin typeface="NikoshBAN" pitchFamily="2" charset="0"/>
                <a:cs typeface="NikoshBAN" pitchFamily="2" charset="0"/>
              </a:rPr>
              <a:t>করতে</a:t>
            </a:r>
            <a:r>
              <a:rPr lang="en-US" sz="4000" b="1" dirty="0" smtClean="0">
                <a:solidFill>
                  <a:srgbClr val="00B0F0"/>
                </a:solidFill>
                <a:latin typeface="NikoshBAN" pitchFamily="2" charset="0"/>
                <a:cs typeface="NikoshBAN" pitchFamily="2" charset="0"/>
              </a:rPr>
              <a:t> </a:t>
            </a:r>
            <a:r>
              <a:rPr lang="en-US" sz="4000" b="1" dirty="0" err="1" smtClean="0">
                <a:solidFill>
                  <a:srgbClr val="00B0F0"/>
                </a:solidFill>
                <a:latin typeface="NikoshBAN" pitchFamily="2" charset="0"/>
                <a:cs typeface="NikoshBAN" pitchFamily="2" charset="0"/>
              </a:rPr>
              <a:t>পারবে</a:t>
            </a:r>
            <a:r>
              <a:rPr lang="en-US" sz="4000" b="1" dirty="0" smtClean="0">
                <a:solidFill>
                  <a:srgbClr val="00B0F0"/>
                </a:solidFill>
                <a:latin typeface="NikoshBAN" pitchFamily="2" charset="0"/>
                <a:cs typeface="NikoshBAN" pitchFamily="2" charset="0"/>
              </a:rPr>
              <a:t>।</a:t>
            </a:r>
            <a:endParaRPr lang="en-US" sz="3200" b="1"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2400"/>
            <a:ext cx="5791200" cy="533400"/>
          </a:xfrm>
        </p:spPr>
        <p:txBody>
          <a:bodyPr>
            <a:noAutofit/>
          </a:bodyPr>
          <a:lstStyle/>
          <a:p>
            <a:pPr algn="ctr"/>
            <a:r>
              <a:rPr lang="en-US" sz="4000" dirty="0" err="1" smtClean="0">
                <a:solidFill>
                  <a:srgbClr val="7030A0"/>
                </a:solidFill>
                <a:latin typeface="NikoshBAN" pitchFamily="2" charset="0"/>
                <a:cs typeface="NikoshBAN" pitchFamily="2" charset="0"/>
              </a:rPr>
              <a:t>হাঁস</a:t>
            </a:r>
            <a:r>
              <a:rPr lang="en-US" sz="4000" dirty="0" smtClean="0">
                <a:solidFill>
                  <a:srgbClr val="7030A0"/>
                </a:solidFill>
                <a:latin typeface="NikoshBAN" pitchFamily="2" charset="0"/>
                <a:cs typeface="NikoshBAN" pitchFamily="2" charset="0"/>
              </a:rPr>
              <a:t> </a:t>
            </a:r>
            <a:r>
              <a:rPr lang="en-US" sz="4000" dirty="0" err="1" smtClean="0">
                <a:solidFill>
                  <a:srgbClr val="7030A0"/>
                </a:solidFill>
                <a:latin typeface="NikoshBAN" pitchFamily="2" charset="0"/>
                <a:cs typeface="NikoshBAN" pitchFamily="2" charset="0"/>
              </a:rPr>
              <a:t>পালন</a:t>
            </a:r>
            <a:endParaRPr lang="en-US" sz="4000" b="1" dirty="0">
              <a:solidFill>
                <a:srgbClr val="7030A0"/>
              </a:solidFill>
              <a:latin typeface="NikoshBAN" pitchFamily="2" charset="0"/>
              <a:cs typeface="NikoshBAN" pitchFamily="2" charset="0"/>
            </a:endParaRPr>
          </a:p>
        </p:txBody>
      </p:sp>
      <p:sp>
        <p:nvSpPr>
          <p:cNvPr id="3" name="Subtitle 2"/>
          <p:cNvSpPr>
            <a:spLocks noGrp="1"/>
          </p:cNvSpPr>
          <p:nvPr>
            <p:ph type="subTitle" idx="1"/>
          </p:nvPr>
        </p:nvSpPr>
        <p:spPr>
          <a:xfrm>
            <a:off x="228600" y="3581400"/>
            <a:ext cx="8610600" cy="3124200"/>
          </a:xfrm>
        </p:spPr>
        <p:txBody>
          <a:bodyPr>
            <a:normAutofit lnSpcReduction="10000"/>
          </a:bodyPr>
          <a:lstStyle/>
          <a:p>
            <a:pPr algn="just"/>
            <a:r>
              <a:rPr lang="en-US" sz="3600" dirty="0" err="1" smtClean="0">
                <a:solidFill>
                  <a:srgbClr val="00B050"/>
                </a:solidFill>
                <a:latin typeface="NikoshBAN" pitchFamily="2" charset="0"/>
                <a:cs typeface="NikoshBAN" pitchFamily="2" charset="0"/>
              </a:rPr>
              <a:t>বাংলাদেশ</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নদীমাতৃক</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দেশ</a:t>
            </a:r>
            <a:r>
              <a:rPr lang="en-US" sz="3600" dirty="0" smtClean="0">
                <a:solidFill>
                  <a:srgbClr val="00B050"/>
                </a:solidFill>
                <a:latin typeface="NikoshBAN" pitchFamily="2" charset="0"/>
                <a:cs typeface="NikoshBAN" pitchFamily="2" charset="0"/>
              </a:rPr>
              <a:t>। এ </a:t>
            </a:r>
            <a:r>
              <a:rPr lang="en-US" sz="3600" dirty="0" err="1" smtClean="0">
                <a:solidFill>
                  <a:srgbClr val="00B050"/>
                </a:solidFill>
                <a:latin typeface="NikoshBAN" pitchFamily="2" charset="0"/>
                <a:cs typeface="NikoshBAN" pitchFamily="2" charset="0"/>
              </a:rPr>
              <a:t>দেশের</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আবহাওয়া</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এবং</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জলবায়ু</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হাঁস</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পালনের</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উপযোগী</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এখানে</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অনেক</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খালবিল</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ডোবানালা</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হাওর-বা</a:t>
            </a:r>
            <a:r>
              <a:rPr lang="en-US" sz="3600" dirty="0" err="1" smtClean="0">
                <a:solidFill>
                  <a:srgbClr val="00B050"/>
                </a:solidFill>
                <a:latin typeface="NikoshBAN" pitchFamily="2" charset="0"/>
                <a:cs typeface="NikoshBAN" pitchFamily="2" charset="0"/>
              </a:rPr>
              <a:t>ঁওড়</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পুকুর</a:t>
            </a:r>
            <a:r>
              <a:rPr lang="en-US" sz="3600" dirty="0" smtClean="0">
                <a:solidFill>
                  <a:srgbClr val="00B050"/>
                </a:solidFill>
                <a:latin typeface="NikoshBAN" pitchFamily="2" charset="0"/>
                <a:cs typeface="NikoshBAN" pitchFamily="2" charset="0"/>
              </a:rPr>
              <a:t> ও </a:t>
            </a:r>
            <a:r>
              <a:rPr lang="en-US" sz="3600" dirty="0" err="1" smtClean="0">
                <a:solidFill>
                  <a:srgbClr val="00B050"/>
                </a:solidFill>
                <a:latin typeface="NikoshBAN" pitchFamily="2" charset="0"/>
                <a:cs typeface="NikoshBAN" pitchFamily="2" charset="0"/>
              </a:rPr>
              <a:t>নদী</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রয়েছে</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বাংলাদেশের</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সিলেট</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ময়মনসিংহ</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কিশোরগঞ্জ</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যশোরসহ</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অনেক</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জেলায়</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বাণিজ্যিক</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ভিত্তিতে</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হাঁসের</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খামার</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গড়ে</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উঠেছে</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গ্রামের</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হাঁসের</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খামারিরা</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প্রচলিত</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পদ্ধতিতে</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হাঁস</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পালন</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করে</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থাকে</a:t>
            </a:r>
            <a:r>
              <a:rPr lang="en-US" sz="3600" dirty="0" smtClean="0">
                <a:solidFill>
                  <a:srgbClr val="00B050"/>
                </a:solidFill>
                <a:latin typeface="NikoshBAN" pitchFamily="2" charset="0"/>
                <a:cs typeface="NikoshBAN" pitchFamily="2" charset="0"/>
              </a:rPr>
              <a:t>।</a:t>
            </a:r>
            <a:endParaRPr lang="en-US" sz="3600" b="1" dirty="0">
              <a:solidFill>
                <a:srgbClr val="00B050"/>
              </a:solidFill>
              <a:latin typeface="NikoshBAN" pitchFamily="2" charset="0"/>
              <a:cs typeface="NikoshBAN" pitchFamily="2" charset="0"/>
            </a:endParaRPr>
          </a:p>
        </p:txBody>
      </p:sp>
      <p:pic>
        <p:nvPicPr>
          <p:cNvPr id="7" name="Picture 6" descr="v-20190922103800.jpg"/>
          <p:cNvPicPr>
            <a:picLocks noChangeAspect="1"/>
          </p:cNvPicPr>
          <p:nvPr/>
        </p:nvPicPr>
        <p:blipFill>
          <a:blip r:embed="rId2"/>
          <a:stretch>
            <a:fillRect/>
          </a:stretch>
        </p:blipFill>
        <p:spPr>
          <a:xfrm>
            <a:off x="2133600" y="685800"/>
            <a:ext cx="4495801"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0"/>
            <a:ext cx="5715000" cy="990600"/>
          </a:xfrm>
        </p:spPr>
        <p:txBody>
          <a:bodyPr>
            <a:noAutofit/>
          </a:bodyPr>
          <a:lstStyle/>
          <a:p>
            <a:pPr algn="ctr"/>
            <a:r>
              <a:rPr lang="en-US" sz="5400" dirty="0" err="1" smtClean="0">
                <a:solidFill>
                  <a:srgbClr val="7030A0"/>
                </a:solidFill>
                <a:latin typeface="NikoshBAN" pitchFamily="2" charset="0"/>
                <a:cs typeface="NikoshBAN" pitchFamily="2" charset="0"/>
              </a:rPr>
              <a:t>হাঁস</a:t>
            </a:r>
            <a:r>
              <a:rPr lang="en-US" sz="5400" dirty="0" smtClean="0">
                <a:solidFill>
                  <a:srgbClr val="7030A0"/>
                </a:solidFill>
                <a:latin typeface="NikoshBAN" pitchFamily="2" charset="0"/>
                <a:cs typeface="NikoshBAN" pitchFamily="2" charset="0"/>
              </a:rPr>
              <a:t> </a:t>
            </a:r>
            <a:r>
              <a:rPr lang="en-US" sz="5400" dirty="0" err="1" smtClean="0">
                <a:solidFill>
                  <a:srgbClr val="7030A0"/>
                </a:solidFill>
                <a:latin typeface="NikoshBAN" pitchFamily="2" charset="0"/>
                <a:cs typeface="NikoshBAN" pitchFamily="2" charset="0"/>
              </a:rPr>
              <a:t>পালনের</a:t>
            </a:r>
            <a:r>
              <a:rPr lang="en-US" sz="5400" dirty="0" smtClean="0">
                <a:solidFill>
                  <a:srgbClr val="7030A0"/>
                </a:solidFill>
                <a:latin typeface="NikoshBAN" pitchFamily="2" charset="0"/>
                <a:cs typeface="NikoshBAN" pitchFamily="2" charset="0"/>
              </a:rPr>
              <a:t> </a:t>
            </a:r>
            <a:r>
              <a:rPr lang="en-US" sz="5400" dirty="0" err="1" smtClean="0">
                <a:solidFill>
                  <a:srgbClr val="7030A0"/>
                </a:solidFill>
                <a:latin typeface="NikoshBAN" pitchFamily="2" charset="0"/>
                <a:cs typeface="NikoshBAN" pitchFamily="2" charset="0"/>
              </a:rPr>
              <a:t>পদ্ধতি</a:t>
            </a:r>
            <a:r>
              <a:rPr lang="en-US" sz="5400" dirty="0" smtClean="0">
                <a:solidFill>
                  <a:srgbClr val="7030A0"/>
                </a:solidFill>
                <a:latin typeface="NikoshBAN" pitchFamily="2" charset="0"/>
                <a:cs typeface="NikoshBAN" pitchFamily="2" charset="0"/>
              </a:rPr>
              <a:t> </a:t>
            </a:r>
            <a:r>
              <a:rPr lang="en-US" sz="5400" dirty="0" err="1" smtClean="0">
                <a:solidFill>
                  <a:srgbClr val="7030A0"/>
                </a:solidFill>
                <a:latin typeface="NikoshBAN" pitchFamily="2" charset="0"/>
                <a:cs typeface="NikoshBAN" pitchFamily="2" charset="0"/>
              </a:rPr>
              <a:t>সমুহ</a:t>
            </a:r>
            <a:endParaRPr lang="en-US" sz="5400" dirty="0">
              <a:solidFill>
                <a:srgbClr val="7030A0"/>
              </a:solidFill>
              <a:latin typeface="NikoshBAN" pitchFamily="2" charset="0"/>
              <a:cs typeface="NikoshBAN" pitchFamily="2" charset="0"/>
            </a:endParaRPr>
          </a:p>
        </p:txBody>
      </p:sp>
      <p:sp>
        <p:nvSpPr>
          <p:cNvPr id="3" name="Subtitle 2"/>
          <p:cNvSpPr>
            <a:spLocks noGrp="1"/>
          </p:cNvSpPr>
          <p:nvPr>
            <p:ph type="subTitle" idx="1"/>
          </p:nvPr>
        </p:nvSpPr>
        <p:spPr>
          <a:xfrm>
            <a:off x="228600" y="1143000"/>
            <a:ext cx="8610600" cy="5486400"/>
          </a:xfrm>
        </p:spPr>
        <p:txBody>
          <a:bodyPr>
            <a:noAutofit/>
          </a:bodyPr>
          <a:lstStyle/>
          <a:p>
            <a:r>
              <a:rPr lang="en-US" sz="5400" dirty="0" err="1" smtClean="0">
                <a:solidFill>
                  <a:srgbClr val="00B050"/>
                </a:solidFill>
                <a:latin typeface="NikoshBAN" pitchFamily="2" charset="0"/>
                <a:cs typeface="NikoshBAN" pitchFamily="2" charset="0"/>
              </a:rPr>
              <a:t>বাংলাদেশে</a:t>
            </a:r>
            <a:r>
              <a:rPr lang="en-US" sz="5400" dirty="0" smtClean="0">
                <a:solidFill>
                  <a:srgbClr val="00B050"/>
                </a:solidFill>
                <a:latin typeface="NikoshBAN" pitchFamily="2" charset="0"/>
                <a:cs typeface="NikoshBAN" pitchFamily="2" charset="0"/>
              </a:rPr>
              <a:t> </a:t>
            </a:r>
            <a:r>
              <a:rPr lang="en-US" sz="5400" dirty="0" err="1" smtClean="0">
                <a:solidFill>
                  <a:srgbClr val="00B050"/>
                </a:solidFill>
                <a:latin typeface="NikoshBAN" pitchFamily="2" charset="0"/>
                <a:cs typeface="NikoshBAN" pitchFamily="2" charset="0"/>
              </a:rPr>
              <a:t>সাধারণত</a:t>
            </a:r>
            <a:r>
              <a:rPr lang="en-US" sz="5400" dirty="0" smtClean="0">
                <a:solidFill>
                  <a:srgbClr val="00B050"/>
                </a:solidFill>
                <a:latin typeface="NikoshBAN" pitchFamily="2" charset="0"/>
                <a:cs typeface="NikoshBAN" pitchFamily="2" charset="0"/>
              </a:rPr>
              <a:t> ৪টি </a:t>
            </a:r>
            <a:r>
              <a:rPr lang="en-US" sz="5400" dirty="0" err="1" smtClean="0">
                <a:solidFill>
                  <a:srgbClr val="00B050"/>
                </a:solidFill>
                <a:latin typeface="NikoshBAN" pitchFamily="2" charset="0"/>
                <a:cs typeface="NikoshBAN" pitchFamily="2" charset="0"/>
              </a:rPr>
              <a:t>পদ্ধতিতে</a:t>
            </a:r>
            <a:r>
              <a:rPr lang="en-US" sz="5400" dirty="0" smtClean="0">
                <a:solidFill>
                  <a:srgbClr val="00B050"/>
                </a:solidFill>
                <a:latin typeface="NikoshBAN" pitchFamily="2" charset="0"/>
                <a:cs typeface="NikoshBAN" pitchFamily="2" charset="0"/>
              </a:rPr>
              <a:t> </a:t>
            </a:r>
            <a:r>
              <a:rPr lang="en-US" sz="5400" dirty="0" err="1" smtClean="0">
                <a:solidFill>
                  <a:srgbClr val="00B050"/>
                </a:solidFill>
                <a:latin typeface="NikoshBAN" pitchFamily="2" charset="0"/>
                <a:cs typeface="NikoshBAN" pitchFamily="2" charset="0"/>
              </a:rPr>
              <a:t>হাঁস</a:t>
            </a:r>
            <a:r>
              <a:rPr lang="en-US" sz="5400" dirty="0" smtClean="0">
                <a:solidFill>
                  <a:srgbClr val="00B050"/>
                </a:solidFill>
                <a:latin typeface="NikoshBAN" pitchFamily="2" charset="0"/>
                <a:cs typeface="NikoshBAN" pitchFamily="2" charset="0"/>
              </a:rPr>
              <a:t> </a:t>
            </a:r>
            <a:r>
              <a:rPr lang="en-US" sz="5400" dirty="0" err="1" smtClean="0">
                <a:solidFill>
                  <a:srgbClr val="00B050"/>
                </a:solidFill>
                <a:latin typeface="NikoshBAN" pitchFamily="2" charset="0"/>
                <a:cs typeface="NikoshBAN" pitchFamily="2" charset="0"/>
              </a:rPr>
              <a:t>পালন</a:t>
            </a:r>
            <a:r>
              <a:rPr lang="en-US" sz="5400" dirty="0" smtClean="0">
                <a:solidFill>
                  <a:srgbClr val="00B050"/>
                </a:solidFill>
                <a:latin typeface="NikoshBAN" pitchFamily="2" charset="0"/>
                <a:cs typeface="NikoshBAN" pitchFamily="2" charset="0"/>
              </a:rPr>
              <a:t> </a:t>
            </a:r>
            <a:r>
              <a:rPr lang="en-US" sz="5400" dirty="0" err="1" smtClean="0">
                <a:solidFill>
                  <a:srgbClr val="00B050"/>
                </a:solidFill>
                <a:latin typeface="NikoshBAN" pitchFamily="2" charset="0"/>
                <a:cs typeface="NikoshBAN" pitchFamily="2" charset="0"/>
              </a:rPr>
              <a:t>করা</a:t>
            </a:r>
            <a:r>
              <a:rPr lang="en-US" sz="5400" dirty="0" smtClean="0">
                <a:solidFill>
                  <a:srgbClr val="00B050"/>
                </a:solidFill>
                <a:latin typeface="NikoshBAN" pitchFamily="2" charset="0"/>
                <a:cs typeface="NikoshBAN" pitchFamily="2" charset="0"/>
              </a:rPr>
              <a:t> </a:t>
            </a:r>
            <a:r>
              <a:rPr lang="en-US" sz="5400" dirty="0" err="1" smtClean="0">
                <a:solidFill>
                  <a:srgbClr val="00B050"/>
                </a:solidFill>
                <a:latin typeface="NikoshBAN" pitchFamily="2" charset="0"/>
                <a:cs typeface="NikoshBAN" pitchFamily="2" charset="0"/>
              </a:rPr>
              <a:t>হয়</a:t>
            </a:r>
            <a:r>
              <a:rPr lang="en-US" sz="5400" dirty="0" smtClean="0">
                <a:solidFill>
                  <a:srgbClr val="00B050"/>
                </a:solidFill>
                <a:latin typeface="NikoshBAN" pitchFamily="2" charset="0"/>
                <a:cs typeface="NikoshBAN" pitchFamily="2" charset="0"/>
              </a:rPr>
              <a:t>-</a:t>
            </a:r>
          </a:p>
          <a:p>
            <a:r>
              <a:rPr lang="en-US" sz="5400" dirty="0" smtClean="0">
                <a:solidFill>
                  <a:srgbClr val="00B050"/>
                </a:solidFill>
                <a:latin typeface="NikoshBAN" pitchFamily="2" charset="0"/>
                <a:cs typeface="NikoshBAN" pitchFamily="2" charset="0"/>
              </a:rPr>
              <a:t>১। </a:t>
            </a:r>
            <a:r>
              <a:rPr lang="en-US" sz="5400" dirty="0" err="1" smtClean="0">
                <a:solidFill>
                  <a:srgbClr val="00B050"/>
                </a:solidFill>
                <a:latin typeface="NikoshBAN" pitchFamily="2" charset="0"/>
                <a:cs typeface="NikoshBAN" pitchFamily="2" charset="0"/>
              </a:rPr>
              <a:t>উন্মুক্ত</a:t>
            </a:r>
            <a:r>
              <a:rPr lang="en-US" sz="5400" dirty="0" smtClean="0">
                <a:solidFill>
                  <a:srgbClr val="00B050"/>
                </a:solidFill>
                <a:latin typeface="NikoshBAN" pitchFamily="2" charset="0"/>
                <a:cs typeface="NikoshBAN" pitchFamily="2" charset="0"/>
              </a:rPr>
              <a:t> </a:t>
            </a:r>
            <a:r>
              <a:rPr lang="en-US" sz="5400" dirty="0" err="1" smtClean="0">
                <a:solidFill>
                  <a:srgbClr val="00B050"/>
                </a:solidFill>
                <a:latin typeface="NikoshBAN" pitchFamily="2" charset="0"/>
                <a:cs typeface="NikoshBAN" pitchFamily="2" charset="0"/>
              </a:rPr>
              <a:t>পদ্ধতি</a:t>
            </a:r>
            <a:endParaRPr lang="en-US" sz="5400" dirty="0" smtClean="0">
              <a:solidFill>
                <a:srgbClr val="00B050"/>
              </a:solidFill>
              <a:latin typeface="NikoshBAN" pitchFamily="2" charset="0"/>
              <a:cs typeface="NikoshBAN" pitchFamily="2" charset="0"/>
            </a:endParaRPr>
          </a:p>
          <a:p>
            <a:r>
              <a:rPr lang="en-US" sz="5400" dirty="0" smtClean="0">
                <a:solidFill>
                  <a:srgbClr val="00B050"/>
                </a:solidFill>
                <a:latin typeface="NikoshBAN" pitchFamily="2" charset="0"/>
                <a:cs typeface="NikoshBAN" pitchFamily="2" charset="0"/>
              </a:rPr>
              <a:t>২। </a:t>
            </a:r>
            <a:r>
              <a:rPr lang="en-US" sz="5400" dirty="0" err="1" smtClean="0">
                <a:solidFill>
                  <a:srgbClr val="00B050"/>
                </a:solidFill>
                <a:latin typeface="NikoshBAN" pitchFamily="2" charset="0"/>
                <a:cs typeface="NikoshBAN" pitchFamily="2" charset="0"/>
              </a:rPr>
              <a:t>অর্ধ-আবদ্ধ</a:t>
            </a:r>
            <a:r>
              <a:rPr lang="en-US" sz="5400" dirty="0" smtClean="0">
                <a:solidFill>
                  <a:srgbClr val="00B050"/>
                </a:solidFill>
                <a:latin typeface="NikoshBAN" pitchFamily="2" charset="0"/>
                <a:cs typeface="NikoshBAN" pitchFamily="2" charset="0"/>
              </a:rPr>
              <a:t> </a:t>
            </a:r>
            <a:r>
              <a:rPr lang="en-US" sz="5400" dirty="0" err="1" smtClean="0">
                <a:solidFill>
                  <a:srgbClr val="00B050"/>
                </a:solidFill>
                <a:latin typeface="NikoshBAN" pitchFamily="2" charset="0"/>
                <a:cs typeface="NikoshBAN" pitchFamily="2" charset="0"/>
              </a:rPr>
              <a:t>পদ্ধতি</a:t>
            </a:r>
            <a:endParaRPr lang="en-US" sz="5400" dirty="0" smtClean="0">
              <a:solidFill>
                <a:srgbClr val="00B050"/>
              </a:solidFill>
              <a:latin typeface="NikoshBAN" pitchFamily="2" charset="0"/>
              <a:cs typeface="NikoshBAN" pitchFamily="2" charset="0"/>
            </a:endParaRPr>
          </a:p>
          <a:p>
            <a:r>
              <a:rPr lang="en-US" sz="5400" dirty="0" smtClean="0">
                <a:solidFill>
                  <a:srgbClr val="00B050"/>
                </a:solidFill>
                <a:latin typeface="NikoshBAN" pitchFamily="2" charset="0"/>
                <a:cs typeface="NikoshBAN" pitchFamily="2" charset="0"/>
              </a:rPr>
              <a:t>৩। </a:t>
            </a:r>
            <a:r>
              <a:rPr lang="en-US" sz="5400" dirty="0" err="1" smtClean="0">
                <a:solidFill>
                  <a:srgbClr val="00B050"/>
                </a:solidFill>
                <a:latin typeface="NikoshBAN" pitchFamily="2" charset="0"/>
                <a:cs typeface="NikoshBAN" pitchFamily="2" charset="0"/>
              </a:rPr>
              <a:t>আবদ্ধ</a:t>
            </a:r>
            <a:r>
              <a:rPr lang="en-US" sz="5400" dirty="0" smtClean="0">
                <a:solidFill>
                  <a:srgbClr val="00B050"/>
                </a:solidFill>
                <a:latin typeface="NikoshBAN" pitchFamily="2" charset="0"/>
                <a:cs typeface="NikoshBAN" pitchFamily="2" charset="0"/>
              </a:rPr>
              <a:t> </a:t>
            </a:r>
            <a:r>
              <a:rPr lang="en-US" sz="5400" dirty="0" err="1" smtClean="0">
                <a:solidFill>
                  <a:srgbClr val="00B050"/>
                </a:solidFill>
                <a:latin typeface="NikoshBAN" pitchFamily="2" charset="0"/>
                <a:cs typeface="NikoshBAN" pitchFamily="2" charset="0"/>
              </a:rPr>
              <a:t>পদ্ধতি</a:t>
            </a:r>
            <a:endParaRPr lang="en-US" sz="5400" dirty="0" smtClean="0">
              <a:solidFill>
                <a:srgbClr val="00B050"/>
              </a:solidFill>
              <a:latin typeface="NikoshBAN" pitchFamily="2" charset="0"/>
              <a:cs typeface="NikoshBAN" pitchFamily="2" charset="0"/>
            </a:endParaRPr>
          </a:p>
          <a:p>
            <a:r>
              <a:rPr lang="en-US" sz="5400" dirty="0" smtClean="0">
                <a:solidFill>
                  <a:srgbClr val="00B050"/>
                </a:solidFill>
                <a:latin typeface="NikoshBAN" pitchFamily="2" charset="0"/>
                <a:cs typeface="NikoshBAN" pitchFamily="2" charset="0"/>
              </a:rPr>
              <a:t>৪। </a:t>
            </a:r>
            <a:r>
              <a:rPr lang="en-US" sz="5400" dirty="0" err="1" smtClean="0">
                <a:solidFill>
                  <a:srgbClr val="00B050"/>
                </a:solidFill>
                <a:latin typeface="NikoshBAN" pitchFamily="2" charset="0"/>
                <a:cs typeface="NikoshBAN" pitchFamily="2" charset="0"/>
              </a:rPr>
              <a:t>ভাসমান</a:t>
            </a:r>
            <a:r>
              <a:rPr lang="en-US" sz="5400" dirty="0" smtClean="0">
                <a:solidFill>
                  <a:srgbClr val="00B050"/>
                </a:solidFill>
                <a:latin typeface="NikoshBAN" pitchFamily="2" charset="0"/>
                <a:cs typeface="NikoshBAN" pitchFamily="2" charset="0"/>
              </a:rPr>
              <a:t> </a:t>
            </a:r>
            <a:r>
              <a:rPr lang="en-US" sz="5400" dirty="0" err="1" smtClean="0">
                <a:solidFill>
                  <a:srgbClr val="00B050"/>
                </a:solidFill>
                <a:latin typeface="NikoshBAN" pitchFamily="2" charset="0"/>
                <a:cs typeface="NikoshBAN" pitchFamily="2" charset="0"/>
              </a:rPr>
              <a:t>পদ্ধতি</a:t>
            </a:r>
            <a:r>
              <a:rPr lang="en-US" sz="5400" dirty="0" smtClean="0">
                <a:solidFill>
                  <a:srgbClr val="00B050"/>
                </a:solidFill>
                <a:latin typeface="NikoshBAN" pitchFamily="2" charset="0"/>
                <a:cs typeface="NikoshBAN" pitchFamily="2" charset="0"/>
              </a:rPr>
              <a:t>।</a:t>
            </a:r>
            <a:endParaRPr lang="en-US" sz="5400" dirty="0" smtClean="0">
              <a:solidFill>
                <a:srgbClr val="00B05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47800"/>
            <a:ext cx="9144000" cy="5257800"/>
          </a:xfrm>
        </p:spPr>
        <p:txBody>
          <a:bodyPr>
            <a:normAutofit fontScale="90000"/>
          </a:bodyPr>
          <a:lstStyle/>
          <a:p>
            <a:pPr algn="just"/>
            <a:r>
              <a:rPr lang="en-US" sz="4000" dirty="0" smtClean="0">
                <a:solidFill>
                  <a:srgbClr val="00B050"/>
                </a:solidFill>
                <a:latin typeface="NikoshBAN" pitchFamily="2" charset="0"/>
                <a:cs typeface="NikoshBAN" pitchFamily="2" charset="0"/>
              </a:rPr>
              <a:t> </a:t>
            </a:r>
            <a:r>
              <a:rPr lang="en-US" sz="3600" dirty="0" smtClean="0">
                <a:solidFill>
                  <a:srgbClr val="00B050"/>
                </a:solidFill>
                <a:latin typeface="NikoshBAN" pitchFamily="2" charset="0"/>
                <a:cs typeface="NikoshBAN" pitchFamily="2" charset="0"/>
              </a:rPr>
              <a:t>১। </a:t>
            </a:r>
            <a:r>
              <a:rPr lang="en-US" sz="3600" dirty="0" err="1" smtClean="0">
                <a:solidFill>
                  <a:srgbClr val="00B050"/>
                </a:solidFill>
                <a:latin typeface="NikoshBAN" pitchFamily="2" charset="0"/>
                <a:cs typeface="NikoshBAN" pitchFamily="2" charset="0"/>
              </a:rPr>
              <a:t>উন্মুক্ত</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পদ্ধতিঃ</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হাঁস</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পালনের</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সহজ</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পদ্ধতি</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হচ্ছে</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উন্মুক্ত</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পদ্ধতি</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বাংলাদেশের</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গ্রামাঞ্চলে</a:t>
            </a:r>
            <a:r>
              <a:rPr lang="en-US" sz="3600" dirty="0" smtClean="0">
                <a:solidFill>
                  <a:srgbClr val="00B050"/>
                </a:solidFill>
                <a:latin typeface="NikoshBAN" pitchFamily="2" charset="0"/>
                <a:cs typeface="NikoshBAN" pitchFamily="2" charset="0"/>
              </a:rPr>
              <a:t> এ </a:t>
            </a:r>
            <a:r>
              <a:rPr lang="en-US" sz="3600" dirty="0" err="1" smtClean="0">
                <a:solidFill>
                  <a:srgbClr val="00B050"/>
                </a:solidFill>
                <a:latin typeface="NikoshBAN" pitchFamily="2" charset="0"/>
                <a:cs typeface="NikoshBAN" pitchFamily="2" charset="0"/>
              </a:rPr>
              <a:t>পদ্ধতিতে</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হাঁস</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পালন</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করা</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হয়ে</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থাকে</a:t>
            </a:r>
            <a:r>
              <a:rPr lang="en-US" sz="3600" dirty="0" smtClean="0">
                <a:solidFill>
                  <a:srgbClr val="00B050"/>
                </a:solidFill>
                <a:latin typeface="NikoshBAN" pitchFamily="2" charset="0"/>
                <a:cs typeface="NikoshBAN" pitchFamily="2" charset="0"/>
              </a:rPr>
              <a:t>। এ </a:t>
            </a:r>
            <a:r>
              <a:rPr lang="en-US" sz="3600" dirty="0" err="1" smtClean="0">
                <a:solidFill>
                  <a:srgbClr val="00B050"/>
                </a:solidFill>
                <a:latin typeface="NikoshBAN" pitchFamily="2" charset="0"/>
                <a:cs typeface="NikoshBAN" pitchFamily="2" charset="0"/>
              </a:rPr>
              <a:t>পদ্ধতিতে</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সকাল</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বেলায়</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হাঁসগুলোকে</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বাসা</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থেকে</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ছেড়ে</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দেওয়া</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হয়</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এবং</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রাতে</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নির্দিষ্ট</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ঘরে</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আবদ্ধ</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থাকে</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এখানে</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হাঁসকে</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সাধারণত</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কোনো</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খাবার</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দেওয়া</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হয়</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না</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কারণ</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এরা</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সারাদিন</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প্রাকৃতিক</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উৎস</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থেকে</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বিভিন্ন</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ধরনের</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খাদ্য</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যেমন-ছোট</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মাছ</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শামুক</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জলজ</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উদ্ভিদসহ</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বিভিন্ন</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দানাশস্য</a:t>
            </a:r>
            <a:r>
              <a:rPr lang="en-US" sz="3600" dirty="0" smtClean="0">
                <a:solidFill>
                  <a:srgbClr val="00B050"/>
                </a:solidFill>
                <a:latin typeface="NikoshBAN" pitchFamily="2" charset="0"/>
                <a:cs typeface="NikoshBAN" pitchFamily="2" charset="0"/>
              </a:rPr>
              <a:t> ও </a:t>
            </a:r>
            <a:r>
              <a:rPr lang="en-US" sz="3600" dirty="0" err="1" smtClean="0">
                <a:solidFill>
                  <a:srgbClr val="00B050"/>
                </a:solidFill>
                <a:latin typeface="NikoshBAN" pitchFamily="2" charset="0"/>
                <a:cs typeface="NikoshBAN" pitchFamily="2" charset="0"/>
              </a:rPr>
              <a:t>কীটপতঙ্গ</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নিজেরাই</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সংগ্রহ</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করে</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খায়</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হাঁস</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সকাল</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বেলায়</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ডিম</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পাড়ে</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তাই</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এই</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পদ্ধতিতে</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হাঁস</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পালনের</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সময়</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ডিমপাড়া</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হাঁসকে</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সকাল</a:t>
            </a:r>
            <a:r>
              <a:rPr lang="en-US" sz="3600" dirty="0" smtClean="0">
                <a:solidFill>
                  <a:srgbClr val="00B050"/>
                </a:solidFill>
                <a:latin typeface="NikoshBAN" pitchFamily="2" charset="0"/>
                <a:cs typeface="NikoshBAN" pitchFamily="2" charset="0"/>
              </a:rPr>
              <a:t> ৯টা </a:t>
            </a:r>
            <a:r>
              <a:rPr lang="en-US" sz="3600" dirty="0" err="1" smtClean="0">
                <a:solidFill>
                  <a:srgbClr val="00B050"/>
                </a:solidFill>
                <a:latin typeface="NikoshBAN" pitchFamily="2" charset="0"/>
                <a:cs typeface="NikoshBAN" pitchFamily="2" charset="0"/>
              </a:rPr>
              <a:t>পর্যন্ত</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ঘরে</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আবদ্ধ</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করে</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রাখতে</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হয়</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আমাদের</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দেশের</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যেসব</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অঞ্চলে</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পতিত</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জমি</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হাওর-বাঁওর</a:t>
            </a:r>
            <a:r>
              <a:rPr lang="en-US" sz="3600" dirty="0" smtClean="0">
                <a:solidFill>
                  <a:srgbClr val="00B050"/>
                </a:solidFill>
                <a:latin typeface="NikoshBAN" pitchFamily="2" charset="0"/>
                <a:cs typeface="NikoshBAN" pitchFamily="2" charset="0"/>
              </a:rPr>
              <a:t> ও </a:t>
            </a:r>
            <a:r>
              <a:rPr lang="en-US" sz="3600" dirty="0" err="1" smtClean="0">
                <a:solidFill>
                  <a:srgbClr val="00B050"/>
                </a:solidFill>
                <a:latin typeface="NikoshBAN" pitchFamily="2" charset="0"/>
                <a:cs typeface="NikoshBAN" pitchFamily="2" charset="0"/>
              </a:rPr>
              <a:t>নদী</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রয়েছে</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সেখানে</a:t>
            </a:r>
            <a:r>
              <a:rPr lang="en-US" sz="3600" dirty="0" smtClean="0">
                <a:solidFill>
                  <a:srgbClr val="00B050"/>
                </a:solidFill>
                <a:latin typeface="NikoshBAN" pitchFamily="2" charset="0"/>
                <a:cs typeface="NikoshBAN" pitchFamily="2" charset="0"/>
              </a:rPr>
              <a:t> এ </a:t>
            </a:r>
            <a:r>
              <a:rPr lang="en-US" sz="3600" dirty="0" err="1" smtClean="0">
                <a:solidFill>
                  <a:srgbClr val="00B050"/>
                </a:solidFill>
                <a:latin typeface="NikoshBAN" pitchFamily="2" charset="0"/>
                <a:cs typeface="NikoshBAN" pitchFamily="2" charset="0"/>
              </a:rPr>
              <a:t>পদ্ধতি</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সবচেয়ে</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বেশি</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উত্তম</a:t>
            </a:r>
            <a:r>
              <a:rPr lang="en-US" sz="3600" dirty="0" smtClean="0">
                <a:solidFill>
                  <a:srgbClr val="00B050"/>
                </a:solidFill>
                <a:latin typeface="NikoshBAN" pitchFamily="2" charset="0"/>
                <a:cs typeface="NikoshBAN" pitchFamily="2" charset="0"/>
              </a:rPr>
              <a:t>।</a:t>
            </a:r>
            <a:endParaRPr lang="en-US" sz="4400" dirty="0">
              <a:solidFill>
                <a:srgbClr val="00B050"/>
              </a:solidFill>
              <a:latin typeface="NikoshBAN" pitchFamily="2" charset="0"/>
              <a:cs typeface="NikoshBAN" pitchFamily="2" charset="0"/>
            </a:endParaRPr>
          </a:p>
        </p:txBody>
      </p:sp>
      <p:sp>
        <p:nvSpPr>
          <p:cNvPr id="4" name="Rounded Rectangle 3"/>
          <p:cNvSpPr/>
          <p:nvPr/>
        </p:nvSpPr>
        <p:spPr>
          <a:xfrm>
            <a:off x="1066800" y="533400"/>
            <a:ext cx="7467600" cy="76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t> </a:t>
            </a:r>
            <a:r>
              <a:rPr lang="en-US" sz="3600" dirty="0" err="1" smtClean="0">
                <a:solidFill>
                  <a:srgbClr val="FF0000"/>
                </a:solidFill>
                <a:latin typeface="NikoshBAN" pitchFamily="2" charset="0"/>
                <a:cs typeface="NikoshBAN" pitchFamily="2" charset="0"/>
              </a:rPr>
              <a:t>নিম্নে</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হাঁস</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পালনের</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পদ্ধতি</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গুলো</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বর্ণনা</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করা</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হলো</a:t>
            </a:r>
            <a:endParaRPr lang="en-US" sz="3600" dirty="0" smtClean="0">
              <a:solidFill>
                <a:srgbClr val="FF0000"/>
              </a:solidFill>
              <a:latin typeface="NikoshBAN" pitchFamily="2" charset="0"/>
              <a:cs typeface="NikoshBAN" pitchFamily="2" charset="0"/>
            </a:endParaRPr>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676400"/>
          </a:xfrm>
        </p:spPr>
        <p:txBody>
          <a:bodyPr>
            <a:normAutofit/>
          </a:bodyPr>
          <a:lstStyle/>
          <a:p>
            <a:pPr algn="ctr"/>
            <a:r>
              <a:rPr lang="en-US" sz="7200" b="1" dirty="0" err="1" smtClean="0">
                <a:solidFill>
                  <a:srgbClr val="7030A0"/>
                </a:solidFill>
                <a:latin typeface="NikoshBAN" pitchFamily="2" charset="0"/>
                <a:cs typeface="NikoshBAN" pitchFamily="2" charset="0"/>
              </a:rPr>
              <a:t>একক</a:t>
            </a:r>
            <a:r>
              <a:rPr lang="en-US" sz="7200" b="1" dirty="0" smtClean="0">
                <a:solidFill>
                  <a:srgbClr val="7030A0"/>
                </a:solidFill>
                <a:latin typeface="NikoshBAN" pitchFamily="2" charset="0"/>
                <a:cs typeface="NikoshBAN" pitchFamily="2" charset="0"/>
              </a:rPr>
              <a:t> </a:t>
            </a:r>
            <a:r>
              <a:rPr lang="en-US" sz="7200" b="1" dirty="0" err="1" smtClean="0">
                <a:solidFill>
                  <a:srgbClr val="7030A0"/>
                </a:solidFill>
                <a:latin typeface="NikoshBAN" pitchFamily="2" charset="0"/>
                <a:cs typeface="NikoshBAN" pitchFamily="2" charset="0"/>
              </a:rPr>
              <a:t>কাজ</a:t>
            </a:r>
            <a:r>
              <a:rPr lang="en-US" sz="7200" b="1" dirty="0" smtClean="0">
                <a:solidFill>
                  <a:srgbClr val="7030A0"/>
                </a:solidFill>
                <a:latin typeface="NikoshBAN" pitchFamily="2" charset="0"/>
                <a:cs typeface="NikoshBAN" pitchFamily="2" charset="0"/>
              </a:rPr>
              <a:t>-</a:t>
            </a:r>
            <a:endParaRPr lang="en-US" sz="7200" b="1" dirty="0">
              <a:solidFill>
                <a:srgbClr val="7030A0"/>
              </a:solidFill>
              <a:latin typeface="NikoshBAN" pitchFamily="2" charset="0"/>
              <a:cs typeface="NikoshBAN" pitchFamily="2" charset="0"/>
            </a:endParaRPr>
          </a:p>
        </p:txBody>
      </p:sp>
      <p:sp>
        <p:nvSpPr>
          <p:cNvPr id="3" name="Subtitle 2"/>
          <p:cNvSpPr>
            <a:spLocks noGrp="1"/>
          </p:cNvSpPr>
          <p:nvPr>
            <p:ph type="subTitle" idx="1"/>
          </p:nvPr>
        </p:nvSpPr>
        <p:spPr>
          <a:xfrm>
            <a:off x="228600" y="2590800"/>
            <a:ext cx="8686800" cy="1905000"/>
          </a:xfrm>
        </p:spPr>
        <p:txBody>
          <a:bodyPr>
            <a:noAutofit/>
          </a:bodyPr>
          <a:lstStyle/>
          <a:p>
            <a:pPr algn="ctr"/>
            <a:r>
              <a:rPr lang="en-US" sz="6600" dirty="0" err="1" smtClean="0">
                <a:solidFill>
                  <a:srgbClr val="00B050"/>
                </a:solidFill>
                <a:latin typeface="NikoshBAN" pitchFamily="2" charset="0"/>
                <a:cs typeface="NikoshBAN" pitchFamily="2" charset="0"/>
              </a:rPr>
              <a:t>হাঁস</a:t>
            </a:r>
            <a:r>
              <a:rPr lang="en-US" sz="6600" dirty="0" smtClean="0">
                <a:solidFill>
                  <a:srgbClr val="00B050"/>
                </a:solidFill>
                <a:latin typeface="NikoshBAN" pitchFamily="2" charset="0"/>
                <a:cs typeface="NikoshBAN" pitchFamily="2" charset="0"/>
              </a:rPr>
              <a:t> </a:t>
            </a:r>
            <a:r>
              <a:rPr lang="en-US" sz="6600" dirty="0" err="1" smtClean="0">
                <a:solidFill>
                  <a:srgbClr val="00B050"/>
                </a:solidFill>
                <a:latin typeface="NikoshBAN" pitchFamily="2" charset="0"/>
                <a:cs typeface="NikoshBAN" pitchFamily="2" charset="0"/>
              </a:rPr>
              <a:t>পালনের</a:t>
            </a:r>
            <a:r>
              <a:rPr lang="en-US" sz="6600" dirty="0" smtClean="0">
                <a:solidFill>
                  <a:srgbClr val="00B050"/>
                </a:solidFill>
                <a:latin typeface="NikoshBAN" pitchFamily="2" charset="0"/>
                <a:cs typeface="NikoshBAN" pitchFamily="2" charset="0"/>
              </a:rPr>
              <a:t> </a:t>
            </a:r>
            <a:r>
              <a:rPr lang="en-US" sz="6600" dirty="0" err="1" smtClean="0">
                <a:solidFill>
                  <a:srgbClr val="00B050"/>
                </a:solidFill>
                <a:latin typeface="NikoshBAN" pitchFamily="2" charset="0"/>
                <a:cs typeface="NikoshBAN" pitchFamily="2" charset="0"/>
              </a:rPr>
              <a:t>বিভিন্ন</a:t>
            </a:r>
            <a:r>
              <a:rPr lang="en-US" sz="6600" dirty="0" smtClean="0">
                <a:solidFill>
                  <a:srgbClr val="00B050"/>
                </a:solidFill>
                <a:latin typeface="NikoshBAN" pitchFamily="2" charset="0"/>
                <a:cs typeface="NikoshBAN" pitchFamily="2" charset="0"/>
              </a:rPr>
              <a:t> </a:t>
            </a:r>
            <a:r>
              <a:rPr lang="en-US" sz="6600" dirty="0" err="1" smtClean="0">
                <a:solidFill>
                  <a:srgbClr val="00B050"/>
                </a:solidFill>
                <a:latin typeface="NikoshBAN" pitchFamily="2" charset="0"/>
                <a:cs typeface="NikoshBAN" pitchFamily="2" charset="0"/>
              </a:rPr>
              <a:t>পদ্ধতি</a:t>
            </a:r>
            <a:r>
              <a:rPr lang="en-US" sz="6600" dirty="0" smtClean="0">
                <a:solidFill>
                  <a:srgbClr val="00B050"/>
                </a:solidFill>
                <a:latin typeface="NikoshBAN" pitchFamily="2" charset="0"/>
                <a:cs typeface="NikoshBAN" pitchFamily="2" charset="0"/>
              </a:rPr>
              <a:t> </a:t>
            </a:r>
            <a:r>
              <a:rPr lang="en-US" sz="6600" dirty="0" err="1" smtClean="0">
                <a:solidFill>
                  <a:srgbClr val="00B050"/>
                </a:solidFill>
                <a:latin typeface="NikoshBAN" pitchFamily="2" charset="0"/>
                <a:cs typeface="NikoshBAN" pitchFamily="2" charset="0"/>
              </a:rPr>
              <a:t>গুলো</a:t>
            </a:r>
            <a:r>
              <a:rPr lang="en-US" sz="6600" dirty="0" smtClean="0">
                <a:solidFill>
                  <a:srgbClr val="00B050"/>
                </a:solidFill>
                <a:latin typeface="NikoshBAN" pitchFamily="2" charset="0"/>
                <a:cs typeface="NikoshBAN" pitchFamily="2" charset="0"/>
              </a:rPr>
              <a:t> </a:t>
            </a:r>
            <a:r>
              <a:rPr lang="en-US" sz="6600" dirty="0" err="1" smtClean="0">
                <a:solidFill>
                  <a:srgbClr val="00B050"/>
                </a:solidFill>
                <a:latin typeface="NikoshBAN" pitchFamily="2" charset="0"/>
                <a:cs typeface="NikoshBAN" pitchFamily="2" charset="0"/>
              </a:rPr>
              <a:t>লেখ</a:t>
            </a:r>
            <a:r>
              <a:rPr lang="en-US" sz="6600" dirty="0" smtClean="0">
                <a:solidFill>
                  <a:srgbClr val="00B050"/>
                </a:solidFill>
                <a:latin typeface="NikoshBAN" pitchFamily="2" charset="0"/>
                <a:cs typeface="NikoshBAN" pitchFamily="2" charset="0"/>
              </a:rPr>
              <a:t>।</a:t>
            </a:r>
            <a:endParaRPr lang="en-US" sz="6600" b="1" dirty="0">
              <a:solidFill>
                <a:srgbClr val="00B05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623</TotalTime>
  <Words>643</Words>
  <Application>Microsoft Office PowerPoint</Application>
  <PresentationFormat>On-screen Show (4:3)</PresentationFormat>
  <Paragraphs>60</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Oriel</vt:lpstr>
      <vt:lpstr>আজকের ক্লাসে সবাইকে স্বাগতম</vt:lpstr>
      <vt:lpstr>Slide 2</vt:lpstr>
      <vt:lpstr>Slide 3</vt:lpstr>
      <vt:lpstr>আজকের পাঠ</vt:lpstr>
      <vt:lpstr>Slide 5</vt:lpstr>
      <vt:lpstr>হাঁস পালন</vt:lpstr>
      <vt:lpstr>হাঁস পালনের পদ্ধতি সমুহ</vt:lpstr>
      <vt:lpstr> ১। উন্মুক্ত পদ্ধতিঃ হাঁস পালনের সহজ পদ্ধতি হচ্ছে উন্মুক্ত পদ্ধতি। বাংলাদেশের গ্রামাঞ্চলে এ পদ্ধতিতে হাঁস পালন করা হয়ে থাকে। এ পদ্ধতিতে সকাল বেলায় হাঁসগুলোকে বাসা থেকে ছেড়ে দেওয়া হয় এবং রাতে নির্দিষ্ট ঘরে আবদ্ধ থাকে। এখানে হাঁসকে সাধারণত কোনো খাবার দেওয়া হয় না। কারণ, এরা সারাদিন প্রাকৃতিক উৎস থেকে বিভিন্ন ধরনের খাদ্য যেমন-ছোট মাছ, শামুক, জলজ উদ্ভিদসহ বিভিন্ন দানাশস্য ও কীটপতঙ্গ নিজেরাই সংগ্রহ করে খায়। হাঁস সকাল বেলায় ডিম পাড়ে। তাই এই পদ্ধতিতে হাঁস পালনের সময় ডিমপাড়া হাঁসকে সকাল ৯টা পর্যন্ত ঘরে আবদ্ধ করে রাখতে হয়। আমাদের দেশের যেসব অঞ্চলে পতিত জমি, হাওর-বাঁওর ও নদী রয়েছে সেখানে এ পদ্ধতি সবচেয়ে বেশি উত্তম।</vt:lpstr>
      <vt:lpstr>একক কাজ-</vt:lpstr>
      <vt:lpstr>উন্মুক্ত পদ্ধতিতে হাঁস পালনের সুবিধা ও অসুবিধা</vt:lpstr>
      <vt:lpstr>উন্মুক্ত পদ্ধতিতে হাঁস পালনের বিভিন্ন অসুবিধা</vt:lpstr>
      <vt:lpstr>আবদ্ধ পদ্ধতির সুবিধা ও অসুবিধা</vt:lpstr>
      <vt:lpstr>আবদ্ধ পদ্ধতির অসুবিধা</vt:lpstr>
      <vt:lpstr>অর্ধ-আবদ্ধ পদ্ধতির সুবিধা ও অসুবিধা</vt:lpstr>
      <vt:lpstr>অর্ধ-আবদ্ধ পদ্ধতির অসুবিধা</vt:lpstr>
      <vt:lpstr>জোড়ায় কাজ </vt:lpstr>
      <vt:lpstr>মূল্যায়ন</vt:lpstr>
      <vt:lpstr>বাড়ির কাজ</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আজকের ক্লাসে সবাইকে স্বাগতম</dc:title>
  <dc:creator>RELIANCE PC</dc:creator>
  <cp:lastModifiedBy>RELIANCE PC</cp:lastModifiedBy>
  <cp:revision>231</cp:revision>
  <dcterms:created xsi:type="dcterms:W3CDTF">2006-08-16T00:00:00Z</dcterms:created>
  <dcterms:modified xsi:type="dcterms:W3CDTF">2021-08-13T13:56:47Z</dcterms:modified>
</cp:coreProperties>
</file>