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63" r:id="rId6"/>
    <p:sldId id="264" r:id="rId7"/>
    <p:sldId id="265" r:id="rId8"/>
    <p:sldId id="270" r:id="rId9"/>
    <p:sldId id="266" r:id="rId10"/>
    <p:sldId id="267" r:id="rId11"/>
    <p:sldId id="259" r:id="rId12"/>
    <p:sldId id="268" r:id="rId13"/>
    <p:sldId id="272" r:id="rId14"/>
    <p:sldId id="273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73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09B4-CC9B-438D-AB6B-D36C73B310E4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09B4-CC9B-438D-AB6B-D36C73B310E4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09B4-CC9B-438D-AB6B-D36C73B310E4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09B4-CC9B-438D-AB6B-D36C73B310E4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09B4-CC9B-438D-AB6B-D36C73B310E4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09B4-CC9B-438D-AB6B-D36C73B310E4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09B4-CC9B-438D-AB6B-D36C73B310E4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09B4-CC9B-438D-AB6B-D36C73B310E4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09B4-CC9B-438D-AB6B-D36C73B310E4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09B4-CC9B-438D-AB6B-D36C73B310E4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09B4-CC9B-438D-AB6B-D36C73B310E4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509B4-CC9B-438D-AB6B-D36C73B310E4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lighthack/4423938259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gthankyou.com/category/gratitude/thank-you-power-gratitude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gif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A0B7C9-E2AC-49F2-B74D-B98440B228EF}"/>
              </a:ext>
            </a:extLst>
          </p:cNvPr>
          <p:cNvSpPr txBox="1"/>
          <p:nvPr/>
        </p:nvSpPr>
        <p:spPr>
          <a:xfrm>
            <a:off x="6096000" y="4572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VC\Desktop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527871"/>
            <a:ext cx="6172200" cy="630980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7101FF-C155-497F-AFB3-7571F6583E76}"/>
                  </a:ext>
                </a:extLst>
              </p:cNvPr>
              <p:cNvSpPr txBox="1"/>
              <p:nvPr/>
            </p:nvSpPr>
            <p:spPr>
              <a:xfrm flipH="1">
                <a:off x="4391087" y="4741607"/>
                <a:ext cx="4571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7101FF-C155-497F-AFB3-7571F6583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391087" y="4741607"/>
                <a:ext cx="45719" cy="553998"/>
              </a:xfrm>
              <a:prstGeom prst="rect">
                <a:avLst/>
              </a:prstGeom>
              <a:blipFill>
                <a:blip r:embed="rId3"/>
                <a:stretch>
                  <a:fillRect r="-17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62E98D0-11CF-4FFB-9CA2-6E1A1ABCDF3C}"/>
              </a:ext>
            </a:extLst>
          </p:cNvPr>
          <p:cNvSpPr txBox="1"/>
          <p:nvPr/>
        </p:nvSpPr>
        <p:spPr>
          <a:xfrm>
            <a:off x="3429000" y="4864510"/>
            <a:ext cx="944881" cy="4408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0CFAD2-728E-497E-9DEC-D931A7DF79FD}"/>
              </a:ext>
            </a:extLst>
          </p:cNvPr>
          <p:cNvSpPr txBox="1"/>
          <p:nvPr/>
        </p:nvSpPr>
        <p:spPr>
          <a:xfrm>
            <a:off x="3048000" y="6452956"/>
            <a:ext cx="1524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941790"/>
            <a:ext cx="7162800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স্প্রিং</a:t>
            </a:r>
            <a:r>
              <a:rPr lang="en-US" sz="36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36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36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50g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ভরের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বস্তু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সরল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দোলন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গতিতে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দুলছে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বিস্তার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12cm.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A: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কৌনিক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কম্পাংক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A: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স্প্রিং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ধ্রুবক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(K)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CAAF1F5-539B-4B1D-B60F-A497DC8139F3}"/>
              </a:ext>
            </a:extLst>
          </p:cNvPr>
          <p:cNvSpPr/>
          <p:nvPr/>
        </p:nvSpPr>
        <p:spPr>
          <a:xfrm>
            <a:off x="3505200" y="304800"/>
            <a:ext cx="2590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" y="6477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676400"/>
            <a:ext cx="8458200" cy="2514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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পর্যায়কাল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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কৌনিক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কম্পাংক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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পর্যায়কাল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ধ্রুবকের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সম্পর্ক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নিরুপন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76AFA3-AD59-4BC7-A84F-49E4154004B8}"/>
              </a:ext>
            </a:extLst>
          </p:cNvPr>
          <p:cNvSpPr/>
          <p:nvPr/>
        </p:nvSpPr>
        <p:spPr>
          <a:xfrm>
            <a:off x="3276600" y="369332"/>
            <a:ext cx="2209800" cy="926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828800"/>
            <a:ext cx="6477000" cy="4175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SutonnyMJ" pitchFamily="2" charset="0"/>
            </a:endParaRPr>
          </a:p>
          <a:p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দশা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দোলনকাল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কম্পাংক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সরলদোলন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0.01m</a:t>
            </a:r>
            <a:r>
              <a:rPr lang="en-US" sz="3600" dirty="0">
                <a:latin typeface="SutonnyMJ" pitchFamily="2" charset="0"/>
              </a:rPr>
              <a:t> ও  </a:t>
            </a:r>
            <a:r>
              <a:rPr lang="en-US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12H</a:t>
            </a:r>
            <a:r>
              <a:rPr lang="en-US" sz="36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Z</a:t>
            </a:r>
            <a:r>
              <a:rPr lang="en-US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বস্তুটির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0.005m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7630B4B-CFCD-4094-A1B9-32D6238D22CD}"/>
              </a:ext>
            </a:extLst>
          </p:cNvPr>
          <p:cNvSpPr/>
          <p:nvPr/>
        </p:nvSpPr>
        <p:spPr>
          <a:xfrm>
            <a:off x="3429000" y="381000"/>
            <a:ext cx="3276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DFB69C6-57A1-441A-B1E0-8DD6D0F88271}"/>
              </a:ext>
            </a:extLst>
          </p:cNvPr>
          <p:cNvSpPr/>
          <p:nvPr/>
        </p:nvSpPr>
        <p:spPr>
          <a:xfrm>
            <a:off x="3162300" y="304800"/>
            <a:ext cx="2819400" cy="986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DCD0AD-E965-4C2F-B57C-4B3B0B952FFF}"/>
              </a:ext>
            </a:extLst>
          </p:cNvPr>
          <p:cNvSpPr txBox="1"/>
          <p:nvPr/>
        </p:nvSpPr>
        <p:spPr>
          <a:xfrm>
            <a:off x="3467100" y="3048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2FD02E-B888-4B17-B281-1B76EF5F9C32}"/>
              </a:ext>
            </a:extLst>
          </p:cNvPr>
          <p:cNvSpPr txBox="1"/>
          <p:nvPr/>
        </p:nvSpPr>
        <p:spPr>
          <a:xfrm>
            <a:off x="4572000" y="16002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3C3C7F-4880-4176-A34A-15BE7FCDCE3E}"/>
              </a:ext>
            </a:extLst>
          </p:cNvPr>
          <p:cNvSpPr txBox="1"/>
          <p:nvPr/>
        </p:nvSpPr>
        <p:spPr>
          <a:xfrm>
            <a:off x="4800600" y="229344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ডঃ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শাহজাহান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তপন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90B8A2-786B-4E80-92C7-97EA390FC28A}"/>
              </a:ext>
            </a:extLst>
          </p:cNvPr>
          <p:cNvSpPr txBox="1"/>
          <p:nvPr/>
        </p:nvSpPr>
        <p:spPr>
          <a:xfrm>
            <a:off x="4572000" y="3062881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39490-BADC-4246-ACF6-EF13B7A2014D}"/>
              </a:ext>
            </a:extLst>
          </p:cNvPr>
          <p:cNvSpPr txBox="1"/>
          <p:nvPr/>
        </p:nvSpPr>
        <p:spPr>
          <a:xfrm>
            <a:off x="4800600" y="3756121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ডঃআমির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ransition spd="slow"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11303"/>
            <a:ext cx="49457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রাজেন্দ্র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দারুচ্ছুন্নাত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0" y="32766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৮ম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পর্যাবৃত্ত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F:\22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11303"/>
            <a:ext cx="1836057" cy="2307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FBF309-BB77-42BE-9141-4B8B0A70A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1000"/>
            <a:ext cx="2285999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87E9DE-B3BD-4651-96BA-07DDEACFD4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276600"/>
            <a:ext cx="3581400" cy="2764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A1797F-17A9-4246-AB25-DD6C41C43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81"/>
            <a:ext cx="3581401" cy="35814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1D1925-4FDC-453B-9B37-9C1BD4ECBD94}"/>
              </a:ext>
            </a:extLst>
          </p:cNvPr>
          <p:cNvSpPr txBox="1"/>
          <p:nvPr/>
        </p:nvSpPr>
        <p:spPr>
          <a:xfrm>
            <a:off x="7010400" y="3151484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স্প্রিং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93088C-1330-4D4E-A228-64E5F3EC51BB}"/>
              </a:ext>
            </a:extLst>
          </p:cNvPr>
          <p:cNvSpPr txBox="1"/>
          <p:nvPr/>
        </p:nvSpPr>
        <p:spPr>
          <a:xfrm flipH="1">
            <a:off x="685800" y="358386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সরলদোলক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98D95C-C365-4D0B-9380-085D04C7C24B}"/>
              </a:ext>
            </a:extLst>
          </p:cNvPr>
          <p:cNvSpPr txBox="1"/>
          <p:nvPr/>
        </p:nvSpPr>
        <p:spPr>
          <a:xfrm flipH="1">
            <a:off x="4419600" y="6040744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ransition spd="slow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F1AFB-CB78-4730-A675-3790B5B92CE8}"/>
              </a:ext>
            </a:extLst>
          </p:cNvPr>
          <p:cNvSpPr/>
          <p:nvPr/>
        </p:nvSpPr>
        <p:spPr>
          <a:xfrm>
            <a:off x="2819400" y="457200"/>
            <a:ext cx="3657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7BE152-1A3D-43AA-A40C-1409EB64CCB7}"/>
              </a:ext>
            </a:extLst>
          </p:cNvPr>
          <p:cNvSpPr txBox="1"/>
          <p:nvPr/>
        </p:nvSpPr>
        <p:spPr>
          <a:xfrm>
            <a:off x="2819400" y="2657101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সরলদোলন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4943642"/>
      </p:ext>
    </p:extLst>
  </p:cSld>
  <p:clrMapOvr>
    <a:masterClrMapping/>
  </p:clrMapOvr>
  <p:transition spd="slow"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829814"/>
            <a:ext cx="6400800" cy="188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marL="508000" indent="-508000">
              <a:lnSpc>
                <a:spcPct val="120000"/>
              </a:lnSpc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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সরলদোলন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গতি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সংক্রান্ত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বিভিন্ন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রাশি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ব্যাখ্যা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করতে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পারবে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।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BC57D84-F1BE-448E-A061-C87C353C8F67}"/>
              </a:ext>
            </a:extLst>
          </p:cNvPr>
          <p:cNvSpPr/>
          <p:nvPr/>
        </p:nvSpPr>
        <p:spPr>
          <a:xfrm>
            <a:off x="2895600" y="457200"/>
            <a:ext cx="3581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8994"/>
            <a:ext cx="7315200" cy="205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6738" indent="-566738" algn="just">
              <a:lnSpc>
                <a:spcPct val="120000"/>
              </a:lnSpc>
            </a:pP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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পর্যায়কাল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(T)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সরলদোলন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(T)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WVC\Desktop\Capture.PN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457200" y="2294037"/>
            <a:ext cx="6477000" cy="4135362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46E7E5-5601-4356-972E-BD1682881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265438"/>
            <a:ext cx="1524000" cy="304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ADACA1-9ABB-4EE4-818A-623EB4882FA5}"/>
                  </a:ext>
                </a:extLst>
              </p:cNvPr>
              <p:cNvSpPr txBox="1"/>
              <p:nvPr/>
            </p:nvSpPr>
            <p:spPr>
              <a:xfrm>
                <a:off x="5410200" y="2971800"/>
                <a:ext cx="45729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𝜔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ADACA1-9ABB-4EE4-818A-623EB4882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971800"/>
                <a:ext cx="45729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E48952-CA59-4C8D-B8AF-22C47EA17872}"/>
                  </a:ext>
                </a:extLst>
              </p:cNvPr>
              <p:cNvSpPr txBox="1"/>
              <p:nvPr/>
            </p:nvSpPr>
            <p:spPr>
              <a:xfrm>
                <a:off x="2661992" y="2984090"/>
                <a:ext cx="175269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𝜔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E48952-CA59-4C8D-B8AF-22C47EA17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992" y="2984090"/>
                <a:ext cx="175269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652F71-19C4-4405-95A8-37F44C96A749}"/>
                  </a:ext>
                </a:extLst>
              </p:cNvPr>
              <p:cNvSpPr txBox="1"/>
              <p:nvPr/>
            </p:nvSpPr>
            <p:spPr>
              <a:xfrm>
                <a:off x="2433346" y="3471341"/>
                <a:ext cx="45729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𝜔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652F71-19C4-4405-95A8-37F44C96A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346" y="3471341"/>
                <a:ext cx="45729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A4A70F-1F70-4AA6-BEF1-84C138E5DE89}"/>
                  </a:ext>
                </a:extLst>
              </p:cNvPr>
              <p:cNvSpPr txBox="1"/>
              <p:nvPr/>
            </p:nvSpPr>
            <p:spPr>
              <a:xfrm>
                <a:off x="3238408" y="4069103"/>
                <a:ext cx="45729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𝜔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A4A70F-1F70-4AA6-BEF1-84C138E5D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408" y="4069103"/>
                <a:ext cx="45729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EED46C-63DD-4B65-8209-5B37CBB54909}"/>
                  </a:ext>
                </a:extLst>
              </p:cNvPr>
              <p:cNvSpPr txBox="1"/>
              <p:nvPr/>
            </p:nvSpPr>
            <p:spPr>
              <a:xfrm>
                <a:off x="3810000" y="6050654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𝜔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EED46C-63DD-4B65-8209-5B37CBB54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6050654"/>
                <a:ext cx="7620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673B25D-C1F0-44EB-949A-FA40D9343B98}"/>
                  </a:ext>
                </a:extLst>
              </p:cNvPr>
              <p:cNvSpPr txBox="1"/>
              <p:nvPr/>
            </p:nvSpPr>
            <p:spPr>
              <a:xfrm>
                <a:off x="2133554" y="4648645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𝜔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673B25D-C1F0-44EB-949A-FA40D9343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554" y="4648645"/>
                <a:ext cx="7620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VC\Desktop\Capture-1.PNG"/>
          <p:cNvPicPr>
            <a:picLocks noChangeAspect="1" noChangeArrowheads="1"/>
          </p:cNvPicPr>
          <p:nvPr/>
        </p:nvPicPr>
        <p:blipFill>
          <a:blip r:embed="rId2"/>
          <a:srcRect l="4255" t="8780" r="4255" b="2162"/>
          <a:stretch>
            <a:fillRect/>
          </a:stretch>
        </p:blipFill>
        <p:spPr bwMode="auto">
          <a:xfrm>
            <a:off x="304800" y="30480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460480"/>
            <a:ext cx="76200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u="sng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বিস্তারঃ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সরলদোলন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সাম্যাবস্থান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একদিকে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সরবোচ্চ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দুরত্ব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দশাঃ</a:t>
            </a:r>
            <a:r>
              <a:rPr lang="en-US" sz="3600" dirty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সরলদোলন</a:t>
            </a:r>
            <a:r>
              <a:rPr lang="en-US" sz="3600" dirty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গতি</a:t>
            </a:r>
            <a:r>
              <a:rPr lang="en-US" sz="3600" dirty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সম্পন্ন</a:t>
            </a:r>
            <a:r>
              <a:rPr lang="en-US" sz="3600" dirty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মুহূর্তে</a:t>
            </a:r>
            <a:r>
              <a:rPr lang="en-US" sz="3600" dirty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গতির</a:t>
            </a:r>
            <a:r>
              <a:rPr lang="en-US" sz="3600" dirty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সম্যক</a:t>
            </a:r>
            <a:r>
              <a:rPr lang="en-US" sz="3600" dirty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অবস্থাকে</a:t>
            </a:r>
            <a:r>
              <a:rPr lang="en-US" sz="3600" dirty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দশা</a:t>
            </a:r>
            <a:r>
              <a:rPr lang="en-US" sz="3600" dirty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SutonnyMJ" pitchFamily="2" charset="0"/>
            </a:endParaRPr>
          </a:p>
        </p:txBody>
      </p:sp>
    </p:spTree>
  </p:cSld>
  <p:clrMapOvr>
    <a:masterClrMapping/>
  </p:clrMapOvr>
  <p:transition spd="slow"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VC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5181600" cy="5516380"/>
          </a:xfrm>
          <a:prstGeom prst="rect">
            <a:avLst/>
          </a:prstGeom>
          <a:noFill/>
        </p:spPr>
      </p:pic>
      <p:pic>
        <p:nvPicPr>
          <p:cNvPr id="2051" name="Picture 3" descr="C:\Users\WVC\Desktop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609600"/>
            <a:ext cx="3657600" cy="4495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4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214</Words>
  <Application>Microsoft Office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NikoshBAN</vt:lpstr>
      <vt:lpstr>SutonnyMJ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WVC</dc:creator>
  <cp:lastModifiedBy>User</cp:lastModifiedBy>
  <cp:revision>25</cp:revision>
  <dcterms:created xsi:type="dcterms:W3CDTF">2021-07-23T06:40:04Z</dcterms:created>
  <dcterms:modified xsi:type="dcterms:W3CDTF">2021-08-12T18:29:26Z</dcterms:modified>
</cp:coreProperties>
</file>