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80" r:id="rId6"/>
    <p:sldId id="268" r:id="rId7"/>
    <p:sldId id="258" r:id="rId8"/>
    <p:sldId id="267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23" autoAdjust="0"/>
  </p:normalViewPr>
  <p:slideViewPr>
    <p:cSldViewPr>
      <p:cViewPr varScale="1">
        <p:scale>
          <a:sx n="64" d="100"/>
          <a:sy n="64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স্বরগ্রাম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হারমোনিক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সঙ্গীতগুন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বিশ্লেষণে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বিজ্ঞানের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 custT="1"/>
      <dgm:spPr/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টানা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তারের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আড়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কম্পনের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সূত্রাবলী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বিবৃতি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AF7B7017-A8B9-4476-8528-6311A30EE132}" type="pres">
      <dgm:prSet presAssocID="{9BE11B51-413A-4C40-890B-E6E719DCDBA4}" presName="linearFlow" presStyleCnt="0">
        <dgm:presLayoutVars>
          <dgm:dir/>
          <dgm:resizeHandles val="exact"/>
        </dgm:presLayoutVars>
      </dgm:prSet>
      <dgm:spPr/>
    </dgm:pt>
    <dgm:pt modelId="{CD9C9970-4B07-407C-AD7F-462EABF108FF}" type="pres">
      <dgm:prSet presAssocID="{2B6EE28D-4EF5-449D-82DA-9874E0FD133F}" presName="composite" presStyleCnt="0"/>
      <dgm:spPr/>
    </dgm:pt>
    <dgm:pt modelId="{D051EB9C-FDCC-4A06-A482-16DEA59FF7F2}" type="pres">
      <dgm:prSet presAssocID="{2B6EE28D-4EF5-449D-82DA-9874E0FD133F}" presName="imgShp" presStyleLbl="fgImgPlace1" presStyleIdx="0" presStyleCnt="3" custScaleX="72134" custLinFactNeighborX="-84193" custLinFactNeighborY="-12733"/>
      <dgm:spPr/>
    </dgm:pt>
    <dgm:pt modelId="{BC762F6E-71BA-499B-9308-73CE6A89CC4C}" type="pres">
      <dgm:prSet presAssocID="{2B6EE28D-4EF5-449D-82DA-9874E0FD133F}" presName="txShp" presStyleLbl="node1" presStyleIdx="0" presStyleCnt="3" custScaleX="150376">
        <dgm:presLayoutVars>
          <dgm:bulletEnabled val="1"/>
        </dgm:presLayoutVars>
      </dgm:prSet>
      <dgm:spPr/>
    </dgm:pt>
    <dgm:pt modelId="{37DB3652-4F7C-47BF-9D17-22AA25A4C755}" type="pres">
      <dgm:prSet presAssocID="{515751C6-F1FB-4BA0-802E-D6488D840062}" presName="spacing" presStyleCnt="0"/>
      <dgm:spPr/>
    </dgm:pt>
    <dgm:pt modelId="{DDC618E8-EBDB-4713-B438-874D9A215051}" type="pres">
      <dgm:prSet presAssocID="{96780FA2-5E2B-4529-AA3C-123C95FFD545}" presName="composite" presStyleCnt="0"/>
      <dgm:spPr/>
    </dgm:pt>
    <dgm:pt modelId="{F78F43D5-8D5B-4A12-AA74-D9F2802EFFBF}" type="pres">
      <dgm:prSet presAssocID="{96780FA2-5E2B-4529-AA3C-123C95FFD545}" presName="imgShp" presStyleLbl="fgImgPlace1" presStyleIdx="1" presStyleCnt="3" custScaleX="74732" custLinFactNeighborX="-87426" custLinFactNeighborY="2623"/>
      <dgm:spPr/>
    </dgm:pt>
    <dgm:pt modelId="{09B2EE2E-E19B-4487-89C5-8BE1EC5D73E8}" type="pres">
      <dgm:prSet presAssocID="{96780FA2-5E2B-4529-AA3C-123C95FFD545}" presName="txShp" presStyleLbl="node1" presStyleIdx="1" presStyleCnt="3" custScaleX="150376">
        <dgm:presLayoutVars>
          <dgm:bulletEnabled val="1"/>
        </dgm:presLayoutVars>
      </dgm:prSet>
      <dgm:spPr/>
    </dgm:pt>
    <dgm:pt modelId="{3892A196-48C9-4ABA-BDE5-45430C88D31D}" type="pres">
      <dgm:prSet presAssocID="{F7EFE509-2777-4106-871F-F2827396A23A}" presName="spacing" presStyleCnt="0"/>
      <dgm:spPr/>
    </dgm:pt>
    <dgm:pt modelId="{0DC863B7-7D85-4007-977A-97C9870595CD}" type="pres">
      <dgm:prSet presAssocID="{26E4C38B-A4BC-4919-AFB2-D44B5146ED25}" presName="composite" presStyleCnt="0"/>
      <dgm:spPr/>
    </dgm:pt>
    <dgm:pt modelId="{EB9030F6-ED7D-410F-90B0-554FBD023B1E}" type="pres">
      <dgm:prSet presAssocID="{26E4C38B-A4BC-4919-AFB2-D44B5146ED25}" presName="imgShp" presStyleLbl="fgImgPlace1" presStyleIdx="2" presStyleCnt="3" custScaleX="78303" custLinFactNeighborX="-78252" custLinFactNeighborY="-889"/>
      <dgm:spPr/>
    </dgm:pt>
    <dgm:pt modelId="{87E6F9EC-4C82-4D2F-9027-0B9F2E81B25E}" type="pres">
      <dgm:prSet presAssocID="{26E4C38B-A4BC-4919-AFB2-D44B5146ED25}" presName="txShp" presStyleLbl="node1" presStyleIdx="2" presStyleCnt="3" custScaleX="150376" custLinFactNeighborX="29791" custLinFactNeighborY="5428">
        <dgm:presLayoutVars>
          <dgm:bulletEnabled val="1"/>
        </dgm:presLayoutVars>
      </dgm:prSet>
      <dgm:spPr/>
    </dgm:pt>
  </dgm:ptLst>
  <dgm:cxnLst>
    <dgm:cxn modelId="{A9756D23-53AF-43B4-9A5D-0AC026AE6D10}" type="presOf" srcId="{9BE11B51-413A-4C40-890B-E6E719DCDBA4}" destId="{AF7B7017-A8B9-4476-8528-6311A30EE132}" srcOrd="0" destOrd="0" presId="urn:microsoft.com/office/officeart/2005/8/layout/vList3"/>
    <dgm:cxn modelId="{8736142A-A660-4D1A-93DC-4BB82CD6900E}" type="presOf" srcId="{26E4C38B-A4BC-4919-AFB2-D44B5146ED25}" destId="{87E6F9EC-4C82-4D2F-9027-0B9F2E81B25E}" srcOrd="0" destOrd="0" presId="urn:microsoft.com/office/officeart/2005/8/layout/vList3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5457B796-CE14-41FF-9080-EDD64EB0A341}" type="presOf" srcId="{96780FA2-5E2B-4529-AA3C-123C95FFD545}" destId="{09B2EE2E-E19B-4487-89C5-8BE1EC5D73E8}" srcOrd="0" destOrd="0" presId="urn:microsoft.com/office/officeart/2005/8/layout/vList3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8EDE13DF-8232-4F5A-BC6E-C1394E59AE3F}" type="presOf" srcId="{2B6EE28D-4EF5-449D-82DA-9874E0FD133F}" destId="{BC762F6E-71BA-499B-9308-73CE6A89CC4C}" srcOrd="0" destOrd="0" presId="urn:microsoft.com/office/officeart/2005/8/layout/vList3"/>
    <dgm:cxn modelId="{EE8AF0F6-A383-49DA-9ECD-D3CBFFE420E7}" type="presParOf" srcId="{AF7B7017-A8B9-4476-8528-6311A30EE132}" destId="{CD9C9970-4B07-407C-AD7F-462EABF108FF}" srcOrd="0" destOrd="0" presId="urn:microsoft.com/office/officeart/2005/8/layout/vList3"/>
    <dgm:cxn modelId="{E4143591-7551-439A-B0D0-102FF44C6E82}" type="presParOf" srcId="{CD9C9970-4B07-407C-AD7F-462EABF108FF}" destId="{D051EB9C-FDCC-4A06-A482-16DEA59FF7F2}" srcOrd="0" destOrd="0" presId="urn:microsoft.com/office/officeart/2005/8/layout/vList3"/>
    <dgm:cxn modelId="{D6E915EA-8210-4846-B190-998722226B4A}" type="presParOf" srcId="{CD9C9970-4B07-407C-AD7F-462EABF108FF}" destId="{BC762F6E-71BA-499B-9308-73CE6A89CC4C}" srcOrd="1" destOrd="0" presId="urn:microsoft.com/office/officeart/2005/8/layout/vList3"/>
    <dgm:cxn modelId="{08AB27EC-CDD8-488B-86F6-B93505E93B30}" type="presParOf" srcId="{AF7B7017-A8B9-4476-8528-6311A30EE132}" destId="{37DB3652-4F7C-47BF-9D17-22AA25A4C755}" srcOrd="1" destOrd="0" presId="urn:microsoft.com/office/officeart/2005/8/layout/vList3"/>
    <dgm:cxn modelId="{176319AF-D7E9-4EB6-A109-879427EA541F}" type="presParOf" srcId="{AF7B7017-A8B9-4476-8528-6311A30EE132}" destId="{DDC618E8-EBDB-4713-B438-874D9A215051}" srcOrd="2" destOrd="0" presId="urn:microsoft.com/office/officeart/2005/8/layout/vList3"/>
    <dgm:cxn modelId="{92995646-FD40-4FCD-9FE1-53541DD7C469}" type="presParOf" srcId="{DDC618E8-EBDB-4713-B438-874D9A215051}" destId="{F78F43D5-8D5B-4A12-AA74-D9F2802EFFBF}" srcOrd="0" destOrd="0" presId="urn:microsoft.com/office/officeart/2005/8/layout/vList3"/>
    <dgm:cxn modelId="{67222F05-E0E6-4179-8AF8-5EACE2BBEE7A}" type="presParOf" srcId="{DDC618E8-EBDB-4713-B438-874D9A215051}" destId="{09B2EE2E-E19B-4487-89C5-8BE1EC5D73E8}" srcOrd="1" destOrd="0" presId="urn:microsoft.com/office/officeart/2005/8/layout/vList3"/>
    <dgm:cxn modelId="{C536C6AD-D757-438F-9334-CEE5C1E60E9F}" type="presParOf" srcId="{AF7B7017-A8B9-4476-8528-6311A30EE132}" destId="{3892A196-48C9-4ABA-BDE5-45430C88D31D}" srcOrd="3" destOrd="0" presId="urn:microsoft.com/office/officeart/2005/8/layout/vList3"/>
    <dgm:cxn modelId="{91C7356F-86A0-4D96-BB63-07247AF4791C}" type="presParOf" srcId="{AF7B7017-A8B9-4476-8528-6311A30EE132}" destId="{0DC863B7-7D85-4007-977A-97C9870595CD}" srcOrd="4" destOrd="0" presId="urn:microsoft.com/office/officeart/2005/8/layout/vList3"/>
    <dgm:cxn modelId="{533F9AFA-FBE0-4E01-B75B-4ED49E08BC45}" type="presParOf" srcId="{0DC863B7-7D85-4007-977A-97C9870595CD}" destId="{EB9030F6-ED7D-410F-90B0-554FBD023B1E}" srcOrd="0" destOrd="0" presId="urn:microsoft.com/office/officeart/2005/8/layout/vList3"/>
    <dgm:cxn modelId="{F35C4695-D991-4D6D-9E72-BB48DB889C55}" type="presParOf" srcId="{0DC863B7-7D85-4007-977A-97C9870595CD}" destId="{87E6F9EC-4C82-4D2F-9027-0B9F2E81B2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2F6E-71BA-499B-9308-73CE6A89CC4C}">
      <dsp:nvSpPr>
        <dsp:cNvPr id="0" name=""/>
        <dsp:cNvSpPr/>
      </dsp:nvSpPr>
      <dsp:spPr>
        <a:xfrm rot="10800000">
          <a:off x="-1" y="2204"/>
          <a:ext cx="8077203" cy="1206275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স্বরগ্রাম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হারমোনিক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301568" y="2204"/>
        <a:ext cx="7775634" cy="1206275"/>
      </dsp:txXfrm>
    </dsp:sp>
    <dsp:sp modelId="{D051EB9C-FDCC-4A06-A482-16DEA59FF7F2}">
      <dsp:nvSpPr>
        <dsp:cNvPr id="0" name=""/>
        <dsp:cNvSpPr/>
      </dsp:nvSpPr>
      <dsp:spPr>
        <a:xfrm>
          <a:off x="0" y="0"/>
          <a:ext cx="870134" cy="120627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2EE2E-E19B-4487-89C5-8BE1EC5D73E8}">
      <dsp:nvSpPr>
        <dsp:cNvPr id="0" name=""/>
        <dsp:cNvSpPr/>
      </dsp:nvSpPr>
      <dsp:spPr>
        <a:xfrm rot="10800000">
          <a:off x="-1" y="1568562"/>
          <a:ext cx="8077203" cy="1206275"/>
        </a:xfrm>
        <a:prstGeom prst="homePlate">
          <a:avLst/>
        </a:prstGeom>
        <a:solidFill>
          <a:schemeClr val="accent5">
            <a:hueOff val="8989066"/>
            <a:satOff val="-3610"/>
            <a:lumOff val="-11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সঙ্গীতগুন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বিশ্লেষণে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বিজ্ঞানের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 rot="10800000">
        <a:off x="301568" y="1568562"/>
        <a:ext cx="7775634" cy="1206275"/>
      </dsp:txXfrm>
    </dsp:sp>
    <dsp:sp modelId="{F78F43D5-8D5B-4A12-AA74-D9F2802EFFBF}">
      <dsp:nvSpPr>
        <dsp:cNvPr id="0" name=""/>
        <dsp:cNvSpPr/>
      </dsp:nvSpPr>
      <dsp:spPr>
        <a:xfrm>
          <a:off x="0" y="1600202"/>
          <a:ext cx="901473" cy="1206275"/>
        </a:xfrm>
        <a:prstGeom prst="ellipse">
          <a:avLst/>
        </a:prstGeom>
        <a:solidFill>
          <a:schemeClr val="accent5">
            <a:tint val="50000"/>
            <a:hueOff val="9272574"/>
            <a:satOff val="-14290"/>
            <a:lumOff val="-32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6F9EC-4C82-4D2F-9027-0B9F2E81B25E}">
      <dsp:nvSpPr>
        <dsp:cNvPr id="0" name=""/>
        <dsp:cNvSpPr/>
      </dsp:nvSpPr>
      <dsp:spPr>
        <a:xfrm rot="10800000">
          <a:off x="-1" y="3137124"/>
          <a:ext cx="8077203" cy="1206275"/>
        </a:xfrm>
        <a:prstGeom prst="homePlate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টানা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তারের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আড়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কম্পনের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সূত্রাবলী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বিবৃতি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10800000">
        <a:off x="301568" y="3137124"/>
        <a:ext cx="7775634" cy="1206275"/>
      </dsp:txXfrm>
    </dsp:sp>
    <dsp:sp modelId="{EB9030F6-ED7D-410F-90B0-554FBD023B1E}">
      <dsp:nvSpPr>
        <dsp:cNvPr id="0" name=""/>
        <dsp:cNvSpPr/>
      </dsp:nvSpPr>
      <dsp:spPr>
        <a:xfrm>
          <a:off x="0" y="3124196"/>
          <a:ext cx="944549" cy="1206275"/>
        </a:xfrm>
        <a:prstGeom prst="ellipse">
          <a:avLst/>
        </a:prstGeom>
        <a:solidFill>
          <a:schemeClr val="accent5">
            <a:tint val="50000"/>
            <a:hueOff val="18545149"/>
            <a:satOff val="-28581"/>
            <a:lumOff val="-65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F117B-7770-4CB5-AF87-0F0FEEEE17BE}"/>
              </a:ext>
            </a:extLst>
          </p:cNvPr>
          <p:cNvSpPr txBox="1"/>
          <p:nvPr/>
        </p:nvSpPr>
        <p:spPr>
          <a:xfrm>
            <a:off x="2413819" y="533400"/>
            <a:ext cx="51435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4DB50-BBF2-4394-9D1B-1E15D629307D}"/>
              </a:ext>
            </a:extLst>
          </p:cNvPr>
          <p:cNvSpPr txBox="1"/>
          <p:nvPr/>
        </p:nvSpPr>
        <p:spPr>
          <a:xfrm>
            <a:off x="2381249" y="533400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0" y="144848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মেলোডিঃ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সুমধুর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মেলোডি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57F8D-B9D2-4788-81D8-4E29AB89772E}"/>
              </a:ext>
            </a:extLst>
          </p:cNvPr>
          <p:cNvSpPr txBox="1"/>
          <p:nvPr/>
        </p:nvSpPr>
        <p:spPr>
          <a:xfrm>
            <a:off x="0" y="2828835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419C9-2672-4F18-A85C-6502BB8201E5}"/>
              </a:ext>
            </a:extLst>
          </p:cNvPr>
          <p:cNvSpPr txBox="1"/>
          <p:nvPr/>
        </p:nvSpPr>
        <p:spPr>
          <a:xfrm>
            <a:off x="29497" y="4162326"/>
            <a:ext cx="1203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অর্কেস্ট্রাঃ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মেলোডি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অর্কেস্ট্রা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3D73F-32ED-4648-9656-45083DE25477}"/>
              </a:ext>
            </a:extLst>
          </p:cNvPr>
          <p:cNvSpPr txBox="1"/>
          <p:nvPr/>
        </p:nvSpPr>
        <p:spPr>
          <a:xfrm>
            <a:off x="3657600" y="189133"/>
            <a:ext cx="5715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F6487-D550-4A5C-8B0D-2E3D3B1F539E}"/>
              </a:ext>
            </a:extLst>
          </p:cNvPr>
          <p:cNvSpPr txBox="1"/>
          <p:nvPr/>
        </p:nvSpPr>
        <p:spPr>
          <a:xfrm>
            <a:off x="3886200" y="189133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4F1B4-FE81-4CDB-AF46-4FF41462CEA1}"/>
              </a:ext>
            </a:extLst>
          </p:cNvPr>
          <p:cNvSpPr txBox="1"/>
          <p:nvPr/>
        </p:nvSpPr>
        <p:spPr>
          <a:xfrm>
            <a:off x="304800" y="835464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তারটিকে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সমকোনে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গণিতজ্ঞ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মারসেন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১৬৩৬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সূত্রগুলো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B75288-DC90-4826-B5A6-0ADC7AE3042A}"/>
                  </a:ext>
                </a:extLst>
              </p:cNvPr>
              <p:cNvSpPr txBox="1"/>
              <p:nvPr/>
            </p:nvSpPr>
            <p:spPr>
              <a:xfrm>
                <a:off x="304800" y="2895600"/>
                <a:ext cx="118872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l">
                  <a:buAutoNum type="arabicParenR"/>
                </a:pP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সুত্রঃ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কম্পমান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(T)ও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𝝁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থাক্লে,তারের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(f)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(l)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ব্যাস্তানুপাতিক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l"/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T ও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𝝁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B75288-DC90-4826-B5A6-0ADC7AE30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95600"/>
                <a:ext cx="11887200" cy="2000548"/>
              </a:xfrm>
              <a:prstGeom prst="rect">
                <a:avLst/>
              </a:prstGeom>
              <a:blipFill>
                <a:blip r:embed="rId2"/>
                <a:stretch>
                  <a:fillRect l="-1538" t="-4573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0A084-04A5-4734-8FCE-464E4E14E8A0}"/>
                  </a:ext>
                </a:extLst>
              </p:cNvPr>
              <p:cNvSpPr txBox="1"/>
              <p:nvPr/>
            </p:nvSpPr>
            <p:spPr>
              <a:xfrm>
                <a:off x="304800" y="4802459"/>
                <a:ext cx="11887200" cy="183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টানের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সুত্রঃ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কম্পমান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(l)ও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𝝁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থাক্লে,তারের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(f)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টানের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(l)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বর্গমূলের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l"/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e>
                    </m:rad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lও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𝝁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0A084-04A5-4734-8FCE-464E4E14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2459"/>
                <a:ext cx="11887200" cy="1832233"/>
              </a:xfrm>
              <a:prstGeom prst="rect">
                <a:avLst/>
              </a:prstGeom>
              <a:blipFill>
                <a:blip r:embed="rId3"/>
                <a:stretch>
                  <a:fillRect l="-1538" t="-4667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EBFDD-1079-477D-8D51-FFC83E82030F}"/>
              </a:ext>
            </a:extLst>
          </p:cNvPr>
          <p:cNvSpPr txBox="1"/>
          <p:nvPr/>
        </p:nvSpPr>
        <p:spPr>
          <a:xfrm>
            <a:off x="4343400" y="128150"/>
            <a:ext cx="1752600" cy="646331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36650-B9B6-43A5-9BD2-9911E296BC57}"/>
              </a:ext>
            </a:extLst>
          </p:cNvPr>
          <p:cNvSpPr txBox="1"/>
          <p:nvPr/>
        </p:nvSpPr>
        <p:spPr>
          <a:xfrm>
            <a:off x="4648200" y="16415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107BB-EA8E-45EF-9E28-DF5972678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749"/>
            <a:ext cx="4305925" cy="31966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160E1-922F-46F5-A6BD-4D18CFDDB1AB}"/>
                  </a:ext>
                </a:extLst>
              </p:cNvPr>
              <p:cNvSpPr txBox="1"/>
              <p:nvPr/>
            </p:nvSpPr>
            <p:spPr>
              <a:xfrm>
                <a:off x="304800" y="846491"/>
                <a:ext cx="7239000" cy="2643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সূত্রঃ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কম্পমান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(T)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ওদৈর্ঘ্য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(l)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(f)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𝝁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ব্যাস্তানুপাতিক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𝝁</m:t>
                            </m:r>
                          </m:e>
                        </m:rad>
                      </m:den>
                    </m:f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4160E1-922F-46F5-A6BD-4D18CFDDB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46491"/>
                <a:ext cx="7239000" cy="2643609"/>
              </a:xfrm>
              <a:prstGeom prst="rect">
                <a:avLst/>
              </a:prstGeom>
              <a:blipFill>
                <a:blip r:embed="rId3"/>
                <a:stretch>
                  <a:fillRect l="-2525" t="-3687" r="-673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2CAA71-56DB-4CD0-A0A4-64AB5449E21A}"/>
                  </a:ext>
                </a:extLst>
              </p:cNvPr>
              <p:cNvSpPr txBox="1"/>
              <p:nvPr/>
            </p:nvSpPr>
            <p:spPr>
              <a:xfrm>
                <a:off x="304800" y="3562110"/>
                <a:ext cx="11887200" cy="347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সবগুলো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পরিবর্তিত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তখন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f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∞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𝑻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𝝁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=K</a:t>
                </a:r>
                <a:r>
                  <a:rPr lang="en-US" sz="36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𝒍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=</a:t>
                </a:r>
                <a:r>
                  <a:rPr lang="en-US" sz="36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sz="36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[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সুরের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𝝀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l]  </a:t>
                </a:r>
              </a:p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=</a:t>
                </a:r>
                <a:r>
                  <a:rPr lang="en-US" sz="36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sz="36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2CAA71-56DB-4CD0-A0A4-64AB5449E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62110"/>
                <a:ext cx="11887200" cy="3474413"/>
              </a:xfrm>
              <a:prstGeom prst="rect">
                <a:avLst/>
              </a:prstGeom>
              <a:blipFill>
                <a:blip r:embed="rId4"/>
                <a:stretch>
                  <a:fillRect l="-1538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575DBC-0988-4456-B1DC-243F3F44F7FB}"/>
                  </a:ext>
                </a:extLst>
              </p:cNvPr>
              <p:cNvSpPr txBox="1"/>
              <p:nvPr/>
            </p:nvSpPr>
            <p:spPr>
              <a:xfrm>
                <a:off x="304800" y="5510157"/>
                <a:ext cx="4586990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v=</a:t>
                </a:r>
                <a:r>
                  <a:rPr lang="en-US" sz="36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575DBC-0988-4456-B1DC-243F3F44F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10157"/>
                <a:ext cx="4586990" cy="1219693"/>
              </a:xfrm>
              <a:prstGeom prst="rect">
                <a:avLst/>
              </a:prstGeom>
              <a:blipFill>
                <a:blip r:embed="rId5"/>
                <a:stretch>
                  <a:fillRect l="-3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572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953000" y="7742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F3641C4-115A-43A6-AB35-0F8368911B0C}"/>
              </a:ext>
            </a:extLst>
          </p:cNvPr>
          <p:cNvSpPr/>
          <p:nvPr/>
        </p:nvSpPr>
        <p:spPr>
          <a:xfrm>
            <a:off x="2362200" y="19050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902A-3D83-4C37-B8DE-164F6E6F2E0E}"/>
              </a:ext>
            </a:extLst>
          </p:cNvPr>
          <p:cNvSpPr txBox="1"/>
          <p:nvPr/>
        </p:nvSpPr>
        <p:spPr>
          <a:xfrm>
            <a:off x="2608006" y="1739151"/>
            <a:ext cx="408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হারমোনিক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A957699-87D7-43FB-9905-A5FE7C9663C7}"/>
              </a:ext>
            </a:extLst>
          </p:cNvPr>
          <p:cNvSpPr/>
          <p:nvPr/>
        </p:nvSpPr>
        <p:spPr>
          <a:xfrm>
            <a:off x="2362200" y="25908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4CD7E-FB0B-4116-8B8A-B378725A2C67}"/>
              </a:ext>
            </a:extLst>
          </p:cNvPr>
          <p:cNvSpPr txBox="1"/>
          <p:nvPr/>
        </p:nvSpPr>
        <p:spPr>
          <a:xfrm>
            <a:off x="2590800" y="2381935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হারমোনিক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হারমোনিক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25109C5-87DF-4022-AA6D-BF9CD3EC9CBB}"/>
              </a:ext>
            </a:extLst>
          </p:cNvPr>
          <p:cNvSpPr/>
          <p:nvPr/>
        </p:nvSpPr>
        <p:spPr>
          <a:xfrm>
            <a:off x="2362200" y="3784035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B4E0-4BE9-4A5C-BF96-37675FB762FE}"/>
              </a:ext>
            </a:extLst>
          </p:cNvPr>
          <p:cNvSpPr txBox="1"/>
          <p:nvPr/>
        </p:nvSpPr>
        <p:spPr>
          <a:xfrm>
            <a:off x="2561302" y="3578717"/>
            <a:ext cx="50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মেলোডি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F174E4D-B776-4500-A028-9FE963B0F2FF}"/>
              </a:ext>
            </a:extLst>
          </p:cNvPr>
          <p:cNvSpPr/>
          <p:nvPr/>
        </p:nvSpPr>
        <p:spPr>
          <a:xfrm>
            <a:off x="2381864" y="4546899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87B3C-1373-48D8-9025-1BF421A753F1}"/>
              </a:ext>
            </a:extLst>
          </p:cNvPr>
          <p:cNvSpPr txBox="1"/>
          <p:nvPr/>
        </p:nvSpPr>
        <p:spPr>
          <a:xfrm>
            <a:off x="2796047" y="4366403"/>
            <a:ext cx="50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5448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4876800" y="4375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14718-6095-4C1A-9D26-5DCF211B6E98}"/>
              </a:ext>
            </a:extLst>
          </p:cNvPr>
          <p:cNvSpPr txBox="1"/>
          <p:nvPr/>
        </p:nvSpPr>
        <p:spPr>
          <a:xfrm>
            <a:off x="990600" y="2238603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739F6-6E53-4B7B-A6FE-591EDE321AD1}"/>
              </a:ext>
            </a:extLst>
          </p:cNvPr>
          <p:cNvSpPr txBox="1"/>
          <p:nvPr/>
        </p:nvSpPr>
        <p:spPr>
          <a:xfrm>
            <a:off x="990600" y="3429001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গীটারবাদক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গীটার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বাজানোর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তারগুলোর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6172200" y="1"/>
            <a:ext cx="685801" cy="19050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5867399" y="609600"/>
            <a:ext cx="144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57200" y="1416602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685800" y="1391228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কম্পাঙ্কের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491613" y="2747603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E743F-0760-4DC5-BDB4-C55BA9435E15}"/>
              </a:ext>
            </a:extLst>
          </p:cNvPr>
          <p:cNvSpPr txBox="1"/>
          <p:nvPr/>
        </p:nvSpPr>
        <p:spPr>
          <a:xfrm>
            <a:off x="628036" y="2616931"/>
            <a:ext cx="1141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চারগুন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62A42-C66E-4BDE-A118-55C392533971}"/>
              </a:ext>
            </a:extLst>
          </p:cNvPr>
          <p:cNvSpPr/>
          <p:nvPr/>
        </p:nvSpPr>
        <p:spPr>
          <a:xfrm>
            <a:off x="473178" y="3963089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D105B-C595-4387-BA2D-5D72F2EFFE96}"/>
              </a:ext>
            </a:extLst>
          </p:cNvPr>
          <p:cNvSpPr txBox="1"/>
          <p:nvPr/>
        </p:nvSpPr>
        <p:spPr>
          <a:xfrm>
            <a:off x="801328" y="3886122"/>
            <a:ext cx="1009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সমসংগতি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স্বরসমস্টিকে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হারমোনিক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ঘ)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4343400" y="457200"/>
            <a:ext cx="3810000" cy="609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4800600" y="4203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BB3ED-E529-4D2D-BC24-F19B6AF0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200400"/>
            <a:ext cx="2571750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18FBF-F69C-43F7-87B4-688CC3EE25D7}"/>
              </a:ext>
            </a:extLst>
          </p:cNvPr>
          <p:cNvSpPr txBox="1"/>
          <p:nvPr/>
        </p:nvSpPr>
        <p:spPr>
          <a:xfrm>
            <a:off x="1981200" y="1319572"/>
            <a:ext cx="805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0.5 m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50N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 0.005kg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048000" cy="990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4610100" y="7817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2362201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15036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1972235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32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4644714" y="51503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2743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3314700" y="182770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2667000" y="36987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2743200" y="292065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981200" y="440176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৯ম 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2057400" y="44861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0D7F60-AEAC-41D6-B357-E50213FF5CB7}"/>
              </a:ext>
            </a:extLst>
          </p:cNvPr>
          <p:cNvSpPr txBox="1"/>
          <p:nvPr/>
        </p:nvSpPr>
        <p:spPr>
          <a:xfrm>
            <a:off x="1816510" y="527025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হারমোনিক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03D71-C80F-46EF-B877-933889E9FBB5}"/>
              </a:ext>
            </a:extLst>
          </p:cNvPr>
          <p:cNvSpPr txBox="1"/>
          <p:nvPr/>
        </p:nvSpPr>
        <p:spPr>
          <a:xfrm>
            <a:off x="7441792" y="5108945"/>
            <a:ext cx="293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4CBC5-B54C-4EEE-8D3D-04A1D934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524000"/>
            <a:ext cx="3686175" cy="3370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0F100F-C652-4D60-B3D3-ED7B80F2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34843"/>
            <a:ext cx="4743057" cy="32573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5D2A02-D067-41FE-AFEA-D7B35E216C11}"/>
              </a:ext>
            </a:extLst>
          </p:cNvPr>
          <p:cNvSpPr/>
          <p:nvPr/>
        </p:nvSpPr>
        <p:spPr>
          <a:xfrm>
            <a:off x="4495800" y="457200"/>
            <a:ext cx="33528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DBC88-CCE3-41BD-9FE2-6EEB7DB4AE9A}"/>
              </a:ext>
            </a:extLst>
          </p:cNvPr>
          <p:cNvSpPr txBox="1"/>
          <p:nvPr/>
        </p:nvSpPr>
        <p:spPr>
          <a:xfrm>
            <a:off x="4648200" y="5486400"/>
            <a:ext cx="333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781F4-1A2D-4334-99F2-0E83F041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1"/>
            <a:ext cx="614507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699A5D4-2CA0-4C2E-A44C-E50391FDB894}"/>
              </a:ext>
            </a:extLst>
          </p:cNvPr>
          <p:cNvSpPr/>
          <p:nvPr/>
        </p:nvSpPr>
        <p:spPr>
          <a:xfrm>
            <a:off x="2895600" y="2743200"/>
            <a:ext cx="6705600" cy="2209800"/>
          </a:xfrm>
          <a:prstGeom prst="flowChartAlternateProcess">
            <a:avLst/>
          </a:prstGeom>
          <a:solidFill>
            <a:schemeClr val="bg2"/>
          </a:solidFill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AFC1CAFA-AB14-4EB8-9764-865537B30E6F}"/>
              </a:ext>
            </a:extLst>
          </p:cNvPr>
          <p:cNvSpPr/>
          <p:nvPr/>
        </p:nvSpPr>
        <p:spPr>
          <a:xfrm>
            <a:off x="3254679" y="3050088"/>
            <a:ext cx="479121" cy="378912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34986-4C75-4D97-ACEF-D907B446CA34}"/>
              </a:ext>
            </a:extLst>
          </p:cNvPr>
          <p:cNvSpPr txBox="1"/>
          <p:nvPr/>
        </p:nvSpPr>
        <p:spPr>
          <a:xfrm>
            <a:off x="3048000" y="129891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CC2F-4DD2-4C9E-9F16-4D1D679D6266}"/>
              </a:ext>
            </a:extLst>
          </p:cNvPr>
          <p:cNvSpPr txBox="1"/>
          <p:nvPr/>
        </p:nvSpPr>
        <p:spPr>
          <a:xfrm>
            <a:off x="3962400" y="2805218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হারমোনিক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5029200" y="652046"/>
            <a:ext cx="22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651406"/>
              </p:ext>
            </p:extLst>
          </p:nvPr>
        </p:nvGraphicFramePr>
        <p:xfrm>
          <a:off x="2112063" y="15240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228600" y="152400"/>
            <a:ext cx="1211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সুরঃ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সুরগুলোর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কম্পাঙ্ক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উপসুরঃ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হারমনিকঃ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উপসুরগুলোর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গুনিতক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উপসুরকে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হারমোনিক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3900966" y="104574"/>
            <a:ext cx="516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24E92-7AE5-4CA7-A40B-F36E864D1430}"/>
              </a:ext>
            </a:extLst>
          </p:cNvPr>
          <p:cNvSpPr txBox="1"/>
          <p:nvPr/>
        </p:nvSpPr>
        <p:spPr>
          <a:xfrm>
            <a:off x="-22964" y="982845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4:5:6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95444-79D3-4507-B02F-01960A9CFC9A}"/>
              </a:ext>
            </a:extLst>
          </p:cNvPr>
          <p:cNvSpPr txBox="1"/>
          <p:nvPr/>
        </p:nvSpPr>
        <p:spPr>
          <a:xfrm>
            <a:off x="-81823" y="2447732"/>
            <a:ext cx="12121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সংগতিঃ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ত্রয়ীর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ত্রয়ীর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4:5:6:8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শ্রুতিমধুর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স্বরসংগতি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61FB9-FF6E-4481-8EC9-A6C9AE0995D0}"/>
              </a:ext>
            </a:extLst>
          </p:cNvPr>
          <p:cNvSpPr txBox="1"/>
          <p:nvPr/>
        </p:nvSpPr>
        <p:spPr>
          <a:xfrm>
            <a:off x="-37578" y="4651284"/>
            <a:ext cx="12229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সমতানঃ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2763</TotalTime>
  <Words>664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Garamond</vt:lpstr>
      <vt:lpstr>Mongolian Baiti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56</cp:revision>
  <dcterms:created xsi:type="dcterms:W3CDTF">2006-08-16T00:00:00Z</dcterms:created>
  <dcterms:modified xsi:type="dcterms:W3CDTF">2021-08-13T17:44:15Z</dcterms:modified>
</cp:coreProperties>
</file>