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76" r:id="rId7"/>
    <p:sldId id="277" r:id="rId8"/>
    <p:sldId id="278" r:id="rId9"/>
    <p:sldId id="279" r:id="rId10"/>
    <p:sldId id="280" r:id="rId11"/>
    <p:sldId id="281" r:id="rId12"/>
    <p:sldId id="284" r:id="rId13"/>
    <p:sldId id="264" r:id="rId14"/>
    <p:sldId id="262" r:id="rId15"/>
    <p:sldId id="282" r:id="rId16"/>
    <p:sldId id="283" r:id="rId17"/>
    <p:sldId id="272" r:id="rId18"/>
    <p:sldId id="263" r:id="rId19"/>
    <p:sldId id="265" r:id="rId20"/>
    <p:sldId id="271" r:id="rId21"/>
    <p:sldId id="273" r:id="rId22"/>
    <p:sldId id="275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79856-4E53-4B15-9434-F5E2B02BFD7D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28942-E996-4BB9-92CA-71B783044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9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Part-a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28942-E996-4BB9-92CA-71B7830447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Part-a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28942-E996-4BB9-92CA-71B7830447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4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Part-b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28942-E996-4BB9-92CA-71B7830447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1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Practice: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28942-E996-4BB9-92CA-71B7830447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72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Part-c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28942-E996-4BB9-92CA-71B783044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9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Evaluation: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28942-E996-4BB9-92CA-71B7830447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CE73-AC39-4724-9041-229BAF1F0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9D09D-6848-4241-8D4F-6343FAD2A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35AE1-1B3D-4D0F-ABB4-2281263DF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3A131-8335-43E2-AF56-2E3E2915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A345E-A06A-411A-8161-C4CDB879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9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B7F21-A11F-432E-8EEA-7127D1C6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E6D30-E73B-4057-BC2B-970469F45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A88E8-DD75-403B-B329-69127F8D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4C07F-0549-436C-82DD-B1A99E55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AEFE9-D7F4-4F00-AC5F-0712B0B3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275BB-242C-476E-BE45-0E8876008C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720D0-2AAF-414D-93AC-8185E540B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12893-638D-4D37-AD42-40C7AD480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9D3FD-439F-423F-9478-119B8FDC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99CAE-DC3E-4A0D-BA91-D72E1551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9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59256-FC86-4151-8F5E-A6573D2E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AC608-7E3C-4153-9E3A-02B6E1928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D0FF9-9017-4362-AE74-39D909FF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AE85B-81B9-4FE9-9EA9-6D03ECC4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7D6A6-DA74-4E7B-AC94-3F3D505E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98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6C59-6196-4C11-A2E6-ABABF3949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8351A-5C37-47A8-A544-A47BD368C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B7440-700C-427C-B58A-D48FD9953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2DF74-02DE-4BE7-9A99-CAFF6B83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8462A-127E-4D5C-B689-ACFC0BCE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A9D5-E0C3-4D3C-AD5C-80FF4FB9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60DA2-7D00-45EB-9041-49EC091980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29C9E-AF67-444F-9C86-46E0BA570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52B6E-6498-45D8-AF49-C9F8A241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B5F5-1D4E-4EE0-AA35-70DC0216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358D6-DFCD-4817-BFD6-949BAB30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7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B151-2849-4EB7-8ED5-419C0A5B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CF882D-408E-4331-95A3-4DE61772D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000C6-7CEE-4880-A8B8-7FCFAC74A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C3AC7-C9A3-422D-81B1-401CD5208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DFAB4-BAFD-4A01-929D-228A97E09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522C94-A684-433C-AD8D-3EEEAF9A4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2870FC-927C-482C-A7C3-0D06DFE3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09A65-3278-489B-A9DF-000D617BD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0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16D0-2FC9-4F8B-ACCA-5D41BC697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B661D-55F9-4F36-862F-21844932A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ACB18-C87F-47C7-AB31-CB78770FF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A72DE-7097-4F83-A90A-28ADEA25E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AB224-D52C-46C7-A9BD-9A42F040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E1809-F506-4AD1-85FB-3A10A6D4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DCC78-63D6-450B-9C4F-AEE92B8E9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8914-D31A-4F5C-9454-1CF439FC5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7BBF0-DDFC-41EE-A058-8F3A5C600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3EFCC0-1D3C-4A75-9BA1-59057978C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EEDD0-A757-40AB-80F4-5AFC66F9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F5C0F-A82B-4C62-A568-229A7AE4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60455E-B594-407C-A067-DC97476F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2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BEB8-0FC9-4673-9547-9B7EA069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22020B-F7D9-43D4-A96D-AD9F07D7B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C06E1-C90D-4224-BDCD-92A13E84A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A9292-C9A0-4D45-BD63-5414AFED6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F0CAD-0A64-4080-B441-742A5B72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1D0FC-6031-49D5-9A88-BA1469D6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66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2E3FD4-7504-4594-A8FE-77268EF12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1F34D-1CC1-445F-BADF-D1C2FE66B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B77B2-E675-4796-82A1-FE3880149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7C40E-3488-4B21-96E5-0A3E260EF1EE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9F2DF-287E-43CF-BAB0-46B5D6070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C5926-E78F-46C6-AD9F-7A4E777ED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1F2DB-CD91-430C-B57A-55B5720E8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249-egg-png-imag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249-egg-png-imag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numbers-digits-dotted-two-2-40544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eedpix.com/photo/download/31662/numbers-digits-dotted-one-1-tracing-trace-dots-school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://pixabay.com/en/numbers-digits-dotted-three-3-40545/" TargetMode="External"/><Relationship Id="rId4" Type="http://schemas.openxmlformats.org/officeDocument/2006/relationships/hyperlink" Target="https://pixabay.com/en/numbers-digits-dotted-four-4-40546/" TargetMode="External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ingnews/183707524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ingnews/1837075248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ngimg.com/download/2846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32637-cricket-bat-transparent-ima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249-egg-png-imag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4249-egg-png-imag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15A24-36D2-4603-A8C6-676120304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0" y="843280"/>
            <a:ext cx="10129520" cy="60147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90F6-4621-406A-8042-02AD99B1DAA2}"/>
              </a:ext>
            </a:extLst>
          </p:cNvPr>
          <p:cNvSpPr txBox="1"/>
          <p:nvPr/>
        </p:nvSpPr>
        <p:spPr>
          <a:xfrm>
            <a:off x="1031240" y="0"/>
            <a:ext cx="1012952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Welcome to my class:</a:t>
            </a:r>
          </a:p>
        </p:txBody>
      </p:sp>
    </p:spTree>
    <p:extLst>
      <p:ext uri="{BB962C8B-B14F-4D97-AF65-F5344CB8AC3E}">
        <p14:creationId xmlns:p14="http://schemas.microsoft.com/office/powerpoint/2010/main" val="3756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C2BAB4-8C85-46F2-80AF-D7B36BB96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03120" y="1414780"/>
            <a:ext cx="2062480" cy="2898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804369-E27B-46F7-A4C9-ACCEF13B6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00220" y="1414780"/>
            <a:ext cx="2209800" cy="2898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6B5A33-A4F2-49F4-B62C-065F8DC0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59600" y="1394460"/>
            <a:ext cx="2286000" cy="304038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0597EB-34F8-464B-A883-2351257AD65D}"/>
              </a:ext>
            </a:extLst>
          </p:cNvPr>
          <p:cNvSpPr/>
          <p:nvPr/>
        </p:nvSpPr>
        <p:spPr>
          <a:xfrm>
            <a:off x="2275840" y="4549140"/>
            <a:ext cx="154432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One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9B138C-C56B-4433-ACB4-296AF82217A8}"/>
              </a:ext>
            </a:extLst>
          </p:cNvPr>
          <p:cNvSpPr/>
          <p:nvPr/>
        </p:nvSpPr>
        <p:spPr>
          <a:xfrm>
            <a:off x="4663440" y="4559300"/>
            <a:ext cx="131064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Two</a:t>
            </a:r>
            <a:r>
              <a:rPr lang="en-US" sz="3200" b="1" dirty="0"/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86DBAF-46DA-4755-B136-082154E6C5C9}"/>
              </a:ext>
            </a:extLst>
          </p:cNvPr>
          <p:cNvSpPr/>
          <p:nvPr/>
        </p:nvSpPr>
        <p:spPr>
          <a:xfrm>
            <a:off x="7244080" y="4549140"/>
            <a:ext cx="171704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Three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B49D39-4880-4F23-BA17-05D1E80460CE}"/>
              </a:ext>
            </a:extLst>
          </p:cNvPr>
          <p:cNvSpPr txBox="1"/>
          <p:nvPr/>
        </p:nvSpPr>
        <p:spPr>
          <a:xfrm>
            <a:off x="2418080" y="398959"/>
            <a:ext cx="6399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How many eggs are there?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2A4E04-173B-4349-9A97-CE55A7860F3E}"/>
              </a:ext>
            </a:extLst>
          </p:cNvPr>
          <p:cNvSpPr/>
          <p:nvPr/>
        </p:nvSpPr>
        <p:spPr>
          <a:xfrm>
            <a:off x="10088880" y="2514600"/>
            <a:ext cx="1849120" cy="1651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D58E47F-B4D4-4773-B6B1-60B8062FAE06}"/>
              </a:ext>
            </a:extLst>
          </p:cNvPr>
          <p:cNvSpPr/>
          <p:nvPr/>
        </p:nvSpPr>
        <p:spPr>
          <a:xfrm>
            <a:off x="2534920" y="5628640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4D6F10-FDE6-4615-98D6-C3DB7CFE0A7A}"/>
              </a:ext>
            </a:extLst>
          </p:cNvPr>
          <p:cNvSpPr/>
          <p:nvPr/>
        </p:nvSpPr>
        <p:spPr>
          <a:xfrm>
            <a:off x="4861560" y="562864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976F74-5213-458B-AAA7-7ECFBCE5583A}"/>
              </a:ext>
            </a:extLst>
          </p:cNvPr>
          <p:cNvSpPr/>
          <p:nvPr/>
        </p:nvSpPr>
        <p:spPr>
          <a:xfrm>
            <a:off x="7645400" y="562864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210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B64FE-2927-443B-B066-A2132C01C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7460" y="1518920"/>
            <a:ext cx="2565400" cy="3469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80E902-1C3E-45BD-8C9A-2E831695D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96300" y="1501140"/>
            <a:ext cx="2565400" cy="3469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CBD629-CA07-4C11-8327-19BB4BF2C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67760" y="1518920"/>
            <a:ext cx="2565400" cy="3469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4CA0E-75F6-4BBF-B856-8391D3C0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518920"/>
            <a:ext cx="2565400" cy="3469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14194D-99A5-4A9D-A03A-FF03FEFCE980}"/>
              </a:ext>
            </a:extLst>
          </p:cNvPr>
          <p:cNvSpPr txBox="1"/>
          <p:nvPr/>
        </p:nvSpPr>
        <p:spPr>
          <a:xfrm>
            <a:off x="2783840" y="338089"/>
            <a:ext cx="63994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How many eggs are there?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E2D48C-E083-4EFD-B288-3C69FEAD2BD8}"/>
              </a:ext>
            </a:extLst>
          </p:cNvPr>
          <p:cNvSpPr/>
          <p:nvPr/>
        </p:nvSpPr>
        <p:spPr>
          <a:xfrm>
            <a:off x="1790702" y="5006340"/>
            <a:ext cx="132841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one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D79B46-AFD8-4E3C-80AE-B53A52A01D25}"/>
              </a:ext>
            </a:extLst>
          </p:cNvPr>
          <p:cNvSpPr/>
          <p:nvPr/>
        </p:nvSpPr>
        <p:spPr>
          <a:xfrm>
            <a:off x="4203703" y="4970780"/>
            <a:ext cx="132841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two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1590B1D-CF67-4FA3-9347-73C522BBF187}"/>
              </a:ext>
            </a:extLst>
          </p:cNvPr>
          <p:cNvSpPr/>
          <p:nvPr/>
        </p:nvSpPr>
        <p:spPr>
          <a:xfrm>
            <a:off x="6485257" y="4881880"/>
            <a:ext cx="180974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three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15DAA-BCD2-4B0B-95AA-7BB87950DE6F}"/>
              </a:ext>
            </a:extLst>
          </p:cNvPr>
          <p:cNvSpPr/>
          <p:nvPr/>
        </p:nvSpPr>
        <p:spPr>
          <a:xfrm>
            <a:off x="9156065" y="4881880"/>
            <a:ext cx="140208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four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B1D48C-6F09-44B4-809C-AE2183C35782}"/>
              </a:ext>
            </a:extLst>
          </p:cNvPr>
          <p:cNvSpPr/>
          <p:nvPr/>
        </p:nvSpPr>
        <p:spPr>
          <a:xfrm>
            <a:off x="10993120" y="2971800"/>
            <a:ext cx="9144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1026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E30F9B-4935-4DB5-BB8C-4131EC1B5909}"/>
              </a:ext>
            </a:extLst>
          </p:cNvPr>
          <p:cNvSpPr/>
          <p:nvPr/>
        </p:nvSpPr>
        <p:spPr>
          <a:xfrm>
            <a:off x="2976880" y="243840"/>
            <a:ext cx="5933440" cy="171704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Bodoni MT Black" panose="02070A03080606020203" pitchFamily="18" charset="0"/>
              </a:rPr>
              <a:t>Lesson declaration: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52AC04-08EB-450B-A4CF-B9078BC64E0E}"/>
              </a:ext>
            </a:extLst>
          </p:cNvPr>
          <p:cNvSpPr/>
          <p:nvPr/>
        </p:nvSpPr>
        <p:spPr>
          <a:xfrm>
            <a:off x="2976880" y="2824480"/>
            <a:ext cx="5648960" cy="334264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Our today’s lesson </a:t>
            </a:r>
          </a:p>
          <a:p>
            <a:pPr algn="ctr"/>
            <a:r>
              <a:rPr lang="en-US" sz="6600" b="1" dirty="0"/>
              <a:t>Numbers.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C37F4-B2B3-4C52-BC6D-C163B2107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" y="-10159"/>
            <a:ext cx="2181225" cy="6675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22878-729C-4C04-B8CD-303FF120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68" y="91440"/>
            <a:ext cx="2181225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5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EB5ED-8125-4F03-8DA3-CEA9D6460B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t="37778" r="23833" b="41037"/>
          <a:stretch/>
        </p:blipFill>
        <p:spPr>
          <a:xfrm>
            <a:off x="1960880" y="1488440"/>
            <a:ext cx="7782560" cy="38811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669CF2-D82B-4387-9730-D0725136C6B9}"/>
              </a:ext>
            </a:extLst>
          </p:cNvPr>
          <p:cNvSpPr txBox="1"/>
          <p:nvPr/>
        </p:nvSpPr>
        <p:spPr>
          <a:xfrm>
            <a:off x="904240" y="629920"/>
            <a:ext cx="94516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4000" b="1" dirty="0"/>
              <a:t>Look at the picture and see the page no-18: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6461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1U09L1-3A">
            <a:hlinkClick r:id="" action="ppaction://media"/>
            <a:extLst>
              <a:ext uri="{FF2B5EF4-FFF2-40B4-BE49-F238E27FC236}">
                <a16:creationId xmlns:a16="http://schemas.microsoft.com/office/drawing/2014/main" id="{789EB3B8-3FD7-4898-A2AA-B89ACD945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5680" y="6111240"/>
            <a:ext cx="4064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DF6890-0D0A-4897-B4D9-7A4570F3020C}"/>
              </a:ext>
            </a:extLst>
          </p:cNvPr>
          <p:cNvSpPr txBox="1"/>
          <p:nvPr/>
        </p:nvSpPr>
        <p:spPr>
          <a:xfrm>
            <a:off x="1605280" y="0"/>
            <a:ext cx="834901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/>
              <a:t>Dear children, listen to the audio carefully: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2DA0F-5456-4F50-8820-5536B7125305}"/>
              </a:ext>
            </a:extLst>
          </p:cNvPr>
          <p:cNvSpPr/>
          <p:nvPr/>
        </p:nvSpPr>
        <p:spPr>
          <a:xfrm>
            <a:off x="1534160" y="1185978"/>
            <a:ext cx="1767838" cy="914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79E36-144B-4731-A260-185479093013}"/>
              </a:ext>
            </a:extLst>
          </p:cNvPr>
          <p:cNvSpPr/>
          <p:nvPr/>
        </p:nvSpPr>
        <p:spPr>
          <a:xfrm>
            <a:off x="3616363" y="1185978"/>
            <a:ext cx="1767838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2A451-7D88-45A8-ABBD-D005ACB4834A}"/>
              </a:ext>
            </a:extLst>
          </p:cNvPr>
          <p:cNvSpPr/>
          <p:nvPr/>
        </p:nvSpPr>
        <p:spPr>
          <a:xfrm>
            <a:off x="6210930" y="1185978"/>
            <a:ext cx="1681480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0FAAB-7A65-495A-A028-B5E9059B90B9}"/>
              </a:ext>
            </a:extLst>
          </p:cNvPr>
          <p:cNvSpPr/>
          <p:nvPr/>
        </p:nvSpPr>
        <p:spPr>
          <a:xfrm>
            <a:off x="8775735" y="1185978"/>
            <a:ext cx="1493522" cy="914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1F4C26-5BF7-4BC8-8381-1F01274A09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82" t="38222" r="24918" b="40445"/>
          <a:stretch/>
        </p:blipFill>
        <p:spPr>
          <a:xfrm>
            <a:off x="2077718" y="2489200"/>
            <a:ext cx="6913879" cy="36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2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C8C7C-C6BC-4B32-BA44-2EB0C4C4FD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6" t="16889" r="25166" b="53777"/>
          <a:stretch/>
        </p:blipFill>
        <p:spPr>
          <a:xfrm>
            <a:off x="406400" y="314960"/>
            <a:ext cx="11541760" cy="60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45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905602E-1F74-48FC-93F9-305476116013}"/>
              </a:ext>
            </a:extLst>
          </p:cNvPr>
          <p:cNvSpPr/>
          <p:nvPr/>
        </p:nvSpPr>
        <p:spPr>
          <a:xfrm>
            <a:off x="640080" y="772160"/>
            <a:ext cx="2286000" cy="168656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06E34F-6BEC-4A08-86CA-F4BB7140C51D}"/>
              </a:ext>
            </a:extLst>
          </p:cNvPr>
          <p:cNvSpPr txBox="1"/>
          <p:nvPr/>
        </p:nvSpPr>
        <p:spPr>
          <a:xfrm>
            <a:off x="1076242" y="5162341"/>
            <a:ext cx="10120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 ,  2 , 3 , 4       ------  -------  -------  -------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82C345-9117-47EF-9092-5413EAD67235}"/>
              </a:ext>
            </a:extLst>
          </p:cNvPr>
          <p:cNvSpPr/>
          <p:nvPr/>
        </p:nvSpPr>
        <p:spPr>
          <a:xfrm>
            <a:off x="3586480" y="1280160"/>
            <a:ext cx="9144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B57CC6-B7C0-420C-AD16-248EC123B344}"/>
              </a:ext>
            </a:extLst>
          </p:cNvPr>
          <p:cNvSpPr/>
          <p:nvPr/>
        </p:nvSpPr>
        <p:spPr>
          <a:xfrm>
            <a:off x="5328920" y="1280160"/>
            <a:ext cx="9144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616E5-ADB9-4ACC-9D95-7231E1A39269}"/>
              </a:ext>
            </a:extLst>
          </p:cNvPr>
          <p:cNvSpPr/>
          <p:nvPr/>
        </p:nvSpPr>
        <p:spPr>
          <a:xfrm>
            <a:off x="7071360" y="1280160"/>
            <a:ext cx="9144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F91A46-50DC-485B-8D95-505658E0C36B}"/>
              </a:ext>
            </a:extLst>
          </p:cNvPr>
          <p:cNvSpPr/>
          <p:nvPr/>
        </p:nvSpPr>
        <p:spPr>
          <a:xfrm>
            <a:off x="8676640" y="1229360"/>
            <a:ext cx="9144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0E35E8-04B4-4F7D-BF9B-755284FA2095}"/>
              </a:ext>
            </a:extLst>
          </p:cNvPr>
          <p:cNvSpPr/>
          <p:nvPr/>
        </p:nvSpPr>
        <p:spPr>
          <a:xfrm>
            <a:off x="10281920" y="1229360"/>
            <a:ext cx="91440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997E20-D737-4582-BB6E-FE9BBDC878FB}"/>
              </a:ext>
            </a:extLst>
          </p:cNvPr>
          <p:cNvSpPr txBox="1"/>
          <p:nvPr/>
        </p:nvSpPr>
        <p:spPr>
          <a:xfrm>
            <a:off x="12263120" y="43704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5A2302-5246-4D36-AAD0-3AF107490416}"/>
              </a:ext>
            </a:extLst>
          </p:cNvPr>
          <p:cNvSpPr txBox="1"/>
          <p:nvPr/>
        </p:nvSpPr>
        <p:spPr>
          <a:xfrm>
            <a:off x="12301592" y="128016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A6EAE-7647-4F34-A75D-64EE6702963F}"/>
              </a:ext>
            </a:extLst>
          </p:cNvPr>
          <p:cNvSpPr txBox="1"/>
          <p:nvPr/>
        </p:nvSpPr>
        <p:spPr>
          <a:xfrm>
            <a:off x="12316180" y="265069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36ECA-804A-4287-BF30-4BED0DADB53B}"/>
              </a:ext>
            </a:extLst>
          </p:cNvPr>
          <p:cNvSpPr txBox="1"/>
          <p:nvPr/>
        </p:nvSpPr>
        <p:spPr>
          <a:xfrm>
            <a:off x="12263120" y="-18215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FDF74-C226-42DD-A127-FAB6B030A535}"/>
              </a:ext>
            </a:extLst>
          </p:cNvPr>
          <p:cNvSpPr txBox="1"/>
          <p:nvPr/>
        </p:nvSpPr>
        <p:spPr>
          <a:xfrm>
            <a:off x="12316180" y="195088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E433E8-EC5C-48D5-9D35-12CAAF59022B}"/>
              </a:ext>
            </a:extLst>
          </p:cNvPr>
          <p:cNvSpPr txBox="1"/>
          <p:nvPr/>
        </p:nvSpPr>
        <p:spPr>
          <a:xfrm>
            <a:off x="5085828" y="4839175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3F82E8-FB9F-4A61-BB1D-594E322A99D0}"/>
              </a:ext>
            </a:extLst>
          </p:cNvPr>
          <p:cNvSpPr txBox="1"/>
          <p:nvPr/>
        </p:nvSpPr>
        <p:spPr>
          <a:xfrm>
            <a:off x="6604150" y="483007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47F5A8-0131-4346-B461-235F85132357}"/>
              </a:ext>
            </a:extLst>
          </p:cNvPr>
          <p:cNvSpPr txBox="1"/>
          <p:nvPr/>
        </p:nvSpPr>
        <p:spPr>
          <a:xfrm>
            <a:off x="8171250" y="479300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EDC5C1-9409-463A-A629-FD6A9F30C2AE}"/>
              </a:ext>
            </a:extLst>
          </p:cNvPr>
          <p:cNvSpPr txBox="1"/>
          <p:nvPr/>
        </p:nvSpPr>
        <p:spPr>
          <a:xfrm>
            <a:off x="9728044" y="478390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335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-0.69713 0.2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57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55261 0.1118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0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41172 -0.009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28802 -0.102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1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539 -0.20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" grpId="0"/>
      <p:bldP spid="4" grpId="0"/>
      <p:bldP spid="5" grpId="0"/>
      <p:bldP spid="6" grpId="0"/>
      <p:bldP spid="7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BB1E38-66F8-485C-A0F0-B6D8524DA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24927" y="2953067"/>
            <a:ext cx="1907540" cy="1552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D27DA8-EEAD-4BB6-8A4B-6CFACCEAE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70253" y="2956560"/>
            <a:ext cx="1415734" cy="1398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86ECB-0759-4617-86FC-0DE6B2D57C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481386" y="2974340"/>
            <a:ext cx="1098391" cy="1398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3F3AA-B67C-4E07-BC23-B3D11A4E64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836445" y="3030220"/>
            <a:ext cx="1614168" cy="1398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243929-DDB2-4963-8C42-C8C4500F8D48}"/>
              </a:ext>
            </a:extLst>
          </p:cNvPr>
          <p:cNvSpPr txBox="1"/>
          <p:nvPr/>
        </p:nvSpPr>
        <p:spPr>
          <a:xfrm>
            <a:off x="863600" y="955040"/>
            <a:ext cx="9668867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Trace and write these numbers: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54A90B-30E2-41A0-A457-60D6BD307AFB}"/>
              </a:ext>
            </a:extLst>
          </p:cNvPr>
          <p:cNvSpPr/>
          <p:nvPr/>
        </p:nvSpPr>
        <p:spPr>
          <a:xfrm>
            <a:off x="1070253" y="4521200"/>
            <a:ext cx="1317347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05DF15-A011-4AA2-BD41-A6751D925FA1}"/>
              </a:ext>
            </a:extLst>
          </p:cNvPr>
          <p:cNvSpPr/>
          <p:nvPr/>
        </p:nvSpPr>
        <p:spPr>
          <a:xfrm>
            <a:off x="3346908" y="4505642"/>
            <a:ext cx="1317346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3F802A-4FDC-437C-9AC5-7C30C9ACF969}"/>
              </a:ext>
            </a:extLst>
          </p:cNvPr>
          <p:cNvSpPr/>
          <p:nvPr/>
        </p:nvSpPr>
        <p:spPr>
          <a:xfrm>
            <a:off x="5970191" y="4521200"/>
            <a:ext cx="1346675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284D7B-EC77-4671-8FCD-3AB733FD54EF}"/>
              </a:ext>
            </a:extLst>
          </p:cNvPr>
          <p:cNvSpPr/>
          <p:nvPr/>
        </p:nvSpPr>
        <p:spPr>
          <a:xfrm>
            <a:off x="8808263" y="4475162"/>
            <a:ext cx="1540867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408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8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1U09L1-3C">
            <a:hlinkClick r:id="" action="ppaction://media"/>
            <a:extLst>
              <a:ext uri="{FF2B5EF4-FFF2-40B4-BE49-F238E27FC236}">
                <a16:creationId xmlns:a16="http://schemas.microsoft.com/office/drawing/2014/main" id="{084C77B8-ADE2-4C50-86A2-4384F9B14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0960" y="6355080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9CC841-83C0-43B4-B12E-903E914D5F2C}"/>
              </a:ext>
            </a:extLst>
          </p:cNvPr>
          <p:cNvSpPr txBox="1"/>
          <p:nvPr/>
        </p:nvSpPr>
        <p:spPr>
          <a:xfrm>
            <a:off x="40640" y="51462"/>
            <a:ext cx="1211072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/>
              <a:t>Dear </a:t>
            </a:r>
            <a:r>
              <a:rPr lang="en-US" sz="3200" b="1" dirty="0" err="1"/>
              <a:t>children,look</a:t>
            </a:r>
            <a:r>
              <a:rPr lang="en-US" sz="3200" b="1" dirty="0"/>
              <a:t> at the picture and listen to the audio carefully: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C0D52-E321-45E8-A942-95BF327B33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56345" r="56333" b="24889"/>
          <a:stretch/>
        </p:blipFill>
        <p:spPr>
          <a:xfrm>
            <a:off x="629920" y="914380"/>
            <a:ext cx="2936240" cy="26531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4918E1-56B7-45C4-9F54-11E7BEDD15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0" t="56717" r="24916" b="24889"/>
          <a:stretch/>
        </p:blipFill>
        <p:spPr>
          <a:xfrm>
            <a:off x="7726682" y="1241273"/>
            <a:ext cx="3418838" cy="2057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088F2-B325-4C68-8E4D-21392FDA6F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t="56345" r="40083" b="24889"/>
          <a:stretch/>
        </p:blipFill>
        <p:spPr>
          <a:xfrm>
            <a:off x="3937000" y="994712"/>
            <a:ext cx="3688080" cy="24925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4D4442-6428-42B1-9F29-92B05AFCFB9C}"/>
              </a:ext>
            </a:extLst>
          </p:cNvPr>
          <p:cNvSpPr txBox="1"/>
          <p:nvPr/>
        </p:nvSpPr>
        <p:spPr>
          <a:xfrm>
            <a:off x="12192000" y="56043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BFBC01A-E3C1-4838-BF44-30F5CC6295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74" t="53712" r="42032" b="32229"/>
          <a:stretch/>
        </p:blipFill>
        <p:spPr>
          <a:xfrm>
            <a:off x="4427220" y="3845701"/>
            <a:ext cx="2707640" cy="18186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A478B-3065-47F4-8906-E8249EA396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6" t="52823" r="25585" b="32295"/>
          <a:stretch/>
        </p:blipFill>
        <p:spPr>
          <a:xfrm>
            <a:off x="8245637" y="3656162"/>
            <a:ext cx="2707640" cy="21501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E4DF0F-2271-4429-BAD4-77A4E51E708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2" t="51413" r="57886" b="31832"/>
          <a:stretch/>
        </p:blipFill>
        <p:spPr>
          <a:xfrm>
            <a:off x="858520" y="3606449"/>
            <a:ext cx="2707640" cy="20578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384DF20-F577-4B8B-971B-28F012EB732C}"/>
              </a:ext>
            </a:extLst>
          </p:cNvPr>
          <p:cNvSpPr txBox="1"/>
          <p:nvPr/>
        </p:nvSpPr>
        <p:spPr>
          <a:xfrm>
            <a:off x="12322918" y="273283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E644C7-4A38-4BEA-9F31-571ED7CD5D03}"/>
              </a:ext>
            </a:extLst>
          </p:cNvPr>
          <p:cNvSpPr txBox="1"/>
          <p:nvPr/>
        </p:nvSpPr>
        <p:spPr>
          <a:xfrm>
            <a:off x="12354560" y="445008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A42E78-99CE-4666-B0AD-DCBCF3A84460}"/>
              </a:ext>
            </a:extLst>
          </p:cNvPr>
          <p:cNvSpPr txBox="1"/>
          <p:nvPr/>
        </p:nvSpPr>
        <p:spPr>
          <a:xfrm>
            <a:off x="12322918" y="378557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60D97-AFD2-4523-9B8D-CBA27F31E861}"/>
              </a:ext>
            </a:extLst>
          </p:cNvPr>
          <p:cNvSpPr txBox="1"/>
          <p:nvPr/>
        </p:nvSpPr>
        <p:spPr>
          <a:xfrm>
            <a:off x="12296050" y="5206127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3768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50013 -0.10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3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19688 0.197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-0.81276 -0.013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38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50182 0.085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91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22222E-6 L -0.21446 -0.1347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65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8" grpId="0"/>
      <p:bldP spid="13" grpId="0"/>
      <p:bldP spid="14" grpId="0"/>
      <p:bldP spid="1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05D453-159B-4329-9DA2-BE372FB3A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56345" r="64228" b="32355"/>
          <a:stretch/>
        </p:blipFill>
        <p:spPr>
          <a:xfrm>
            <a:off x="2332246" y="3282887"/>
            <a:ext cx="5213831" cy="3255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F327EF-0EDC-482D-9D76-9C62D3741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56345" r="68034" b="37262"/>
          <a:stretch/>
        </p:blipFill>
        <p:spPr>
          <a:xfrm>
            <a:off x="4939161" y="140866"/>
            <a:ext cx="3248399" cy="19654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20597F-A18E-47F4-AC11-5F64D7900269}"/>
              </a:ext>
            </a:extLst>
          </p:cNvPr>
          <p:cNvSpPr txBox="1"/>
          <p:nvPr/>
        </p:nvSpPr>
        <p:spPr>
          <a:xfrm>
            <a:off x="789138" y="851700"/>
            <a:ext cx="3898824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2"/>
                </a:solidFill>
              </a:rPr>
              <a:t>What is this?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74D2A1-5F72-4FA7-8FF6-3A7A71185570}"/>
              </a:ext>
            </a:extLst>
          </p:cNvPr>
          <p:cNvSpPr txBox="1"/>
          <p:nvPr/>
        </p:nvSpPr>
        <p:spPr>
          <a:xfrm>
            <a:off x="2489200" y="2187264"/>
            <a:ext cx="5822300" cy="707886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How many caps are there?</a:t>
            </a:r>
          </a:p>
        </p:txBody>
      </p:sp>
    </p:spTree>
    <p:extLst>
      <p:ext uri="{BB962C8B-B14F-4D97-AF65-F5344CB8AC3E}">
        <p14:creationId xmlns:p14="http://schemas.microsoft.com/office/powerpoint/2010/main" val="362007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D6D773-0E95-4FCD-A290-5B4CAEE3923C}"/>
              </a:ext>
            </a:extLst>
          </p:cNvPr>
          <p:cNvSpPr txBox="1"/>
          <p:nvPr/>
        </p:nvSpPr>
        <p:spPr>
          <a:xfrm>
            <a:off x="233680" y="4770120"/>
            <a:ext cx="4876335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err="1"/>
              <a:t>Mijanur</a:t>
            </a:r>
            <a:r>
              <a:rPr lang="en-US" sz="2400" b="1" dirty="0"/>
              <a:t> Rahman</a:t>
            </a:r>
          </a:p>
          <a:p>
            <a:pPr algn="ctr"/>
            <a:r>
              <a:rPr lang="en-US" sz="2400" b="1" dirty="0"/>
              <a:t>Assistant Teacher</a:t>
            </a:r>
          </a:p>
          <a:p>
            <a:pPr algn="ctr"/>
            <a:r>
              <a:rPr lang="en-US" sz="2400" b="1" dirty="0"/>
              <a:t>Uttar Gopalpur Gov’t Primary School</a:t>
            </a:r>
          </a:p>
          <a:p>
            <a:pPr algn="ctr"/>
            <a:r>
              <a:rPr lang="en-US" sz="2400" b="1" dirty="0"/>
              <a:t>Durgapur,  </a:t>
            </a:r>
            <a:r>
              <a:rPr lang="en-US" sz="2400" b="1" dirty="0" err="1"/>
              <a:t>Netrakona</a:t>
            </a:r>
            <a:r>
              <a:rPr lang="en-US" sz="2400" b="1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3055E-CD0B-4B3F-9949-66CCCEB6A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1" y="1171073"/>
            <a:ext cx="2987040" cy="35592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94ABEB-C4DC-4A53-B09E-960EF382C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398" y="1171073"/>
            <a:ext cx="2540317" cy="3519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556D38-25E0-4A54-B7ED-450ABB9C278A}"/>
              </a:ext>
            </a:extLst>
          </p:cNvPr>
          <p:cNvSpPr txBox="1"/>
          <p:nvPr/>
        </p:nvSpPr>
        <p:spPr>
          <a:xfrm>
            <a:off x="7325360" y="4690511"/>
            <a:ext cx="394239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Subject: English</a:t>
            </a:r>
          </a:p>
          <a:p>
            <a:pPr algn="ctr"/>
            <a:r>
              <a:rPr lang="en-US" sz="2400" b="1" dirty="0"/>
              <a:t>Unit: 9</a:t>
            </a:r>
          </a:p>
          <a:p>
            <a:pPr algn="ctr"/>
            <a:r>
              <a:rPr lang="en-US" sz="2400" b="1" dirty="0"/>
              <a:t>Lesson: 1-3</a:t>
            </a:r>
          </a:p>
          <a:p>
            <a:pPr algn="ctr"/>
            <a:r>
              <a:rPr lang="en-US" sz="2400" b="1" dirty="0"/>
              <a:t>Time: 40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1B197-871C-49A7-8940-DF0089EFA839}"/>
              </a:ext>
            </a:extLst>
          </p:cNvPr>
          <p:cNvSpPr txBox="1"/>
          <p:nvPr/>
        </p:nvSpPr>
        <p:spPr>
          <a:xfrm>
            <a:off x="233680" y="115606"/>
            <a:ext cx="1103407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lonna MT" panose="04020805060202030203" pitchFamily="82" charset="0"/>
              </a:rPr>
              <a:t>Introduction: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015147-3749-4737-9DD0-CAF0CB317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1239521"/>
            <a:ext cx="2143125" cy="51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7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B51A2B-F137-46E8-A247-DF6C956C2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6855" t="16297" r="6584" b="14814"/>
          <a:stretch/>
        </p:blipFill>
        <p:spPr>
          <a:xfrm>
            <a:off x="5115560" y="172720"/>
            <a:ext cx="1960880" cy="18897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56B71-AC72-4255-9599-9FB0CA38C903}"/>
              </a:ext>
            </a:extLst>
          </p:cNvPr>
          <p:cNvSpPr txBox="1"/>
          <p:nvPr/>
        </p:nvSpPr>
        <p:spPr>
          <a:xfrm>
            <a:off x="1036320" y="3462795"/>
            <a:ext cx="5866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How many balls are there?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F191E-0361-4E70-A73F-3A8076E93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7" t="37185" r="38249" b="24593"/>
          <a:stretch/>
        </p:blipFill>
        <p:spPr>
          <a:xfrm>
            <a:off x="2407920" y="4236721"/>
            <a:ext cx="2930046" cy="2346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A74F2F-6FFE-4A70-9A0E-116FBC9BD4F0}"/>
              </a:ext>
            </a:extLst>
          </p:cNvPr>
          <p:cNvSpPr txBox="1"/>
          <p:nvPr/>
        </p:nvSpPr>
        <p:spPr>
          <a:xfrm>
            <a:off x="1620097" y="81280"/>
            <a:ext cx="2937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What is this?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D46FC3-F7C6-4CA2-A3CD-E8806788C895}"/>
              </a:ext>
            </a:extLst>
          </p:cNvPr>
          <p:cNvSpPr txBox="1"/>
          <p:nvPr/>
        </p:nvSpPr>
        <p:spPr>
          <a:xfrm>
            <a:off x="7457440" y="442069"/>
            <a:ext cx="1438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Ball.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97D6E7-E313-429E-8BF4-183DCC61E257}"/>
              </a:ext>
            </a:extLst>
          </p:cNvPr>
          <p:cNvSpPr/>
          <p:nvPr/>
        </p:nvSpPr>
        <p:spPr>
          <a:xfrm>
            <a:off x="5628640" y="4531360"/>
            <a:ext cx="1828800" cy="16052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62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072F69-AE9A-4A32-8CA7-785FEF64ABBE}"/>
              </a:ext>
            </a:extLst>
          </p:cNvPr>
          <p:cNvSpPr txBox="1"/>
          <p:nvPr/>
        </p:nvSpPr>
        <p:spPr>
          <a:xfrm>
            <a:off x="853440" y="640080"/>
            <a:ext cx="10082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Dear learners , write the numbers in the circle: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A883EE-06DD-424E-9E42-4755AC2F6077}"/>
              </a:ext>
            </a:extLst>
          </p:cNvPr>
          <p:cNvSpPr/>
          <p:nvPr/>
        </p:nvSpPr>
        <p:spPr>
          <a:xfrm>
            <a:off x="1036310" y="2306320"/>
            <a:ext cx="1584960" cy="14274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9BCB14D-C5D8-41C6-8F17-484B90C0DD75}"/>
              </a:ext>
            </a:extLst>
          </p:cNvPr>
          <p:cNvSpPr/>
          <p:nvPr/>
        </p:nvSpPr>
        <p:spPr>
          <a:xfrm>
            <a:off x="3703316" y="2306320"/>
            <a:ext cx="1513838" cy="14274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8992C1-2FF2-4D23-997A-94BEA060BC31}"/>
              </a:ext>
            </a:extLst>
          </p:cNvPr>
          <p:cNvSpPr/>
          <p:nvPr/>
        </p:nvSpPr>
        <p:spPr>
          <a:xfrm>
            <a:off x="6299200" y="2306320"/>
            <a:ext cx="1513838" cy="1442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94727D1-BC5D-4A1D-B878-EF3964068163}"/>
              </a:ext>
            </a:extLst>
          </p:cNvPr>
          <p:cNvSpPr/>
          <p:nvPr/>
        </p:nvSpPr>
        <p:spPr>
          <a:xfrm>
            <a:off x="8940802" y="2291080"/>
            <a:ext cx="1513838" cy="1442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EE37F-0689-419B-83BE-6E8151680477}"/>
              </a:ext>
            </a:extLst>
          </p:cNvPr>
          <p:cNvSpPr/>
          <p:nvPr/>
        </p:nvSpPr>
        <p:spPr>
          <a:xfrm>
            <a:off x="853440" y="4084320"/>
            <a:ext cx="174496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2C898-66AA-48A1-8EA7-5AE2C68C8889}"/>
              </a:ext>
            </a:extLst>
          </p:cNvPr>
          <p:cNvSpPr/>
          <p:nvPr/>
        </p:nvSpPr>
        <p:spPr>
          <a:xfrm>
            <a:off x="3703314" y="4074160"/>
            <a:ext cx="151383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two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3052A7-3AD1-43E4-A84C-F984869A1A4D}"/>
              </a:ext>
            </a:extLst>
          </p:cNvPr>
          <p:cNvSpPr/>
          <p:nvPr/>
        </p:nvSpPr>
        <p:spPr>
          <a:xfrm>
            <a:off x="6322058" y="4074160"/>
            <a:ext cx="151383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three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DFD22B-0768-453C-9F91-F9831A3EA6A1}"/>
              </a:ext>
            </a:extLst>
          </p:cNvPr>
          <p:cNvSpPr/>
          <p:nvPr/>
        </p:nvSpPr>
        <p:spPr>
          <a:xfrm>
            <a:off x="9032242" y="4074160"/>
            <a:ext cx="1513838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E72A94-FA2B-46DC-A602-2CFB5C7C6282}"/>
              </a:ext>
            </a:extLst>
          </p:cNvPr>
          <p:cNvSpPr txBox="1"/>
          <p:nvPr/>
        </p:nvSpPr>
        <p:spPr>
          <a:xfrm>
            <a:off x="12328120" y="762000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156BC7-AD88-4E39-A930-8F372A67B301}"/>
              </a:ext>
            </a:extLst>
          </p:cNvPr>
          <p:cNvSpPr txBox="1"/>
          <p:nvPr/>
        </p:nvSpPr>
        <p:spPr>
          <a:xfrm>
            <a:off x="12366592" y="201676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DC48E4-E3A4-41B7-9239-62A6C9550B08}"/>
              </a:ext>
            </a:extLst>
          </p:cNvPr>
          <p:cNvSpPr txBox="1"/>
          <p:nvPr/>
        </p:nvSpPr>
        <p:spPr>
          <a:xfrm>
            <a:off x="12366592" y="299597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1BAB1F-6D9E-427B-A374-9145865083A6}"/>
              </a:ext>
            </a:extLst>
          </p:cNvPr>
          <p:cNvSpPr txBox="1"/>
          <p:nvPr/>
        </p:nvSpPr>
        <p:spPr>
          <a:xfrm>
            <a:off x="12456160" y="415700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2714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-0.88633 0.251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23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-0.67201 0.075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07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45873 -0.0553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4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L -0.24609 -0.23681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74D84-EA39-43E6-9FDC-4A5D0DE2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40" y="863600"/>
            <a:ext cx="8981440" cy="472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466E1B-2EF0-43A1-B761-F6955D0C27BB}"/>
              </a:ext>
            </a:extLst>
          </p:cNvPr>
          <p:cNvSpPr txBox="1"/>
          <p:nvPr/>
        </p:nvSpPr>
        <p:spPr>
          <a:xfrm>
            <a:off x="660400" y="264160"/>
            <a:ext cx="3073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Home task: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275BF-570A-4FCC-8823-1A489870719C}"/>
              </a:ext>
            </a:extLst>
          </p:cNvPr>
          <p:cNvSpPr txBox="1"/>
          <p:nvPr/>
        </p:nvSpPr>
        <p:spPr>
          <a:xfrm>
            <a:off x="2062480" y="5588000"/>
            <a:ext cx="71602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Practice the numbers 1  to 10.</a:t>
            </a:r>
          </a:p>
        </p:txBody>
      </p:sp>
    </p:spTree>
    <p:extLst>
      <p:ext uri="{BB962C8B-B14F-4D97-AF65-F5344CB8AC3E}">
        <p14:creationId xmlns:p14="http://schemas.microsoft.com/office/powerpoint/2010/main" val="349416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B707A0-BB36-462A-911F-4C245DB7C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7"/>
          <a:stretch/>
        </p:blipFill>
        <p:spPr>
          <a:xfrm>
            <a:off x="91440" y="101600"/>
            <a:ext cx="11988800" cy="6593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EBE31-6E0D-4600-877D-DBB2E42AEF71}"/>
              </a:ext>
            </a:extLst>
          </p:cNvPr>
          <p:cNvSpPr txBox="1"/>
          <p:nvPr/>
        </p:nvSpPr>
        <p:spPr>
          <a:xfrm>
            <a:off x="3017520" y="1361440"/>
            <a:ext cx="6439135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/>
              <a:t>Bye </a:t>
            </a:r>
            <a:r>
              <a:rPr lang="en-US" sz="11500" b="1" dirty="0" err="1"/>
              <a:t>bye</a:t>
            </a:r>
            <a:r>
              <a:rPr lang="en-US" sz="11500" b="1" dirty="0"/>
              <a:t> </a:t>
            </a:r>
          </a:p>
          <a:p>
            <a:pPr algn="ctr"/>
            <a:r>
              <a:rPr lang="en-US" sz="11500" b="1" dirty="0"/>
              <a:t>Good bye.</a:t>
            </a:r>
          </a:p>
        </p:txBody>
      </p:sp>
    </p:spTree>
    <p:extLst>
      <p:ext uri="{BB962C8B-B14F-4D97-AF65-F5344CB8AC3E}">
        <p14:creationId xmlns:p14="http://schemas.microsoft.com/office/powerpoint/2010/main" val="118529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3A0DED-A84C-42AC-91F5-38787DA65887}"/>
              </a:ext>
            </a:extLst>
          </p:cNvPr>
          <p:cNvSpPr txBox="1"/>
          <p:nvPr/>
        </p:nvSpPr>
        <p:spPr>
          <a:xfrm>
            <a:off x="1534160" y="1482397"/>
            <a:ext cx="9039013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              Learning Outcomes:</a:t>
            </a:r>
          </a:p>
          <a:p>
            <a:endParaRPr lang="en-US" sz="4400" b="1" dirty="0"/>
          </a:p>
          <a:p>
            <a:r>
              <a:rPr lang="en-US" sz="3200" b="1" dirty="0"/>
              <a:t>By the end of the lessons Students will be able to----</a:t>
            </a:r>
          </a:p>
          <a:p>
            <a:r>
              <a:rPr lang="en-US" sz="3200" b="1" dirty="0"/>
              <a:t>Reading:</a:t>
            </a:r>
          </a:p>
          <a:p>
            <a:r>
              <a:rPr lang="en-US" sz="3200" b="1" dirty="0"/>
              <a:t>2.1.1-recognize and read cardinal numbers </a:t>
            </a:r>
            <a:r>
              <a:rPr lang="en-US" sz="3200" b="1" dirty="0" err="1"/>
              <a:t>upto</a:t>
            </a:r>
            <a:r>
              <a:rPr lang="en-US" sz="3200" b="1" dirty="0"/>
              <a:t> 10</a:t>
            </a:r>
          </a:p>
          <a:p>
            <a:r>
              <a:rPr lang="en-US" sz="3200" b="1" dirty="0"/>
              <a:t>Writing:</a:t>
            </a:r>
          </a:p>
          <a:p>
            <a:r>
              <a:rPr lang="en-US" sz="3200" b="1" dirty="0"/>
              <a:t>2.1.1-write cardinal numbers </a:t>
            </a:r>
            <a:r>
              <a:rPr lang="en-US" sz="3200" b="1" dirty="0" err="1"/>
              <a:t>upto</a:t>
            </a:r>
            <a:r>
              <a:rPr lang="en-US" sz="3200" b="1" dirty="0"/>
              <a:t> 10 in figures.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4EEAE-8338-45AC-9C5C-C90BE8251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7" y="0"/>
            <a:ext cx="1469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9446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CF1488-0335-4B3E-B70F-E923BAC001DD}"/>
              </a:ext>
            </a:extLst>
          </p:cNvPr>
          <p:cNvSpPr/>
          <p:nvPr/>
        </p:nvSpPr>
        <p:spPr>
          <a:xfrm>
            <a:off x="3034982" y="0"/>
            <a:ext cx="6027738" cy="4937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/>
              <a:t>Greetings: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E80E21-6A3A-40F2-8BC6-EBC607E15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b="4741"/>
          <a:stretch/>
        </p:blipFill>
        <p:spPr>
          <a:xfrm>
            <a:off x="663257" y="0"/>
            <a:ext cx="23717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FC78E-4F49-4173-A658-D59C408C2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b="4741"/>
          <a:stretch/>
        </p:blipFill>
        <p:spPr>
          <a:xfrm rot="10800000">
            <a:off x="9379478" y="91438"/>
            <a:ext cx="2371725" cy="676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9903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 GREETINGS SONG  LARVA KIDS  BEST NURSERY RHYME  FAMILY SONG  2018 FIRST SONG[1]">
            <a:hlinkClick r:id="" action="ppaction://media"/>
            <a:extLst>
              <a:ext uri="{FF2B5EF4-FFF2-40B4-BE49-F238E27FC236}">
                <a16:creationId xmlns:a16="http://schemas.microsoft.com/office/drawing/2014/main" id="{93BE2923-F938-43B6-BCB1-344EB36331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2800" y="406400"/>
            <a:ext cx="105664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D8A304-5159-4FB9-AA20-7B41C7AF9A93}"/>
              </a:ext>
            </a:extLst>
          </p:cNvPr>
          <p:cNvSpPr txBox="1"/>
          <p:nvPr/>
        </p:nvSpPr>
        <p:spPr>
          <a:xfrm>
            <a:off x="2438400" y="264160"/>
            <a:ext cx="6433236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/>
                </a:solidFill>
              </a:rPr>
              <a:t>How many balls are there?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5255C-85CB-4CE3-A9BF-E82D79C68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55064" y="2174240"/>
            <a:ext cx="352552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D549AF-D7EA-45E9-8B27-928CD8880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42956" y="1341120"/>
            <a:ext cx="1863672" cy="17475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F1D420-0794-4163-9FFA-423934E39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98916" y="3169920"/>
            <a:ext cx="1863672" cy="1747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207213-3917-47C8-AC48-6D1CE5ED45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54718" y="1341120"/>
            <a:ext cx="1863672" cy="1747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E0DFAD-D0E7-46F1-AD58-5BFA758C9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42956" y="3169920"/>
            <a:ext cx="1863672" cy="174752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013A91AA-E5C6-42FA-B799-65829A74F464}"/>
              </a:ext>
            </a:extLst>
          </p:cNvPr>
          <p:cNvSpPr/>
          <p:nvPr/>
        </p:nvSpPr>
        <p:spPr>
          <a:xfrm>
            <a:off x="1621792" y="5143679"/>
            <a:ext cx="205232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591A798-EC12-4BB5-9283-7F526CD2CAF4}"/>
              </a:ext>
            </a:extLst>
          </p:cNvPr>
          <p:cNvSpPr/>
          <p:nvPr/>
        </p:nvSpPr>
        <p:spPr>
          <a:xfrm>
            <a:off x="6654218" y="5143679"/>
            <a:ext cx="1863672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000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342CC4-4E95-45A9-92C6-3F4C2EB79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2024" y="2235200"/>
            <a:ext cx="3972296" cy="29476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05F22-9C08-4115-93E6-2431049C029A}"/>
              </a:ext>
            </a:extLst>
          </p:cNvPr>
          <p:cNvSpPr txBox="1"/>
          <p:nvPr/>
        </p:nvSpPr>
        <p:spPr>
          <a:xfrm>
            <a:off x="711200" y="390585"/>
            <a:ext cx="5786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How many bats are there?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8FB89-B961-41F8-AFC2-B8B82FA59E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57" r="34785"/>
          <a:stretch/>
        </p:blipFill>
        <p:spPr>
          <a:xfrm>
            <a:off x="7157720" y="1421751"/>
            <a:ext cx="1158240" cy="2947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E4A86C-8C7F-45EE-A707-DC82022A0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57" r="34785"/>
          <a:stretch/>
        </p:blipFill>
        <p:spPr>
          <a:xfrm>
            <a:off x="8209280" y="2235200"/>
            <a:ext cx="1158240" cy="29476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569956-116A-4B6D-9442-004579C66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57" r="34785"/>
          <a:stretch/>
        </p:blipFill>
        <p:spPr>
          <a:xfrm>
            <a:off x="6096000" y="2235200"/>
            <a:ext cx="1158240" cy="2947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1CB58-AB0F-4642-9CF2-6E0912B86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6057" r="34785"/>
          <a:stretch/>
        </p:blipFill>
        <p:spPr>
          <a:xfrm>
            <a:off x="9271000" y="1421751"/>
            <a:ext cx="1158240" cy="294769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1AF6B02-8F12-451A-ACA7-FFC976DD0B39}"/>
              </a:ext>
            </a:extLst>
          </p:cNvPr>
          <p:cNvSpPr/>
          <p:nvPr/>
        </p:nvSpPr>
        <p:spPr>
          <a:xfrm>
            <a:off x="2468880" y="5425440"/>
            <a:ext cx="1280160" cy="1320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716A0D-F787-4B28-BBBC-71A1EC5F6C91}"/>
              </a:ext>
            </a:extLst>
          </p:cNvPr>
          <p:cNvSpPr/>
          <p:nvPr/>
        </p:nvSpPr>
        <p:spPr>
          <a:xfrm>
            <a:off x="8788400" y="5628640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172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ABA58F-43A6-40C9-AC4C-43EF42214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2440" y="1584960"/>
            <a:ext cx="2565400" cy="3469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7F22C5-9975-4D2C-AFEC-247DBBE25DE1}"/>
              </a:ext>
            </a:extLst>
          </p:cNvPr>
          <p:cNvSpPr txBox="1"/>
          <p:nvPr/>
        </p:nvSpPr>
        <p:spPr>
          <a:xfrm>
            <a:off x="352156" y="650240"/>
            <a:ext cx="5833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How many eggs are there?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FE0CF5-719B-4757-BB13-5695DF7C6DA3}"/>
              </a:ext>
            </a:extLst>
          </p:cNvPr>
          <p:cNvSpPr/>
          <p:nvPr/>
        </p:nvSpPr>
        <p:spPr>
          <a:xfrm>
            <a:off x="2463306" y="4886960"/>
            <a:ext cx="1056640" cy="10668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F92F1-48B3-47F3-9A78-01B4A5961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6910" y="3429000"/>
            <a:ext cx="2056046" cy="2468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D8D6C6-6659-45BD-8B21-3F6A420F8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65553" y="3319780"/>
            <a:ext cx="1880334" cy="257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663542-9123-415E-AC3B-6A67B4894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6910" y="1070223"/>
            <a:ext cx="1880334" cy="2358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73A652-B26E-482C-8994-AFB59ABD0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68668" y="1070223"/>
            <a:ext cx="1880334" cy="235877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A43DAB9-E69F-4E22-8D81-15692E513EFC}"/>
              </a:ext>
            </a:extLst>
          </p:cNvPr>
          <p:cNvSpPr/>
          <p:nvPr/>
        </p:nvSpPr>
        <p:spPr>
          <a:xfrm>
            <a:off x="8672055" y="5486400"/>
            <a:ext cx="914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702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AE9F6E-E0D9-4172-8389-92279A3D7F25}"/>
              </a:ext>
            </a:extLst>
          </p:cNvPr>
          <p:cNvSpPr txBox="1"/>
          <p:nvPr/>
        </p:nvSpPr>
        <p:spPr>
          <a:xfrm>
            <a:off x="2694748" y="233680"/>
            <a:ext cx="594906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</a:rPr>
              <a:t>How many eggs are there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C1B01-A020-42EF-94D9-F9B713507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320" y="1463040"/>
            <a:ext cx="2565400" cy="3469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5D3A59-EC30-4A7F-BFF8-973AAE8AB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9530" y="1463040"/>
            <a:ext cx="2565400" cy="3469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D2B43B-35F0-4861-BBD3-E8EFC067D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87260" y="1463040"/>
            <a:ext cx="2565400" cy="34696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0684848-7323-442A-B72D-E3B03A7CDCB1}"/>
              </a:ext>
            </a:extLst>
          </p:cNvPr>
          <p:cNvSpPr/>
          <p:nvPr/>
        </p:nvSpPr>
        <p:spPr>
          <a:xfrm>
            <a:off x="1029874" y="4996954"/>
            <a:ext cx="2070292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One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6AACD1-A0B6-4D36-97DB-451804F5C5C0}"/>
              </a:ext>
            </a:extLst>
          </p:cNvPr>
          <p:cNvSpPr/>
          <p:nvPr/>
        </p:nvSpPr>
        <p:spPr>
          <a:xfrm>
            <a:off x="6716395" y="4712474"/>
            <a:ext cx="1371600" cy="1117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24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278</Words>
  <Application>Microsoft Office PowerPoint</Application>
  <PresentationFormat>Widescreen</PresentationFormat>
  <Paragraphs>106</Paragraphs>
  <Slides>23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Bodoni MT Black</vt:lpstr>
      <vt:lpstr>Calibri</vt:lpstr>
      <vt:lpstr>Calibri Light</vt:lpstr>
      <vt:lpstr>Colonna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2021-08-11T13:43:32Z</dcterms:created>
  <dcterms:modified xsi:type="dcterms:W3CDTF">2021-08-12T16:10:55Z</dcterms:modified>
</cp:coreProperties>
</file>