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5" r:id="rId9"/>
    <p:sldId id="266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FF9"/>
    <a:srgbClr val="1CF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4A182-84A1-4EED-9610-36BB923E04D2}" v="4" dt="2021-08-04T03:44:18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vir Hossain" userId="60e9466c44a6cc19" providerId="LiveId" clId="{1E24A182-84A1-4EED-9610-36BB923E04D2}"/>
    <pc:docChg chg="custSel modSld">
      <pc:chgData name="Tanvir Hossain" userId="60e9466c44a6cc19" providerId="LiveId" clId="{1E24A182-84A1-4EED-9610-36BB923E04D2}" dt="2021-08-04T03:44:49.296" v="243" actId="20577"/>
      <pc:docMkLst>
        <pc:docMk/>
      </pc:docMkLst>
      <pc:sldChg chg="addSp delSp modSp mod">
        <pc:chgData name="Tanvir Hossain" userId="60e9466c44a6cc19" providerId="LiveId" clId="{1E24A182-84A1-4EED-9610-36BB923E04D2}" dt="2021-08-04T03:44:49.296" v="243" actId="20577"/>
        <pc:sldMkLst>
          <pc:docMk/>
          <pc:sldMk cId="28100060" sldId="256"/>
        </pc:sldMkLst>
        <pc:spChg chg="add del mod">
          <ac:chgData name="Tanvir Hossain" userId="60e9466c44a6cc19" providerId="LiveId" clId="{1E24A182-84A1-4EED-9610-36BB923E04D2}" dt="2021-08-04T03:42:06.470" v="122" actId="21"/>
          <ac:spMkLst>
            <pc:docMk/>
            <pc:sldMk cId="28100060" sldId="256"/>
            <ac:spMk id="10" creationId="{130290E3-A588-48D7-AE22-BE7032C3CEFF}"/>
          </ac:spMkLst>
        </pc:spChg>
        <pc:spChg chg="add mod">
          <ac:chgData name="Tanvir Hossain" userId="60e9466c44a6cc19" providerId="LiveId" clId="{1E24A182-84A1-4EED-9610-36BB923E04D2}" dt="2021-08-04T03:44:49.296" v="243" actId="20577"/>
          <ac:spMkLst>
            <pc:docMk/>
            <pc:sldMk cId="28100060" sldId="256"/>
            <ac:spMk id="11" creationId="{4C962181-E218-44DD-9DB0-FC1D30A33D11}"/>
          </ac:spMkLst>
        </pc:spChg>
        <pc:spChg chg="add mod">
          <ac:chgData name="Tanvir Hossain" userId="60e9466c44a6cc19" providerId="LiveId" clId="{1E24A182-84A1-4EED-9610-36BB923E04D2}" dt="2021-08-04T03:44:21.438" v="209" actId="1076"/>
          <ac:spMkLst>
            <pc:docMk/>
            <pc:sldMk cId="28100060" sldId="256"/>
            <ac:spMk id="13" creationId="{84F874D6-EDDE-4056-B9A7-BCBC0DFC1D8D}"/>
          </ac:spMkLst>
        </pc:spChg>
        <pc:picChg chg="add mod modCrop">
          <ac:chgData name="Tanvir Hossain" userId="60e9466c44a6cc19" providerId="LiveId" clId="{1E24A182-84A1-4EED-9610-36BB923E04D2}" dt="2021-08-04T03:42:43.376" v="134" actId="1076"/>
          <ac:picMkLst>
            <pc:docMk/>
            <pc:sldMk cId="28100060" sldId="256"/>
            <ac:picMk id="3" creationId="{2EF15055-97A8-470D-8AAB-B235B8289AC9}"/>
          </ac:picMkLst>
        </pc:picChg>
        <pc:picChg chg="add mod modCrop">
          <ac:chgData name="Tanvir Hossain" userId="60e9466c44a6cc19" providerId="LiveId" clId="{1E24A182-84A1-4EED-9610-36BB923E04D2}" dt="2021-08-04T03:42:37.064" v="132" actId="1076"/>
          <ac:picMkLst>
            <pc:docMk/>
            <pc:sldMk cId="28100060" sldId="256"/>
            <ac:picMk id="5" creationId="{9960D15A-41FE-4157-A44D-2EB5C1E4458F}"/>
          </ac:picMkLst>
        </pc:picChg>
        <pc:picChg chg="add mod modCrop">
          <ac:chgData name="Tanvir Hossain" userId="60e9466c44a6cc19" providerId="LiveId" clId="{1E24A182-84A1-4EED-9610-36BB923E04D2}" dt="2021-08-04T03:42:51.593" v="140" actId="1035"/>
          <ac:picMkLst>
            <pc:docMk/>
            <pc:sldMk cId="28100060" sldId="256"/>
            <ac:picMk id="7" creationId="{C09838F1-FE5F-4656-83A2-90DCAC8C7A74}"/>
          </ac:picMkLst>
        </pc:picChg>
        <pc:picChg chg="add mod modCrop">
          <ac:chgData name="Tanvir Hossain" userId="60e9466c44a6cc19" providerId="LiveId" clId="{1E24A182-84A1-4EED-9610-36BB923E04D2}" dt="2021-08-04T03:42:53.327" v="143" actId="1035"/>
          <ac:picMkLst>
            <pc:docMk/>
            <pc:sldMk cId="28100060" sldId="256"/>
            <ac:picMk id="9" creationId="{01D1799B-A7B8-43B4-B2AA-88F6F93F2EE9}"/>
          </ac:picMkLst>
        </pc:picChg>
        <pc:picChg chg="add mod modCrop">
          <ac:chgData name="Tanvir Hossain" userId="60e9466c44a6cc19" providerId="LiveId" clId="{1E24A182-84A1-4EED-9610-36BB923E04D2}" dt="2021-08-04T03:43:00.280" v="147" actId="1035"/>
          <ac:picMkLst>
            <pc:docMk/>
            <pc:sldMk cId="28100060" sldId="256"/>
            <ac:picMk id="12" creationId="{D1274273-90AB-469A-94BA-00EA252A9D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EB91FB-ECEF-4DFF-983B-844DD4F82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83BD4B1-2C5A-453D-A933-CD25D594B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32DCEA-A607-46EB-A86E-29AB58EC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94E6D9-2A67-4D34-B9E7-969050BD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D6AC40-D485-49D5-8F50-27B2D03B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EC93B-0AF6-4B1E-B2A8-176AC0DA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B6B7B5-1B9D-4D4B-9375-5237DBFDC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02AA47-83DD-4370-90E4-E02D8397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5BC63B-8BD7-48A0-A891-F3894958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E8FFFA-01C7-4C81-A167-4E0E987F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2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4B1A3C-72E5-4840-8CF2-1C8696DD6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5DE900-C967-4E06-AFB1-7DD156D14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2140FE-9E18-436F-A581-22C05EA2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854541-ED3D-422E-959A-20C3217F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60779D-3695-4F6F-8DD7-17648953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E8848F-6BCA-40E7-AB85-3B7B1A0F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0FA0F4-48A0-4E37-B226-038D380C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CD448-88D5-45EF-ABDB-CD5E7ACB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42914-82EC-4BC0-83AF-46D80A88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D35879-3F60-4D8D-A7BE-AE0270EF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5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FD062-2360-48FC-BBBB-38080509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19F8BB-AF0B-4720-8B87-C00EF199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8B8208-E34E-40CE-A2DE-B8F744EA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1423F4-8B57-405B-946A-89FBE199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346A05-5944-403C-AC3F-D766240E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3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ADAC0-01C0-4AA7-9F1A-4FBDD445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793C48-D3E9-4FA5-A962-F3B8D2732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89173C-B187-40C2-B712-F37E49C30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4B46F0-252B-416A-94D3-34EADF70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16098E-698A-4F22-A152-B8A620A9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E2866C-041A-4427-8D19-4640F9BA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A2C0D-2F22-4C6F-BB19-336C6142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9E617F-C397-4697-83E4-66720A70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400363-8F0D-40F2-8995-10DEBEE18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9D0E86C-03A1-4EFC-99A3-3CBBBB6D2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4A4019-6A2F-4582-9A74-50B0291338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A56705-EAAF-4877-ADF0-2DC1AC59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B3F3A1-A07B-4C5F-AFA8-0AA6A783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582F4B6-31F1-4349-A868-595F65FA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3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384395-5908-4373-A769-5F536919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371828E-2100-4D29-B19F-C96B516D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86C03D-421F-446E-9290-903E31C1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4AEBC3-6354-4AE1-8654-0E2063DD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8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179B08E-C8F7-444F-AB6B-031C304F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413B60-097A-4F0C-8E3F-FB22CD50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94CAC5-EEA1-4DEE-8652-6401E4EF6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7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169AEE-9499-4BB1-B3AE-7A29FB32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ED5BEA-CCCF-488B-9382-BF8D9B974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482F11-1F33-4115-9035-4923037E3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A8BA51-9B9A-4635-B542-8E345527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5D239F-BBAE-4F59-94A5-62D13DC4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607B30-733E-4DB1-8FF6-7951C4ADF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3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E1F35B-A26E-480B-81A7-8CC5374A7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8E4750D-BF2E-4EF7-B3EA-36ED6A6D7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3821360-57AC-46D2-B549-9051F62BE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864105-01EC-4F1C-8935-5D4CC68E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7F54D5-FDFA-498A-BEEA-EB4B8B11F6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8F7948-6012-41B7-9A75-CC1C966C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C6E834-AE63-49CE-AB19-339F8641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DBA0-2EFF-4338-9910-CFF1E5A1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="" xmlns:a16="http://schemas.microsoft.com/office/drawing/2014/main" id="{C5977144-9882-4DFF-A2A2-F842C0931B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9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gif"/><Relationship Id="rId7" Type="http://schemas.openxmlformats.org/officeDocument/2006/relationships/image" Target="../media/image70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0148" r="93247" b="7900"/>
          <a:stretch/>
        </p:blipFill>
        <p:spPr>
          <a:xfrm>
            <a:off x="220010" y="2315925"/>
            <a:ext cx="806527" cy="2224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595" t="24246" r="84149" b="6961"/>
          <a:stretch/>
        </p:blipFill>
        <p:spPr>
          <a:xfrm>
            <a:off x="987280" y="2090557"/>
            <a:ext cx="1105469" cy="24702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5656" t="24136" r="77031" b="610"/>
          <a:stretch/>
        </p:blipFill>
        <p:spPr>
          <a:xfrm>
            <a:off x="2076966" y="2072791"/>
            <a:ext cx="873457" cy="27022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2787" t="29271" r="69671" b="795"/>
          <a:stretch/>
        </p:blipFill>
        <p:spPr>
          <a:xfrm>
            <a:off x="2922279" y="2258668"/>
            <a:ext cx="900752" cy="25111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0066" t="36255" r="62846" b="8024"/>
          <a:stretch/>
        </p:blipFill>
        <p:spPr>
          <a:xfrm>
            <a:off x="3792876" y="2449756"/>
            <a:ext cx="846161" cy="21836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38039" t="27100" r="53505" b="9048"/>
          <a:stretch/>
        </p:blipFill>
        <p:spPr>
          <a:xfrm>
            <a:off x="4742293" y="2181828"/>
            <a:ext cx="1009935" cy="2292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343" t="26985" r="45544" b="17905"/>
          <a:stretch/>
        </p:blipFill>
        <p:spPr>
          <a:xfrm>
            <a:off x="5729048" y="2168324"/>
            <a:ext cx="968991" cy="1978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55294" t="20639" r="38992" b="25772"/>
          <a:stretch/>
        </p:blipFill>
        <p:spPr>
          <a:xfrm>
            <a:off x="6788172" y="1956533"/>
            <a:ext cx="682388" cy="19243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60690" t="9923" r="33254" b="30785"/>
          <a:stretch/>
        </p:blipFill>
        <p:spPr>
          <a:xfrm>
            <a:off x="7441652" y="1576316"/>
            <a:ext cx="723331" cy="2129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72436" t="12658" r="19451" b="35272"/>
          <a:stretch/>
        </p:blipFill>
        <p:spPr>
          <a:xfrm>
            <a:off x="8837823" y="1646649"/>
            <a:ext cx="968991" cy="18697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l="5460" t="7078" r="52999" b="31731"/>
          <a:stretch/>
        </p:blipFill>
        <p:spPr>
          <a:xfrm>
            <a:off x="9888708" y="1482876"/>
            <a:ext cx="982639" cy="21972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l="46865" t="11497" r="28614" b="27771"/>
          <a:stretch/>
        </p:blipFill>
        <p:spPr>
          <a:xfrm>
            <a:off x="10871347" y="1610805"/>
            <a:ext cx="580045" cy="21808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70592" t="22410" b="28941"/>
          <a:stretch/>
        </p:blipFill>
        <p:spPr>
          <a:xfrm>
            <a:off x="11442738" y="2008668"/>
            <a:ext cx="695624" cy="17469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65808" r="27564" b="28811"/>
          <a:stretch/>
        </p:blipFill>
        <p:spPr>
          <a:xfrm>
            <a:off x="8060313" y="1203134"/>
            <a:ext cx="791570" cy="25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0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0" b="3880"/>
          <a:stretch/>
        </p:blipFill>
        <p:spPr>
          <a:xfrm>
            <a:off x="738188" y="376669"/>
            <a:ext cx="4262438" cy="256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7" y="3211696"/>
            <a:ext cx="4262438" cy="2407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33" b="18919"/>
          <a:stretch/>
        </p:blipFill>
        <p:spPr>
          <a:xfrm>
            <a:off x="1379913" y="5755394"/>
            <a:ext cx="2865466" cy="88582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70" y="376670"/>
            <a:ext cx="4332070" cy="25660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132" t="5782" r="9012" b="14709"/>
          <a:stretch/>
        </p:blipFill>
        <p:spPr>
          <a:xfrm>
            <a:off x="5503026" y="3717275"/>
            <a:ext cx="6355599" cy="189530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9205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3194" t="8816" r="11316" b="23525"/>
          <a:stretch/>
        </p:blipFill>
        <p:spPr>
          <a:xfrm>
            <a:off x="826863" y="327320"/>
            <a:ext cx="957262" cy="985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360" t="13466" r="13592" b="26831"/>
          <a:stretch/>
        </p:blipFill>
        <p:spPr>
          <a:xfrm>
            <a:off x="5338237" y="365508"/>
            <a:ext cx="957263" cy="95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001" y="2295097"/>
            <a:ext cx="957155" cy="987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281" y="2307567"/>
            <a:ext cx="957155" cy="9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59" t="6228" r="1691" b="20948"/>
          <a:stretch/>
        </p:blipFill>
        <p:spPr>
          <a:xfrm>
            <a:off x="537894" y="1412910"/>
            <a:ext cx="6483927" cy="781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731" t="6227" r="1066" b="20948"/>
          <a:stretch/>
        </p:blipFill>
        <p:spPr>
          <a:xfrm>
            <a:off x="537894" y="3395995"/>
            <a:ext cx="6483927" cy="781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7405" t="7493" r="7643" b="19681"/>
          <a:stretch/>
        </p:blipFill>
        <p:spPr>
          <a:xfrm>
            <a:off x="8079970" y="2194307"/>
            <a:ext cx="2294313" cy="781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2205" y="3237808"/>
            <a:ext cx="2318151" cy="44238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l="4231" t="7778" r="4717" b="20948"/>
          <a:stretch/>
        </p:blipFill>
        <p:spPr>
          <a:xfrm>
            <a:off x="7855525" y="5067341"/>
            <a:ext cx="2743201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0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12604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6888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2852 -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6302 -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ghtning Bolt 4"/>
          <p:cNvSpPr/>
          <p:nvPr/>
        </p:nvSpPr>
        <p:spPr>
          <a:xfrm rot="20777834" flipV="1">
            <a:off x="4517123" y="2236591"/>
            <a:ext cx="1373290" cy="298321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110" b="22277"/>
          <a:stretch/>
        </p:blipFill>
        <p:spPr>
          <a:xfrm>
            <a:off x="4406855" y="5161721"/>
            <a:ext cx="3378291" cy="77974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776538" y="408894"/>
            <a:ext cx="6638925" cy="4105955"/>
            <a:chOff x="642937" y="831298"/>
            <a:chExt cx="5453063" cy="34081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" y="831298"/>
              <a:ext cx="5453063" cy="34081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42937" y="831298"/>
              <a:ext cx="5453063" cy="18620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Kalpurush" panose="02000600000000000000" pitchFamily="2" charset="0"/>
                  <a:cs typeface="Kalpurush" panose="02000600000000000000" pitchFamily="2" charset="0"/>
                </a:rPr>
                <a:t>বিটা ক্ষয়</a:t>
              </a:r>
            </a:p>
            <a:p>
              <a:pPr algn="ctr"/>
              <a:endParaRPr lang="en-US" sz="4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9231" t="6351" r="18203" b="29533"/>
            <a:stretch/>
          </p:blipFill>
          <p:spPr>
            <a:xfrm>
              <a:off x="1497805" y="1834715"/>
              <a:ext cx="871537" cy="4143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12095" t="11290" r="21287" b="33438"/>
            <a:stretch/>
          </p:blipFill>
          <p:spPr>
            <a:xfrm>
              <a:off x="1533523" y="2440555"/>
              <a:ext cx="800100" cy="357187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172211" y="1714987"/>
            <a:ext cx="242887" cy="242887"/>
          </a:xfrm>
          <a:prstGeom prst="ellipse">
            <a:avLst/>
          </a:prstGeom>
          <a:solidFill>
            <a:srgbClr val="1CF7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57923" y="2461871"/>
            <a:ext cx="242887" cy="242887"/>
          </a:xfrm>
          <a:prstGeom prst="ellipse">
            <a:avLst/>
          </a:prstGeom>
          <a:solidFill>
            <a:srgbClr val="1A0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89396" y="3503014"/>
            <a:ext cx="1917844" cy="1234426"/>
            <a:chOff x="4014794" y="2366021"/>
            <a:chExt cx="1917844" cy="1234426"/>
          </a:xfrm>
        </p:grpSpPr>
        <p:grpSp>
          <p:nvGrpSpPr>
            <p:cNvPr id="11" name="Group 10"/>
            <p:cNvGrpSpPr/>
            <p:nvPr/>
          </p:nvGrpSpPr>
          <p:grpSpPr>
            <a:xfrm>
              <a:off x="4014794" y="2366021"/>
              <a:ext cx="1917844" cy="568281"/>
              <a:chOff x="8643943" y="1422908"/>
              <a:chExt cx="2204948" cy="70008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171" t="23842" r="5992" b="59788"/>
              <a:stretch/>
            </p:blipFill>
            <p:spPr>
              <a:xfrm>
                <a:off x="8643943" y="1444341"/>
                <a:ext cx="685800" cy="657226"/>
              </a:xfrm>
              <a:prstGeom prst="ellipse">
                <a:avLst/>
              </a:prstGeom>
              <a:ln w="19050" cap="rnd">
                <a:solidFill>
                  <a:srgbClr val="00206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14927" t="5961" r="14916" b="34540"/>
              <a:stretch/>
            </p:blipFill>
            <p:spPr>
              <a:xfrm>
                <a:off x="9505866" y="1422908"/>
                <a:ext cx="1343025" cy="700088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4014795" y="3062240"/>
              <a:ext cx="1917843" cy="538207"/>
              <a:chOff x="8658228" y="2728913"/>
              <a:chExt cx="2478842" cy="70008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33" t="51736" r="49887" b="32311"/>
              <a:stretch/>
            </p:blipFill>
            <p:spPr>
              <a:xfrm>
                <a:off x="8658228" y="2743200"/>
                <a:ext cx="742950" cy="685800"/>
              </a:xfrm>
              <a:prstGeom prst="ellipse">
                <a:avLst/>
              </a:prstGeom>
              <a:ln w="19050" cap="rnd">
                <a:solidFill>
                  <a:srgbClr val="00206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l="11295" t="6072" r="10353" b="38072"/>
              <a:stretch/>
            </p:blipFill>
            <p:spPr>
              <a:xfrm>
                <a:off x="9551156" y="2728913"/>
                <a:ext cx="1585914" cy="657225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542375" y="1067194"/>
            <a:ext cx="3341969" cy="4084276"/>
            <a:chOff x="542375" y="1067194"/>
            <a:chExt cx="3341969" cy="40842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b="24367"/>
            <a:stretch/>
          </p:blipFill>
          <p:spPr>
            <a:xfrm>
              <a:off x="542375" y="1067194"/>
              <a:ext cx="3341969" cy="339847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8253" t="9929" r="11288" b="31786"/>
            <a:stretch/>
          </p:blipFill>
          <p:spPr>
            <a:xfrm>
              <a:off x="982385" y="4465670"/>
              <a:ext cx="2128837" cy="68580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" t="4676" r="1953" b="19425"/>
          <a:stretch/>
        </p:blipFill>
        <p:spPr>
          <a:xfrm>
            <a:off x="6096000" y="1828801"/>
            <a:ext cx="5812397" cy="11858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6774" t="9681" r="9942" b="22597"/>
          <a:stretch/>
        </p:blipFill>
        <p:spPr>
          <a:xfrm>
            <a:off x="4257033" y="5782109"/>
            <a:ext cx="3677933" cy="928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9" y="3776230"/>
            <a:ext cx="5812397" cy="10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5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3" y="4828181"/>
            <a:ext cx="11344274" cy="1272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" r="1602"/>
          <a:stretch/>
        </p:blipFill>
        <p:spPr>
          <a:xfrm>
            <a:off x="4653280" y="170377"/>
            <a:ext cx="2885440" cy="242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t="10625" r="39665" b="53750"/>
          <a:stretch/>
        </p:blipFill>
        <p:spPr>
          <a:xfrm>
            <a:off x="415266" y="1685925"/>
            <a:ext cx="2127909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1" t="14445" r="3865" b="52638"/>
          <a:stretch/>
        </p:blipFill>
        <p:spPr>
          <a:xfrm>
            <a:off x="6162906" y="1685925"/>
            <a:ext cx="2276012" cy="2771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51528" r="72503" b="14722"/>
          <a:stretch/>
        </p:blipFill>
        <p:spPr>
          <a:xfrm>
            <a:off x="3086100" y="1678511"/>
            <a:ext cx="2243137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9272588" y="1678512"/>
            <a:ext cx="2543175" cy="2779188"/>
            <a:chOff x="9272588" y="1678512"/>
            <a:chExt cx="2543175" cy="27791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2588" y="1678512"/>
              <a:ext cx="2543175" cy="27791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0554396" y="2038252"/>
              <a:ext cx="0" cy="17093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02" y="217134"/>
            <a:ext cx="2365453" cy="823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1999" t="9202" r="1805" b="25551"/>
          <a:stretch/>
        </p:blipFill>
        <p:spPr>
          <a:xfrm>
            <a:off x="6315073" y="4657725"/>
            <a:ext cx="1971678" cy="7143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5519" t="10350" r="4484" b="24403"/>
          <a:stretch/>
        </p:blipFill>
        <p:spPr>
          <a:xfrm>
            <a:off x="3253487" y="4657725"/>
            <a:ext cx="1811431" cy="7143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3146" t="9383" r="1671" b="24038"/>
          <a:stretch/>
        </p:blipFill>
        <p:spPr>
          <a:xfrm>
            <a:off x="629113" y="4657725"/>
            <a:ext cx="1700213" cy="7143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l="4992" t="7990" r="5700" b="25432"/>
          <a:stretch/>
        </p:blipFill>
        <p:spPr>
          <a:xfrm>
            <a:off x="9536906" y="4657726"/>
            <a:ext cx="2014538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6" y="4157663"/>
            <a:ext cx="11258549" cy="1776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192"/>
          <a:stretch/>
        </p:blipFill>
        <p:spPr>
          <a:xfrm>
            <a:off x="4276188" y="167890"/>
            <a:ext cx="3596226" cy="260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7431" r="2241" b="14121"/>
          <a:stretch/>
        </p:blipFill>
        <p:spPr>
          <a:xfrm>
            <a:off x="1031082" y="591769"/>
            <a:ext cx="10129837" cy="5674461"/>
          </a:xfrm>
          <a:prstGeom prst="ellipse">
            <a:avLst/>
          </a:prstGeom>
          <a:ln w="28575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6739"/>
          <a:stretch/>
        </p:blipFill>
        <p:spPr>
          <a:xfrm>
            <a:off x="482136" y="432761"/>
            <a:ext cx="11255435" cy="513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44491"/>
          <a:stretch/>
        </p:blipFill>
        <p:spPr>
          <a:xfrm>
            <a:off x="71440" y="103463"/>
            <a:ext cx="3757613" cy="6651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413" y="3429000"/>
            <a:ext cx="5229225" cy="322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515390"/>
            <a:ext cx="3586163" cy="525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375" y="206926"/>
            <a:ext cx="3143251" cy="10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4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0" t="8717" r="518" b="22532"/>
          <a:stretch/>
        </p:blipFill>
        <p:spPr>
          <a:xfrm>
            <a:off x="2018223" y="3353577"/>
            <a:ext cx="8208919" cy="88439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EF15055-97A8-470D-8AAB-B235B8289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"/>
          <a:stretch/>
        </p:blipFill>
        <p:spPr>
          <a:xfrm>
            <a:off x="7667195" y="4365232"/>
            <a:ext cx="4236293" cy="234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chematic&#10;&#10;Description automatically generated with medium confidence">
            <a:extLst>
              <a:ext uri="{FF2B5EF4-FFF2-40B4-BE49-F238E27FC236}">
                <a16:creationId xmlns="" xmlns:a16="http://schemas.microsoft.com/office/drawing/2014/main" id="{9960D15A-41FE-4157-A44D-2EB5C1E445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13033" r="7029" b="9239"/>
          <a:stretch/>
        </p:blipFill>
        <p:spPr>
          <a:xfrm>
            <a:off x="256674" y="4365232"/>
            <a:ext cx="4236293" cy="2311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C09838F1-FE5F-4656-83A2-90DCAC8C7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2154" r="4067" b="7931"/>
          <a:stretch/>
        </p:blipFill>
        <p:spPr>
          <a:xfrm>
            <a:off x="256674" y="932297"/>
            <a:ext cx="4236293" cy="2349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1D1799B-A7B8-43B4-B2AA-88F6F93F2E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/>
        </p:blipFill>
        <p:spPr>
          <a:xfrm>
            <a:off x="7667195" y="864824"/>
            <a:ext cx="4236293" cy="2416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1274273-90AB-469A-94BA-00EA252A9D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2" t="4496" r="3817" b="21926"/>
          <a:stretch/>
        </p:blipFill>
        <p:spPr>
          <a:xfrm>
            <a:off x="4379495" y="127706"/>
            <a:ext cx="3465094" cy="731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t="7453" b="21247"/>
          <a:stretch/>
        </p:blipFill>
        <p:spPr>
          <a:xfrm>
            <a:off x="2018223" y="3371851"/>
            <a:ext cx="8187638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464" y="206984"/>
            <a:ext cx="11815072" cy="6444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24" t="4462" r="6034" b="38893"/>
          <a:stretch/>
        </p:blipFill>
        <p:spPr>
          <a:xfrm>
            <a:off x="429330" y="456485"/>
            <a:ext cx="5395706" cy="862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843" t="23394" r="24692" b="44356"/>
          <a:stretch/>
        </p:blipFill>
        <p:spPr>
          <a:xfrm>
            <a:off x="6188164" y="2136446"/>
            <a:ext cx="4301967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8" y="1663135"/>
            <a:ext cx="10790855" cy="102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78" y="165948"/>
            <a:ext cx="2908044" cy="963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54" t="10538" b="27450"/>
          <a:stretch/>
        </p:blipFill>
        <p:spPr>
          <a:xfrm>
            <a:off x="453408" y="3129613"/>
            <a:ext cx="10803838" cy="11001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146" t="12242" b="26761"/>
          <a:stretch/>
        </p:blipFill>
        <p:spPr>
          <a:xfrm>
            <a:off x="453408" y="4672012"/>
            <a:ext cx="10803838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7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50"/>
          <a:stretch/>
        </p:blipFill>
        <p:spPr>
          <a:xfrm>
            <a:off x="314325" y="1000997"/>
            <a:ext cx="4395249" cy="2428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Types of Forces: Concepts, Sub-types, Videos with Exampl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76" y="1000997"/>
            <a:ext cx="4395249" cy="2428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082" t="9797" r="6892" b="22544"/>
          <a:stretch/>
        </p:blipFill>
        <p:spPr>
          <a:xfrm>
            <a:off x="5087389" y="134558"/>
            <a:ext cx="2061555" cy="765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3791791"/>
            <a:ext cx="11544300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883" y="1097091"/>
            <a:ext cx="1894233" cy="292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t="15695" r="73266" b="53055"/>
          <a:stretch/>
        </p:blipFill>
        <p:spPr>
          <a:xfrm>
            <a:off x="1054576" y="1097091"/>
            <a:ext cx="1952625" cy="292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855" y="1097091"/>
            <a:ext cx="1816765" cy="293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/>
          <a:srcRect l="6784" t="19603" r="5899" b="33331"/>
          <a:stretch/>
        </p:blipFill>
        <p:spPr>
          <a:xfrm>
            <a:off x="4717257" y="149629"/>
            <a:ext cx="2757487" cy="79154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22" y="4829303"/>
            <a:ext cx="1149195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7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52334" y="304799"/>
            <a:ext cx="4572000" cy="3124201"/>
            <a:chOff x="752334" y="304799"/>
            <a:chExt cx="4572000" cy="31242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334" y="304799"/>
              <a:ext cx="4572000" cy="31242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/>
            <p:cNvSpPr/>
            <p:nvPr/>
          </p:nvSpPr>
          <p:spPr>
            <a:xfrm rot="21095615">
              <a:off x="2451170" y="1356583"/>
              <a:ext cx="1602115" cy="993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21127030">
              <a:off x="3695787" y="2727619"/>
              <a:ext cx="1471612" cy="496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1419362">
              <a:off x="1071585" y="2761146"/>
              <a:ext cx="1602284" cy="577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21419362">
              <a:off x="2453710" y="2858526"/>
              <a:ext cx="1358890" cy="510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/>
        </p:blipFill>
        <p:spPr>
          <a:xfrm>
            <a:off x="726139" y="3623141"/>
            <a:ext cx="4624389" cy="3006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075" t="9395" r="8165" b="23169"/>
          <a:stretch/>
        </p:blipFill>
        <p:spPr>
          <a:xfrm>
            <a:off x="6588918" y="4086224"/>
            <a:ext cx="3186113" cy="1443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6054" t="8350" r="5938" b="22879"/>
          <a:stretch/>
        </p:blipFill>
        <p:spPr>
          <a:xfrm>
            <a:off x="6588919" y="989751"/>
            <a:ext cx="3186112" cy="14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9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3" t="1953" r="2243" b="15680"/>
          <a:stretch/>
        </p:blipFill>
        <p:spPr>
          <a:xfrm>
            <a:off x="409575" y="4486275"/>
            <a:ext cx="11372850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258"/>
          <a:stretch/>
        </p:blipFill>
        <p:spPr>
          <a:xfrm>
            <a:off x="4397556" y="0"/>
            <a:ext cx="3396889" cy="25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Tanvir Hossain</dc:creator>
  <cp:lastModifiedBy>Microsoft account</cp:lastModifiedBy>
  <cp:revision>72</cp:revision>
  <dcterms:created xsi:type="dcterms:W3CDTF">2021-08-04T02:06:57Z</dcterms:created>
  <dcterms:modified xsi:type="dcterms:W3CDTF">2021-08-13T03:48:55Z</dcterms:modified>
</cp:coreProperties>
</file>