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5"/>
  </p:notesMasterIdLst>
  <p:sldIdLst>
    <p:sldId id="316" r:id="rId2"/>
    <p:sldId id="317" r:id="rId3"/>
    <p:sldId id="277" r:id="rId4"/>
    <p:sldId id="290" r:id="rId5"/>
    <p:sldId id="291" r:id="rId6"/>
    <p:sldId id="308" r:id="rId7"/>
    <p:sldId id="257" r:id="rId8"/>
    <p:sldId id="296" r:id="rId9"/>
    <p:sldId id="295" r:id="rId10"/>
    <p:sldId id="297" r:id="rId11"/>
    <p:sldId id="305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278" r:id="rId20"/>
    <p:sldId id="276" r:id="rId21"/>
    <p:sldId id="280" r:id="rId22"/>
    <p:sldId id="281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  <a:srgbClr val="0000CC"/>
    <a:srgbClr val="006600"/>
    <a:srgbClr val="FF0000"/>
    <a:srgbClr val="800000"/>
    <a:srgbClr val="00FF00"/>
    <a:srgbClr val="FFFF00"/>
    <a:srgbClr val="9933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4" y="60"/>
      </p:cViewPr>
      <p:guideLst>
        <p:guide orient="horz" pos="432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4.wdp"/><Relationship Id="rId1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4.wdp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44A98-6060-4CC1-95E7-E93264F7757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3AF8E3F-5670-460A-A7CF-08C3B9C9FAD2}">
      <dgm:prSet phldrT="[Text]" custT="1"/>
      <dgm:spPr/>
      <dgm:t>
        <a:bodyPr/>
        <a:lstStyle/>
        <a:p>
          <a:endParaRPr lang="en-US" sz="36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D5383F-EA0E-4CB1-8EBD-D5BC25FE91BA}" type="sibTrans" cxnId="{84BBAF79-E696-4007-9445-AE07668618C3}">
      <dgm:prSet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1F219DCD-8D02-41D6-91DD-A0E8F2CCC981}" type="parTrans" cxnId="{84BBAF79-E696-4007-9445-AE07668618C3}">
      <dgm:prSet/>
      <dgm:spPr/>
      <dgm:t>
        <a:bodyPr/>
        <a:lstStyle/>
        <a:p>
          <a:endParaRPr lang="en-US"/>
        </a:p>
      </dgm:t>
    </dgm:pt>
    <dgm:pt modelId="{94B686E5-3708-4E63-B680-08E86123782D}" type="pres">
      <dgm:prSet presAssocID="{49044A98-6060-4CC1-95E7-E93264F77578}" presName="Name0" presStyleCnt="0">
        <dgm:presLayoutVars>
          <dgm:chMax val="7"/>
          <dgm:chPref val="7"/>
          <dgm:dir/>
        </dgm:presLayoutVars>
      </dgm:prSet>
      <dgm:spPr/>
    </dgm:pt>
    <dgm:pt modelId="{1958E44C-01ED-487C-883A-4C1F69470177}" type="pres">
      <dgm:prSet presAssocID="{49044A98-6060-4CC1-95E7-E93264F77578}" presName="Name1" presStyleCnt="0"/>
      <dgm:spPr/>
    </dgm:pt>
    <dgm:pt modelId="{4759BC15-1D2E-46D3-AA5F-3FB13AC368C0}" type="pres">
      <dgm:prSet presAssocID="{7CD5383F-EA0E-4CB1-8EBD-D5BC25FE91BA}" presName="picture_1" presStyleCnt="0"/>
      <dgm:spPr/>
    </dgm:pt>
    <dgm:pt modelId="{0F528957-0A86-46D1-9A72-891E8375194D}" type="pres">
      <dgm:prSet presAssocID="{7CD5383F-EA0E-4CB1-8EBD-D5BC25FE91BA}" presName="pictureRepeatNode" presStyleLbl="alignImgPlace1" presStyleIdx="0" presStyleCnt="1" custScaleX="200000" custScaleY="166667" custLinFactX="67347" custLinFactNeighborX="100000" custLinFactNeighborY="4932"/>
      <dgm:spPr/>
    </dgm:pt>
    <dgm:pt modelId="{76776C78-006C-436C-8E82-2737CF795C56}" type="pres">
      <dgm:prSet presAssocID="{D3AF8E3F-5670-460A-A7CF-08C3B9C9FAD2}" presName="text_1" presStyleLbl="node1" presStyleIdx="0" presStyleCnt="0" custFlipVert="0" custScaleX="162037" custScaleY="166539" custLinFactX="-100000" custLinFactNeighborX="-199824" custLinFactNeighborY="31299">
        <dgm:presLayoutVars>
          <dgm:bulletEnabled val="1"/>
        </dgm:presLayoutVars>
      </dgm:prSet>
      <dgm:spPr/>
    </dgm:pt>
  </dgm:ptLst>
  <dgm:cxnLst>
    <dgm:cxn modelId="{FEB13C4A-2440-4235-BA2B-AFBEB3D7B666}" type="presOf" srcId="{D3AF8E3F-5670-460A-A7CF-08C3B9C9FAD2}" destId="{76776C78-006C-436C-8E82-2737CF795C56}" srcOrd="0" destOrd="0" presId="urn:microsoft.com/office/officeart/2008/layout/CircularPictureCallout"/>
    <dgm:cxn modelId="{84BBAF79-E696-4007-9445-AE07668618C3}" srcId="{49044A98-6060-4CC1-95E7-E93264F77578}" destId="{D3AF8E3F-5670-460A-A7CF-08C3B9C9FAD2}" srcOrd="0" destOrd="0" parTransId="{1F219DCD-8D02-41D6-91DD-A0E8F2CCC981}" sibTransId="{7CD5383F-EA0E-4CB1-8EBD-D5BC25FE91BA}"/>
    <dgm:cxn modelId="{BDC8DC81-88C9-4A79-9407-E3B2A3D4DF50}" type="presOf" srcId="{49044A98-6060-4CC1-95E7-E93264F77578}" destId="{94B686E5-3708-4E63-B680-08E86123782D}" srcOrd="0" destOrd="0" presId="urn:microsoft.com/office/officeart/2008/layout/CircularPictureCallout"/>
    <dgm:cxn modelId="{EF232BFB-0A12-413D-BA43-3B4CF7DE76A0}" type="presOf" srcId="{7CD5383F-EA0E-4CB1-8EBD-D5BC25FE91BA}" destId="{0F528957-0A86-46D1-9A72-891E8375194D}" srcOrd="0" destOrd="0" presId="urn:microsoft.com/office/officeart/2008/layout/CircularPictureCallout"/>
    <dgm:cxn modelId="{5B757FF0-EA43-4EF9-8054-3EBE46B708CD}" type="presParOf" srcId="{94B686E5-3708-4E63-B680-08E86123782D}" destId="{1958E44C-01ED-487C-883A-4C1F69470177}" srcOrd="0" destOrd="0" presId="urn:microsoft.com/office/officeart/2008/layout/CircularPictureCallout"/>
    <dgm:cxn modelId="{74955814-17C5-4931-B282-E0B6A2906505}" type="presParOf" srcId="{1958E44C-01ED-487C-883A-4C1F69470177}" destId="{4759BC15-1D2E-46D3-AA5F-3FB13AC368C0}" srcOrd="0" destOrd="0" presId="urn:microsoft.com/office/officeart/2008/layout/CircularPictureCallout"/>
    <dgm:cxn modelId="{6BBCA1CE-4E7A-40D0-9C2E-3A808B319344}" type="presParOf" srcId="{4759BC15-1D2E-46D3-AA5F-3FB13AC368C0}" destId="{0F528957-0A86-46D1-9A72-891E8375194D}" srcOrd="0" destOrd="0" presId="urn:microsoft.com/office/officeart/2008/layout/CircularPictureCallout"/>
    <dgm:cxn modelId="{35516213-BA9F-4C55-9EDD-D5733F7C1CE2}" type="presParOf" srcId="{1958E44C-01ED-487C-883A-4C1F69470177}" destId="{76776C78-006C-436C-8E82-2737CF795C5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28957-0A86-46D1-9A72-891E8375194D}">
      <dsp:nvSpPr>
        <dsp:cNvPr id="0" name=""/>
        <dsp:cNvSpPr/>
      </dsp:nvSpPr>
      <dsp:spPr>
        <a:xfrm>
          <a:off x="0" y="-412753"/>
          <a:ext cx="3733800" cy="311150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76C78-006C-436C-8E82-2737CF795C56}">
      <dsp:nvSpPr>
        <dsp:cNvPr id="0" name=""/>
        <dsp:cNvSpPr/>
      </dsp:nvSpPr>
      <dsp:spPr>
        <a:xfrm>
          <a:off x="0" y="1188734"/>
          <a:ext cx="1936044" cy="10260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188734"/>
        <a:ext cx="1936044" cy="1026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57FDE-6770-40B8-BCB4-12A0656AF68E}" type="datetimeFigureOut">
              <a:rPr lang="en-US" smtClean="0"/>
              <a:pPr/>
              <a:t>13-Aug-21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199A5-8F93-4B10-9273-4C94B3EB0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199A5-8F93-4B10-9273-4C94B3EB06B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rgbClr val="0000CC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</a:lstStyle>
          <a:p>
            <a:fld id="{43846D2C-003D-4666-A028-6A097E852CAC}" type="datetime1">
              <a:rPr lang="en-US" smtClean="0"/>
              <a:pPr/>
              <a:t>13-Aug-21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Engr. Md. Shofi Uddin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rgbClr val="0000CC"/>
                </a:solidFill>
                <a:effectLst/>
                <a:latin typeface="Brush Script MT" panose="03060802040406070304" pitchFamily="66" charset="0"/>
                <a:cs typeface="Arial" panose="020B0604020202020204" pitchFamily="34" charset="0"/>
              </a:defRPr>
            </a:lvl1pPr>
          </a:lstStyle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AA4EC8-9A2B-45F3-8F16-9B345326C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" y="5493327"/>
            <a:ext cx="1204522" cy="1266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1E41ED-0D67-46B8-BB62-27787DB4E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13626" y="5583630"/>
            <a:ext cx="1204522" cy="1266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C9939-05CF-4745-9329-DF68915A7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8191">
            <a:off x="10938440" y="52953"/>
            <a:ext cx="1204522" cy="1266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682C27-109D-487C-BB2D-BC30F9FF2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8441">
            <a:off x="50587" y="18649"/>
            <a:ext cx="1204522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50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C8F9-0D0F-49BF-A943-560C24FF7601}" type="datetime1">
              <a:rPr lang="en-US" smtClean="0"/>
              <a:t>13-Aug-21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9570C5-25A3-4798-8220-52514A1C2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" y="5493327"/>
            <a:ext cx="1204522" cy="1266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9FFD54-8FD0-44D1-AFFF-EC2CE585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13626" y="5583630"/>
            <a:ext cx="1204522" cy="1266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EEC315-B4D8-4EDB-9717-DCE4CC87B6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8191">
            <a:off x="10938440" y="52953"/>
            <a:ext cx="1204522" cy="1266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AB3EAB-47E3-4142-B8CA-AAD9A1B60F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8441">
            <a:off x="50587" y="18649"/>
            <a:ext cx="1204522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57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0000CC"/>
                </a:solidFill>
              </a:defRPr>
            </a:lvl1pPr>
          </a:lstStyle>
          <a:p>
            <a:fld id="{04CB3A80-3417-441C-BA29-644A87B43A0D}" type="datetime1">
              <a:rPr lang="en-US" smtClean="0"/>
              <a:pPr/>
              <a:t>13-Aug-21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rgbClr val="0000CC"/>
                </a:solidFill>
                <a:latin typeface="Blackadder ITC" panose="04020505051007020D02" pitchFamily="82" charset="0"/>
              </a:defRPr>
            </a:lvl1pPr>
          </a:lstStyle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023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0000CC"/>
                </a:solidFill>
                <a:latin typeface="Arial Black" panose="020B0A04020102020204" pitchFamily="34" charset="0"/>
              </a:defRPr>
            </a:lvl1pPr>
          </a:lstStyle>
          <a:p>
            <a:fld id="{1B16AB3E-028D-4A6C-936C-620E6CAEA9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9AB644-50E5-4992-8F88-E047683B94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" y="5493327"/>
            <a:ext cx="1204522" cy="1266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055D69-E2F4-49EB-BF21-25AFC0CE04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13626" y="5583630"/>
            <a:ext cx="1204522" cy="1266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7E9F3B-95EB-4363-99FF-127AF64600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8191">
            <a:off x="10938440" y="52953"/>
            <a:ext cx="1204522" cy="1266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67B5E8-D124-41DB-A47B-6C16321C99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8441">
            <a:off x="50587" y="18649"/>
            <a:ext cx="1204522" cy="12668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3120861-567C-4BE0-B77C-09932F244335}"/>
              </a:ext>
            </a:extLst>
          </p:cNvPr>
          <p:cNvGrpSpPr/>
          <p:nvPr userDrawn="1"/>
        </p:nvGrpSpPr>
        <p:grpSpPr>
          <a:xfrm>
            <a:off x="0" y="0"/>
            <a:ext cx="12192000" cy="6878782"/>
            <a:chOff x="-27716" y="0"/>
            <a:chExt cx="12219716" cy="687878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36CF7E33-D73B-4088-85E4-E3889FD7FF5A}"/>
                </a:ext>
              </a:extLst>
            </p:cNvPr>
            <p:cNvSpPr/>
            <p:nvPr userDrawn="1"/>
          </p:nvSpPr>
          <p:spPr>
            <a:xfrm>
              <a:off x="-27710" y="0"/>
              <a:ext cx="2019300" cy="2362200"/>
            </a:xfrm>
            <a:prstGeom prst="halfFrame">
              <a:avLst>
                <a:gd name="adj1" fmla="val 7359"/>
                <a:gd name="adj2" fmla="val 671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93300"/>
                </a:solidFill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8B8B55B5-DA58-42F6-AFBD-33C592972E61}"/>
                </a:ext>
              </a:extLst>
            </p:cNvPr>
            <p:cNvSpPr/>
            <p:nvPr userDrawn="1"/>
          </p:nvSpPr>
          <p:spPr>
            <a:xfrm>
              <a:off x="1828800" y="0"/>
              <a:ext cx="8153400" cy="136525"/>
            </a:xfrm>
            <a:prstGeom prst="parallelogram">
              <a:avLst/>
            </a:prstGeom>
            <a:solidFill>
              <a:srgbClr val="00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BDE28E34-04CA-480C-9430-309B175F0F9E}"/>
                </a:ext>
              </a:extLst>
            </p:cNvPr>
            <p:cNvSpPr/>
            <p:nvPr userDrawn="1"/>
          </p:nvSpPr>
          <p:spPr>
            <a:xfrm rot="10800000">
              <a:off x="10058400" y="4516582"/>
              <a:ext cx="2133600" cy="2362200"/>
            </a:xfrm>
            <a:prstGeom prst="halfFrame">
              <a:avLst>
                <a:gd name="adj1" fmla="val 6060"/>
                <a:gd name="adj2" fmla="val 671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1A532449-3343-4FA4-BE02-D8A9EBD6D0EE}"/>
                </a:ext>
              </a:extLst>
            </p:cNvPr>
            <p:cNvSpPr/>
            <p:nvPr userDrawn="1"/>
          </p:nvSpPr>
          <p:spPr>
            <a:xfrm rot="5400000">
              <a:off x="9944100" y="-114300"/>
              <a:ext cx="2133600" cy="2362200"/>
            </a:xfrm>
            <a:prstGeom prst="halfFrame">
              <a:avLst>
                <a:gd name="adj1" fmla="val 6710"/>
                <a:gd name="adj2" fmla="val 671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AF4EDB68-465D-49D8-AED9-880E12AFED1B}"/>
                </a:ext>
              </a:extLst>
            </p:cNvPr>
            <p:cNvSpPr/>
            <p:nvPr userDrawn="1"/>
          </p:nvSpPr>
          <p:spPr>
            <a:xfrm rot="16200000">
              <a:off x="90055" y="4610100"/>
              <a:ext cx="2133600" cy="2362200"/>
            </a:xfrm>
            <a:prstGeom prst="halfFrame">
              <a:avLst>
                <a:gd name="adj1" fmla="val 6060"/>
                <a:gd name="adj2" fmla="val 671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BEB70B9B-9ED3-4E9D-933B-04665A0E59AA}"/>
                </a:ext>
              </a:extLst>
            </p:cNvPr>
            <p:cNvSpPr/>
            <p:nvPr userDrawn="1"/>
          </p:nvSpPr>
          <p:spPr>
            <a:xfrm>
              <a:off x="2019300" y="6721475"/>
              <a:ext cx="8153400" cy="136525"/>
            </a:xfrm>
            <a:prstGeom prst="parallelogram">
              <a:avLst/>
            </a:prstGeom>
            <a:solidFill>
              <a:srgbClr val="00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51C26553-7E7E-4109-A744-9D373B287068}"/>
                </a:ext>
              </a:extLst>
            </p:cNvPr>
            <p:cNvSpPr/>
            <p:nvPr userDrawn="1"/>
          </p:nvSpPr>
          <p:spPr>
            <a:xfrm rot="5400000">
              <a:off x="10763251" y="3271404"/>
              <a:ext cx="2708564" cy="128156"/>
            </a:xfrm>
            <a:prstGeom prst="parallelogram">
              <a:avLst/>
            </a:prstGeom>
            <a:solidFill>
              <a:srgbClr val="00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1840D14E-DCFB-4043-BFE9-341F14CC957E}"/>
                </a:ext>
              </a:extLst>
            </p:cNvPr>
            <p:cNvSpPr/>
            <p:nvPr userDrawn="1"/>
          </p:nvSpPr>
          <p:spPr>
            <a:xfrm rot="5400000">
              <a:off x="-1317921" y="3451515"/>
              <a:ext cx="2708563" cy="128153"/>
            </a:xfrm>
            <a:prstGeom prst="parallelogram">
              <a:avLst/>
            </a:prstGeom>
            <a:solidFill>
              <a:srgbClr val="00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84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6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www.linkedin.com/in/shofiuddintscm/" TargetMode="External"/><Relationship Id="rId1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6694C5-3CBB-43D2-8878-0AEBAB1EF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8" y="457200"/>
            <a:ext cx="898200" cy="5885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8D7060-6A36-4AAE-8F80-F7CDECB92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5682" y="492177"/>
            <a:ext cx="820672" cy="5885409"/>
          </a:xfrm>
          <a:prstGeom prst="rect">
            <a:avLst/>
          </a:prstGeom>
        </p:spPr>
      </p:pic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4C57C-A5FC-400B-8D02-A0E0AA91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B922-D687-47D2-9724-7AB10D39020A}" type="datetime1">
              <a:rPr lang="en-US" smtClean="0"/>
              <a:t>13-Aug-21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78E72-2468-4102-A708-FF2E314F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9703BE-32AA-4308-88AF-4BFB75F05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44" b="100000" l="0" r="9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18" y="-77391"/>
            <a:ext cx="7317582" cy="73175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0D85D8-2638-45AA-B3F6-1598EF4E688A}"/>
              </a:ext>
            </a:extLst>
          </p:cNvPr>
          <p:cNvSpPr/>
          <p:nvPr/>
        </p:nvSpPr>
        <p:spPr>
          <a:xfrm>
            <a:off x="4061606" y="457200"/>
            <a:ext cx="4068787" cy="66046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গঠণ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7C2A1E-510A-41AC-B367-317C3786C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6239"/>
            <a:ext cx="10419067" cy="5181600"/>
          </a:xfrm>
          <a:prstGeom prst="round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05A69-6302-4029-8455-5FB225B7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A6F9-5C8D-4992-B328-730054D7EED7}" type="datetime1">
              <a:rPr lang="en-US" smtClean="0"/>
              <a:t>13-Aug-21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8D2B8-B67F-4068-A607-75318B0B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4896-EE22-477F-AC61-7DBEC112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75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3CD1C5C-298B-4D34-9F64-DC334F9B4DCC}"/>
              </a:ext>
            </a:extLst>
          </p:cNvPr>
          <p:cNvSpPr/>
          <p:nvPr/>
        </p:nvSpPr>
        <p:spPr>
          <a:xfrm>
            <a:off x="6188686" y="4000426"/>
            <a:ext cx="2791669" cy="152963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8F4620-CB56-442F-86D6-0FC32BEF0D3D}"/>
              </a:ext>
            </a:extLst>
          </p:cNvPr>
          <p:cNvSpPr/>
          <p:nvPr/>
        </p:nvSpPr>
        <p:spPr>
          <a:xfrm>
            <a:off x="2306020" y="246061"/>
            <a:ext cx="7579960" cy="171542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ভিরিয়েবল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ভেনচুরি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866D92-A643-47C9-A49A-20FEE12512D6}"/>
              </a:ext>
            </a:extLst>
          </p:cNvPr>
          <p:cNvSpPr/>
          <p:nvPr/>
        </p:nvSpPr>
        <p:spPr>
          <a:xfrm>
            <a:off x="407707" y="4710923"/>
            <a:ext cx="148590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CD1D76-6EF5-447B-9A6E-EE15F3BF9EF9}"/>
              </a:ext>
            </a:extLst>
          </p:cNvPr>
          <p:cNvSpPr/>
          <p:nvPr/>
        </p:nvSpPr>
        <p:spPr>
          <a:xfrm>
            <a:off x="2041354" y="4693923"/>
            <a:ext cx="148590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B20E2-4F9E-4222-A998-E0FA46F454A6}"/>
              </a:ext>
            </a:extLst>
          </p:cNvPr>
          <p:cNvSpPr/>
          <p:nvPr/>
        </p:nvSpPr>
        <p:spPr>
          <a:xfrm>
            <a:off x="3810000" y="4691579"/>
            <a:ext cx="177165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আইডল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স্পীড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C69005-69D0-442E-86A3-3BFBEC7EF9CA}"/>
              </a:ext>
            </a:extLst>
          </p:cNvPr>
          <p:cNvSpPr/>
          <p:nvPr/>
        </p:nvSpPr>
        <p:spPr>
          <a:xfrm>
            <a:off x="5877145" y="4691579"/>
            <a:ext cx="177165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লো-স্পীড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3FAAAE-A790-4CD6-B7CF-BA46323B18D0}"/>
              </a:ext>
            </a:extLst>
          </p:cNvPr>
          <p:cNvSpPr/>
          <p:nvPr/>
        </p:nvSpPr>
        <p:spPr>
          <a:xfrm>
            <a:off x="10100443" y="4710923"/>
            <a:ext cx="177165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FA8E9D-A5F6-4246-B49D-28B1424DB4CF}"/>
              </a:ext>
            </a:extLst>
          </p:cNvPr>
          <p:cNvSpPr/>
          <p:nvPr/>
        </p:nvSpPr>
        <p:spPr>
          <a:xfrm>
            <a:off x="7787421" y="2496992"/>
            <a:ext cx="198120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অ্যাক্সিলারেটিং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11683-146F-479E-B960-74871C033B06}"/>
              </a:ext>
            </a:extLst>
          </p:cNvPr>
          <p:cNvSpPr/>
          <p:nvPr/>
        </p:nvSpPr>
        <p:spPr>
          <a:xfrm>
            <a:off x="807668" y="4006102"/>
            <a:ext cx="5410200" cy="134854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336DE8B-035E-43E4-A630-CA2991C32034}"/>
              </a:ext>
            </a:extLst>
          </p:cNvPr>
          <p:cNvSpPr/>
          <p:nvPr/>
        </p:nvSpPr>
        <p:spPr>
          <a:xfrm>
            <a:off x="706682" y="4016328"/>
            <a:ext cx="234168" cy="635391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F4224F8-86CA-49AD-AA19-B2F387F7FCF9}"/>
              </a:ext>
            </a:extLst>
          </p:cNvPr>
          <p:cNvSpPr/>
          <p:nvPr/>
        </p:nvSpPr>
        <p:spPr>
          <a:xfrm>
            <a:off x="6047334" y="1961485"/>
            <a:ext cx="265342" cy="2088841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32E67CD-C505-46FD-AA1C-3063AE8949B3}"/>
              </a:ext>
            </a:extLst>
          </p:cNvPr>
          <p:cNvSpPr/>
          <p:nvPr/>
        </p:nvSpPr>
        <p:spPr>
          <a:xfrm>
            <a:off x="4588486" y="4178694"/>
            <a:ext cx="228600" cy="533400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18AEC7B-E443-4352-AFB8-141C23C7082B}"/>
              </a:ext>
            </a:extLst>
          </p:cNvPr>
          <p:cNvSpPr/>
          <p:nvPr/>
        </p:nvSpPr>
        <p:spPr>
          <a:xfrm>
            <a:off x="2763643" y="4088426"/>
            <a:ext cx="228600" cy="533400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DE69746-F44C-41C2-B552-52F19EC568DF}"/>
              </a:ext>
            </a:extLst>
          </p:cNvPr>
          <p:cNvSpPr/>
          <p:nvPr/>
        </p:nvSpPr>
        <p:spPr>
          <a:xfrm>
            <a:off x="11354754" y="4050326"/>
            <a:ext cx="234168" cy="601393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9B65FE3-CC42-4718-BFA2-3E14F7816411}"/>
              </a:ext>
            </a:extLst>
          </p:cNvPr>
          <p:cNvSpPr/>
          <p:nvPr/>
        </p:nvSpPr>
        <p:spPr>
          <a:xfrm>
            <a:off x="8718398" y="4121599"/>
            <a:ext cx="228600" cy="533400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E397DCF-0DC1-4D70-B4B9-8B53DC15BC64}"/>
              </a:ext>
            </a:extLst>
          </p:cNvPr>
          <p:cNvSpPr/>
          <p:nvPr/>
        </p:nvSpPr>
        <p:spPr>
          <a:xfrm>
            <a:off x="6082043" y="4184555"/>
            <a:ext cx="228600" cy="533400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767BE9A-BE3E-4DBE-B69A-0FE63CF6D9E5}"/>
              </a:ext>
            </a:extLst>
          </p:cNvPr>
          <p:cNvSpPr/>
          <p:nvPr/>
        </p:nvSpPr>
        <p:spPr>
          <a:xfrm>
            <a:off x="617000" y="3832862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4F0B3F7-D93C-41AE-853D-E0C28C6EC96D}"/>
              </a:ext>
            </a:extLst>
          </p:cNvPr>
          <p:cNvSpPr/>
          <p:nvPr/>
        </p:nvSpPr>
        <p:spPr>
          <a:xfrm>
            <a:off x="2625971" y="3832862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01C5C5-1FE7-4DB8-924F-CE571F2F1231}"/>
              </a:ext>
            </a:extLst>
          </p:cNvPr>
          <p:cNvSpPr/>
          <p:nvPr/>
        </p:nvSpPr>
        <p:spPr>
          <a:xfrm>
            <a:off x="4448577" y="3798864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A19C87-AC31-4730-9207-0BFA197CB6A9}"/>
              </a:ext>
            </a:extLst>
          </p:cNvPr>
          <p:cNvSpPr/>
          <p:nvPr/>
        </p:nvSpPr>
        <p:spPr>
          <a:xfrm>
            <a:off x="8623352" y="3832862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C81CA0E-8947-4E1F-8FB9-F708D33E59F5}"/>
              </a:ext>
            </a:extLst>
          </p:cNvPr>
          <p:cNvSpPr/>
          <p:nvPr/>
        </p:nvSpPr>
        <p:spPr>
          <a:xfrm>
            <a:off x="11218912" y="3798863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1AA74F-DA4C-49DD-A636-FDE04D862957}"/>
              </a:ext>
            </a:extLst>
          </p:cNvPr>
          <p:cNvSpPr/>
          <p:nvPr/>
        </p:nvSpPr>
        <p:spPr>
          <a:xfrm>
            <a:off x="8778021" y="3978349"/>
            <a:ext cx="2791669" cy="143366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A5CD26-CB1F-4DBB-846A-DF8806BA4CD9}"/>
              </a:ext>
            </a:extLst>
          </p:cNvPr>
          <p:cNvSpPr/>
          <p:nvPr/>
        </p:nvSpPr>
        <p:spPr>
          <a:xfrm>
            <a:off x="6002987" y="3819381"/>
            <a:ext cx="422471" cy="434927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7D6F5574-92D5-4425-A32D-B83B1B370D09}"/>
              </a:ext>
            </a:extLst>
          </p:cNvPr>
          <p:cNvSpPr/>
          <p:nvPr/>
        </p:nvSpPr>
        <p:spPr>
          <a:xfrm rot="10800000">
            <a:off x="8699655" y="3389140"/>
            <a:ext cx="265342" cy="543157"/>
          </a:xfrm>
          <a:prstGeom prst="downArrow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9075B7-8F66-4F6C-84FE-F6EBA096A9F4}"/>
              </a:ext>
            </a:extLst>
          </p:cNvPr>
          <p:cNvSpPr/>
          <p:nvPr/>
        </p:nvSpPr>
        <p:spPr>
          <a:xfrm>
            <a:off x="7975053" y="4717955"/>
            <a:ext cx="1771650" cy="860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হাই-স্পীড</a:t>
            </a:r>
            <a:r>
              <a:rPr lang="en-US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B7CF53-38D1-4DDC-8B34-D81C5D76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6F59-D147-4D4A-866C-C94F39F6019A}" type="datetime1">
              <a:rPr lang="en-US" smtClean="0"/>
              <a:t>13-Aug-21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318867E2-34E0-490D-9F03-D0D46B64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8C0C5349-4741-4AAA-BC48-B951100F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24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18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5DB97D-BAEB-4A1E-938C-61407BF8311B}"/>
              </a:ext>
            </a:extLst>
          </p:cNvPr>
          <p:cNvSpPr/>
          <p:nvPr/>
        </p:nvSpPr>
        <p:spPr>
          <a:xfrm>
            <a:off x="4457700" y="228600"/>
            <a:ext cx="3276600" cy="83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0DA75DA-0C20-4546-91CB-2FD89BE80D55}"/>
              </a:ext>
            </a:extLst>
          </p:cNvPr>
          <p:cNvSpPr txBox="1">
            <a:spLocks/>
          </p:cNvSpPr>
          <p:nvPr/>
        </p:nvSpPr>
        <p:spPr>
          <a:xfrm>
            <a:off x="990600" y="5562600"/>
            <a:ext cx="9334500" cy="990600"/>
          </a:xfrm>
          <a:prstGeom prst="rect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 algn="ctr">
              <a:buFont typeface="Wingdings 2"/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045C35-2E87-47C8-8CBA-941DFB146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"/>
          <a:stretch/>
        </p:blipFill>
        <p:spPr>
          <a:xfrm>
            <a:off x="2805332" y="1219200"/>
            <a:ext cx="7334543" cy="4200525"/>
          </a:xfrm>
          <a:prstGeom prst="round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2C19A-DE26-45E7-A562-FB5E1A854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2F600-2392-4EA3-9483-3345D2CD098B}" type="datetime1">
              <a:rPr lang="en-US" smtClean="0"/>
              <a:t>13-Aug-21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FEF16-519E-4242-82C8-F4525D8B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73AB3-84B5-453E-91EC-F9F8CC6E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10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5EC886-8B6D-4105-82DA-8817DD19AB06}"/>
              </a:ext>
            </a:extLst>
          </p:cNvPr>
          <p:cNvSpPr/>
          <p:nvPr/>
        </p:nvSpPr>
        <p:spPr>
          <a:xfrm>
            <a:off x="4381500" y="228600"/>
            <a:ext cx="3429000" cy="685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788A4-ED6C-4D12-82A3-F611666AE45F}"/>
              </a:ext>
            </a:extLst>
          </p:cNvPr>
          <p:cNvSpPr txBox="1"/>
          <p:nvPr/>
        </p:nvSpPr>
        <p:spPr>
          <a:xfrm>
            <a:off x="2133600" y="5410200"/>
            <a:ext cx="8305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স্টার্ট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মিক্সরের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হয়,ইহা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4C20BE-AC81-49C7-8A75-072E526D5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00" y="1066800"/>
            <a:ext cx="6377999" cy="4331582"/>
          </a:xfrm>
          <a:prstGeom prst="round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A48E9-4D0F-4158-BAD5-AE9CA3B0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F54F-100D-4050-9EEB-6581DDDF7B37}" type="datetime1">
              <a:rPr lang="en-US" smtClean="0"/>
              <a:t>13-Aug-21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5DAB7-0C33-4E33-9662-AAD1CE286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1E3B7-DC86-4745-A739-27E68B39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27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48442D-09FC-454B-A5E1-77967A6955C2}"/>
              </a:ext>
            </a:extLst>
          </p:cNvPr>
          <p:cNvSpPr/>
          <p:nvPr/>
        </p:nvSpPr>
        <p:spPr>
          <a:xfrm>
            <a:off x="4349098" y="228600"/>
            <a:ext cx="3493803" cy="6564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আইডল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D908B0-1E3F-4051-AC99-F68974357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" r="1320"/>
          <a:stretch/>
        </p:blipFill>
        <p:spPr>
          <a:xfrm>
            <a:off x="2466016" y="1066039"/>
            <a:ext cx="7259965" cy="4435568"/>
          </a:xfrm>
          <a:prstGeom prst="round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B010D2-8EB8-45BB-86DC-63CCEA0A502A}"/>
              </a:ext>
            </a:extLst>
          </p:cNvPr>
          <p:cNvSpPr txBox="1"/>
          <p:nvPr/>
        </p:nvSpPr>
        <p:spPr>
          <a:xfrm>
            <a:off x="1790700" y="5562600"/>
            <a:ext cx="8610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77CC0-9621-4160-AFF3-8B9AA3C6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80E6-0634-4D62-9D0E-4606C3781EAA}" type="datetime1">
              <a:rPr lang="en-US" smtClean="0"/>
              <a:t>13-Aug-21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47168-F48B-42D5-B219-1DE2AB4A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0CBF-4F36-4E47-AB46-829B667D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56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54AC51-F2A5-40EF-93A0-030DACE260C2}"/>
              </a:ext>
            </a:extLst>
          </p:cNvPr>
          <p:cNvSpPr/>
          <p:nvPr/>
        </p:nvSpPr>
        <p:spPr>
          <a:xfrm>
            <a:off x="4174066" y="228600"/>
            <a:ext cx="3843867" cy="7313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লো-স্পীড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সাকিট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9BF80-CDB3-4834-BDDF-0EB2729BF75F}"/>
              </a:ext>
            </a:extLst>
          </p:cNvPr>
          <p:cNvSpPr txBox="1"/>
          <p:nvPr/>
        </p:nvSpPr>
        <p:spPr>
          <a:xfrm>
            <a:off x="2019300" y="5257800"/>
            <a:ext cx="8153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আরম্ভ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7A5A78-5147-4803-9A57-5F4B2220C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"/>
          <a:stretch/>
        </p:blipFill>
        <p:spPr>
          <a:xfrm>
            <a:off x="2688120" y="1219200"/>
            <a:ext cx="6815759" cy="3886200"/>
          </a:xfrm>
          <a:prstGeom prst="round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4D13AF-E294-484E-B31B-E8437751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895A-BEE9-453E-9B25-635037A25F9E}" type="datetime1">
              <a:rPr lang="en-US" smtClean="0"/>
              <a:t>13-Aug-21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8226B-0D83-43FF-B3E1-AFC20D9F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B7E39-DF0E-4D00-AE08-F84BFF54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7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7DDCD3-9586-4D90-9DE5-E4FBF7945857}"/>
              </a:ext>
            </a:extLst>
          </p:cNvPr>
          <p:cNvSpPr/>
          <p:nvPr/>
        </p:nvSpPr>
        <p:spPr>
          <a:xfrm>
            <a:off x="4104215" y="381000"/>
            <a:ext cx="3983569" cy="685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স্পীড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89AEC-7382-43DB-93DC-5A1642B34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4" b="5444"/>
          <a:stretch/>
        </p:blipFill>
        <p:spPr>
          <a:xfrm>
            <a:off x="2465727" y="1295400"/>
            <a:ext cx="7260545" cy="4088946"/>
          </a:xfrm>
          <a:prstGeom prst="round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D36F55-5AF5-41D4-B013-161C905D902F}"/>
              </a:ext>
            </a:extLst>
          </p:cNvPr>
          <p:cNvSpPr txBox="1"/>
          <p:nvPr/>
        </p:nvSpPr>
        <p:spPr>
          <a:xfrm>
            <a:off x="1143000" y="5486400"/>
            <a:ext cx="990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গতিবেগ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বাড়ানোর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লো-স্পীড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70AF1F-B5FF-4862-8798-50BAB933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AF64F-D2D7-44BE-AD8F-D98DECEF7E66}" type="datetime1">
              <a:rPr lang="en-US" smtClean="0"/>
              <a:t>13-Aug-21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28427-8DAC-4E92-AEFA-58AAA571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E7179-3A58-4581-B0DE-831055D9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05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5E34F8-8313-4CFF-B118-FF181F2B088F}"/>
              </a:ext>
            </a:extLst>
          </p:cNvPr>
          <p:cNvSpPr txBox="1"/>
          <p:nvPr/>
        </p:nvSpPr>
        <p:spPr>
          <a:xfrm>
            <a:off x="1219200" y="5486400"/>
            <a:ext cx="9753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তাৎক্ষনিক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এক্সিলারেটিং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C370B-CD19-46EF-A805-2F9FE441B935}"/>
              </a:ext>
            </a:extLst>
          </p:cNvPr>
          <p:cNvSpPr txBox="1"/>
          <p:nvPr/>
        </p:nvSpPr>
        <p:spPr>
          <a:xfrm>
            <a:off x="3005667" y="228600"/>
            <a:ext cx="6180666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এক্সিলারেটিং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সার্কিটঃ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D3600DF-0BD8-4D70-A41C-797994AF8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720" y="1219200"/>
            <a:ext cx="7126560" cy="4259790"/>
          </a:xfrm>
          <a:prstGeom prst="round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5B7E13-60F0-45A8-8727-F0360A51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D10DF-3444-4673-AE09-2CF28350E95F}" type="datetime1">
              <a:rPr lang="en-US" smtClean="0"/>
              <a:t>13-Aug-21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C15BD-023A-4F26-B463-7280C3F8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11D81-E520-46C3-A775-037BF133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18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5B846-D0AD-40A5-A796-71A4CCF87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3290-D8D4-4CA8-A939-93F8F8D55324}" type="datetime1">
              <a:rPr lang="en-US" smtClean="0"/>
              <a:t>13-Aug-21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C4D8EA-E2FF-4079-9408-383F45584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4399B0-E46B-4003-BDC3-00889843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143000" y="4968209"/>
            <a:ext cx="9906000" cy="1600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মোটরযানের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৯৭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কিঃমিঃ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থ্রটল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সমপূর্ন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থ্রটল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ASUS\Desktop\CA_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1075730"/>
            <a:ext cx="7543800" cy="3860054"/>
          </a:xfrm>
          <a:prstGeom prst="round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0B9AB7-A142-4661-87A7-E184F814A271}"/>
              </a:ext>
            </a:extLst>
          </p:cNvPr>
          <p:cNvSpPr txBox="1"/>
          <p:nvPr/>
        </p:nvSpPr>
        <p:spPr>
          <a:xfrm>
            <a:off x="4080933" y="152400"/>
            <a:ext cx="4030133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0825" y="4572000"/>
            <a:ext cx="661035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Font typeface="Wingdings" pitchFamily="2" charset="2"/>
              <a:buChar char="v"/>
            </a:pP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ভেরিয়েবল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ভেনচুরি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কার্বুরেটরের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bn-BD" sz="36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5C8F137-8FFE-4794-8214-998BD681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91DE-3A11-482E-BC65-1BE0E78BC6FE}" type="datetime1">
              <a:rPr lang="en-US" smtClean="0"/>
              <a:t>13-Aug-21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B963022-3962-4082-86F6-2513C039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98700F-B9DA-410C-8058-6A2E0455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758124-ED90-47EB-8064-29C29C6414B1}"/>
              </a:ext>
            </a:extLst>
          </p:cNvPr>
          <p:cNvSpPr/>
          <p:nvPr/>
        </p:nvSpPr>
        <p:spPr>
          <a:xfrm>
            <a:off x="4371975" y="533400"/>
            <a:ext cx="3448050" cy="6096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rgbClr val="0000C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05F08-DA8F-47AB-8F97-154840404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3" t="-8717" b="-2938"/>
          <a:stretch/>
        </p:blipFill>
        <p:spPr>
          <a:xfrm>
            <a:off x="3695700" y="1546225"/>
            <a:ext cx="4800600" cy="274320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62C3631-F78D-4D17-845C-C3685517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AA4D-9BF6-4299-9418-2A12BD2B36C2}" type="datetime1">
              <a:rPr lang="en-US" smtClean="0"/>
              <a:t>13-Aug-21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522D50-D6EB-4EB8-BB08-9D060B0F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AB17D-68F1-4F4C-933B-8760FF3F4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10515600" cy="4876800"/>
          </a:xfrm>
          <a:prstGeom prst="ellipse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879881-FE35-424E-A2AD-4EB438E770EA}"/>
              </a:ext>
            </a:extLst>
          </p:cNvPr>
          <p:cNvSpPr/>
          <p:nvPr/>
        </p:nvSpPr>
        <p:spPr>
          <a:xfrm>
            <a:off x="611448" y="689197"/>
            <a:ext cx="10969104" cy="5479606"/>
          </a:xfrm>
          <a:custGeom>
            <a:avLst/>
            <a:gdLst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3482 w 10134600"/>
              <a:gd name="connsiteY200" fmla="*/ 59513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3482 w 10134600"/>
              <a:gd name="connsiteY204" fmla="*/ 59513 h 3923360"/>
              <a:gd name="connsiteX0" fmla="*/ 2621197 w 10155021"/>
              <a:gd name="connsiteY0" fmla="*/ 2081569 h 3923360"/>
              <a:gd name="connsiteX1" fmla="*/ 2619676 w 10155021"/>
              <a:gd name="connsiteY1" fmla="*/ 2903694 h 3923360"/>
              <a:gd name="connsiteX2" fmla="*/ 2491384 w 10155021"/>
              <a:gd name="connsiteY2" fmla="*/ 2709014 h 3923360"/>
              <a:gd name="connsiteX3" fmla="*/ 2341790 w 10155021"/>
              <a:gd name="connsiteY3" fmla="*/ 2674499 h 3923360"/>
              <a:gd name="connsiteX4" fmla="*/ 2346836 w 10155021"/>
              <a:gd name="connsiteY4" fmla="*/ 2674499 h 3923360"/>
              <a:gd name="connsiteX5" fmla="*/ 2278365 w 10155021"/>
              <a:gd name="connsiteY5" fmla="*/ 2561983 h 3923360"/>
              <a:gd name="connsiteX6" fmla="*/ 2252975 w 10155021"/>
              <a:gd name="connsiteY6" fmla="*/ 2616662 h 3923360"/>
              <a:gd name="connsiteX7" fmla="*/ 1981580 w 10155021"/>
              <a:gd name="connsiteY7" fmla="*/ 2430808 h 3923360"/>
              <a:gd name="connsiteX8" fmla="*/ 2621197 w 10155021"/>
              <a:gd name="connsiteY8" fmla="*/ 2081569 h 3923360"/>
              <a:gd name="connsiteX9" fmla="*/ 1860015 w 10155021"/>
              <a:gd name="connsiteY9" fmla="*/ 979637 h 3923360"/>
              <a:gd name="connsiteX10" fmla="*/ 2585753 w 10155021"/>
              <a:gd name="connsiteY10" fmla="*/ 979637 h 3923360"/>
              <a:gd name="connsiteX11" fmla="*/ 2608612 w 10155021"/>
              <a:gd name="connsiteY11" fmla="*/ 1006937 h 3923360"/>
              <a:gd name="connsiteX12" fmla="*/ 2674012 w 10155021"/>
              <a:gd name="connsiteY12" fmla="*/ 1093313 h 3923360"/>
              <a:gd name="connsiteX13" fmla="*/ 2701440 w 10155021"/>
              <a:gd name="connsiteY13" fmla="*/ 1221005 h 3923360"/>
              <a:gd name="connsiteX14" fmla="*/ 2701440 w 10155021"/>
              <a:gd name="connsiteY14" fmla="*/ 1266331 h 3923360"/>
              <a:gd name="connsiteX15" fmla="*/ 2672169 w 10155021"/>
              <a:gd name="connsiteY15" fmla="*/ 1372440 h 3923360"/>
              <a:gd name="connsiteX16" fmla="*/ 2598054 w 10155021"/>
              <a:gd name="connsiteY16" fmla="*/ 1450961 h 3923360"/>
              <a:gd name="connsiteX17" fmla="*/ 2499472 w 10155021"/>
              <a:gd name="connsiteY17" fmla="*/ 1500492 h 3923360"/>
              <a:gd name="connsiteX18" fmla="*/ 2396646 w 10155021"/>
              <a:gd name="connsiteY18" fmla="*/ 1517790 h 3923360"/>
              <a:gd name="connsiteX19" fmla="*/ 2230716 w 10155021"/>
              <a:gd name="connsiteY19" fmla="*/ 1468499 h 3923360"/>
              <a:gd name="connsiteX20" fmla="*/ 2058979 w 10155021"/>
              <a:gd name="connsiteY20" fmla="*/ 1338405 h 3923360"/>
              <a:gd name="connsiteX21" fmla="*/ 1926283 w 10155021"/>
              <a:gd name="connsiteY21" fmla="*/ 1170713 h 3923360"/>
              <a:gd name="connsiteX22" fmla="*/ 1876271 w 10155021"/>
              <a:gd name="connsiteY22" fmla="*/ 1009107 h 3923360"/>
              <a:gd name="connsiteX23" fmla="*/ 1877353 w 10155021"/>
              <a:gd name="connsiteY23" fmla="*/ 983681 h 3923360"/>
              <a:gd name="connsiteX24" fmla="*/ 1860015 w 10155021"/>
              <a:gd name="connsiteY24" fmla="*/ 979637 h 3923360"/>
              <a:gd name="connsiteX25" fmla="*/ 6146960 w 10155021"/>
              <a:gd name="connsiteY25" fmla="*/ 149343 h 3923360"/>
              <a:gd name="connsiteX26" fmla="*/ 6146960 w 10155021"/>
              <a:gd name="connsiteY26" fmla="*/ 1242434 h 3923360"/>
              <a:gd name="connsiteX27" fmla="*/ 6139731 w 10155021"/>
              <a:gd name="connsiteY27" fmla="*/ 1218752 h 3923360"/>
              <a:gd name="connsiteX28" fmla="*/ 6091263 w 10155021"/>
              <a:gd name="connsiteY28" fmla="*/ 1127749 h 3923360"/>
              <a:gd name="connsiteX29" fmla="*/ 5899706 w 10155021"/>
              <a:gd name="connsiteY29" fmla="*/ 905040 h 3923360"/>
              <a:gd name="connsiteX30" fmla="*/ 5664864 w 10155021"/>
              <a:gd name="connsiteY30" fmla="*/ 743314 h 3923360"/>
              <a:gd name="connsiteX31" fmla="*/ 5424136 w 10155021"/>
              <a:gd name="connsiteY31" fmla="*/ 723373 h 3923360"/>
              <a:gd name="connsiteX32" fmla="*/ 5424136 w 10155021"/>
              <a:gd name="connsiteY32" fmla="*/ 672120 h 3923360"/>
              <a:gd name="connsiteX33" fmla="*/ 5337568 w 10155021"/>
              <a:gd name="connsiteY33" fmla="*/ 672120 h 3923360"/>
              <a:gd name="connsiteX34" fmla="*/ 5213120 w 10155021"/>
              <a:gd name="connsiteY34" fmla="*/ 682811 h 3923360"/>
              <a:gd name="connsiteX35" fmla="*/ 5026568 w 10155021"/>
              <a:gd name="connsiteY35" fmla="*/ 727978 h 3923360"/>
              <a:gd name="connsiteX36" fmla="*/ 4809905 w 10155021"/>
              <a:gd name="connsiteY36" fmla="*/ 835048 h 3923360"/>
              <a:gd name="connsiteX37" fmla="*/ 4591761 w 10155021"/>
              <a:gd name="connsiteY37" fmla="*/ 1089429 h 3923360"/>
              <a:gd name="connsiteX38" fmla="*/ 4501228 w 10155021"/>
              <a:gd name="connsiteY38" fmla="*/ 1220124 h 3923360"/>
              <a:gd name="connsiteX39" fmla="*/ 4470997 w 10155021"/>
              <a:gd name="connsiteY39" fmla="*/ 1396545 h 3923360"/>
              <a:gd name="connsiteX40" fmla="*/ 4485011 w 10155021"/>
              <a:gd name="connsiteY40" fmla="*/ 1523436 h 3923360"/>
              <a:gd name="connsiteX41" fmla="*/ 4540028 w 10155021"/>
              <a:gd name="connsiteY41" fmla="*/ 1655251 h 3923360"/>
              <a:gd name="connsiteX42" fmla="*/ 4651743 w 10155021"/>
              <a:gd name="connsiteY42" fmla="*/ 1758237 h 3923360"/>
              <a:gd name="connsiteX43" fmla="*/ 4838174 w 10155021"/>
              <a:gd name="connsiteY43" fmla="*/ 1799600 h 3923360"/>
              <a:gd name="connsiteX44" fmla="*/ 4976196 w 10155021"/>
              <a:gd name="connsiteY44" fmla="*/ 1761601 h 3923360"/>
              <a:gd name="connsiteX45" fmla="*/ 5130875 w 10155021"/>
              <a:gd name="connsiteY45" fmla="*/ 1685082 h 3923360"/>
              <a:gd name="connsiteX46" fmla="*/ 5260008 w 10155021"/>
              <a:gd name="connsiteY46" fmla="*/ 1628464 h 3923360"/>
              <a:gd name="connsiteX47" fmla="*/ 5304574 w 10155021"/>
              <a:gd name="connsiteY47" fmla="*/ 1608603 h 3923360"/>
              <a:gd name="connsiteX48" fmla="*/ 5358629 w 10155021"/>
              <a:gd name="connsiteY48" fmla="*/ 1637753 h 3923360"/>
              <a:gd name="connsiteX49" fmla="*/ 5313663 w 10155021"/>
              <a:gd name="connsiteY49" fmla="*/ 1743142 h 3923360"/>
              <a:gd name="connsiteX50" fmla="*/ 5203750 w 10155021"/>
              <a:gd name="connsiteY50" fmla="*/ 1923167 h 3923360"/>
              <a:gd name="connsiteX51" fmla="*/ 5008229 w 10155021"/>
              <a:gd name="connsiteY51" fmla="*/ 2081529 h 3923360"/>
              <a:gd name="connsiteX52" fmla="*/ 4897195 w 10155021"/>
              <a:gd name="connsiteY52" fmla="*/ 2169820 h 3923360"/>
              <a:gd name="connsiteX53" fmla="*/ 4842098 w 10155021"/>
              <a:gd name="connsiteY53" fmla="*/ 2218110 h 3923360"/>
              <a:gd name="connsiteX54" fmla="*/ 5209596 w 10155021"/>
              <a:gd name="connsiteY54" fmla="*/ 2643827 h 3923360"/>
              <a:gd name="connsiteX55" fmla="*/ 5622781 w 10155021"/>
              <a:gd name="connsiteY55" fmla="*/ 2108757 h 3923360"/>
              <a:gd name="connsiteX56" fmla="*/ 5742064 w 10155021"/>
              <a:gd name="connsiteY56" fmla="*/ 1748347 h 3923360"/>
              <a:gd name="connsiteX57" fmla="*/ 5601959 w 10155021"/>
              <a:gd name="connsiteY57" fmla="*/ 1406035 h 3923360"/>
              <a:gd name="connsiteX58" fmla="*/ 5139124 w 10155021"/>
              <a:gd name="connsiteY58" fmla="*/ 1279945 h 3923360"/>
              <a:gd name="connsiteX59" fmla="*/ 5004906 w 10155021"/>
              <a:gd name="connsiteY59" fmla="*/ 1305091 h 3923360"/>
              <a:gd name="connsiteX60" fmla="*/ 5173038 w 10155021"/>
              <a:gd name="connsiteY60" fmla="*/ 1168230 h 3923360"/>
              <a:gd name="connsiteX61" fmla="*/ 5407079 w 10155021"/>
              <a:gd name="connsiteY61" fmla="*/ 1106086 h 3923360"/>
              <a:gd name="connsiteX62" fmla="*/ 5570567 w 10155021"/>
              <a:gd name="connsiteY62" fmla="*/ 1141042 h 3923360"/>
              <a:gd name="connsiteX63" fmla="*/ 5739741 w 10155021"/>
              <a:gd name="connsiteY63" fmla="*/ 1232577 h 3923360"/>
              <a:gd name="connsiteX64" fmla="*/ 5881286 w 10155021"/>
              <a:gd name="connsiteY64" fmla="*/ 1352460 h 3923360"/>
              <a:gd name="connsiteX65" fmla="*/ 5966214 w 10155021"/>
              <a:gd name="connsiteY65" fmla="*/ 1472624 h 3923360"/>
              <a:gd name="connsiteX66" fmla="*/ 6106718 w 10155021"/>
              <a:gd name="connsiteY66" fmla="*/ 1708666 h 3923360"/>
              <a:gd name="connsiteX67" fmla="*/ 6146960 w 10155021"/>
              <a:gd name="connsiteY67" fmla="*/ 1863906 h 3923360"/>
              <a:gd name="connsiteX68" fmla="*/ 6146960 w 10155021"/>
              <a:gd name="connsiteY68" fmla="*/ 3324287 h 3923360"/>
              <a:gd name="connsiteX69" fmla="*/ 6521104 w 10155021"/>
              <a:gd name="connsiteY69" fmla="*/ 3593524 h 3923360"/>
              <a:gd name="connsiteX70" fmla="*/ 6521104 w 10155021"/>
              <a:gd name="connsiteY70" fmla="*/ 979637 h 3923360"/>
              <a:gd name="connsiteX71" fmla="*/ 6849825 w 10155021"/>
              <a:gd name="connsiteY71" fmla="*/ 979637 h 3923360"/>
              <a:gd name="connsiteX72" fmla="*/ 6900538 w 10155021"/>
              <a:gd name="connsiteY72" fmla="*/ 979637 h 3923360"/>
              <a:gd name="connsiteX73" fmla="*/ 6925566 w 10155021"/>
              <a:gd name="connsiteY73" fmla="*/ 1095352 h 3923360"/>
              <a:gd name="connsiteX74" fmla="*/ 7163308 w 10155021"/>
              <a:gd name="connsiteY74" fmla="*/ 1875998 h 3923360"/>
              <a:gd name="connsiteX75" fmla="*/ 7480513 w 10155021"/>
              <a:gd name="connsiteY75" fmla="*/ 2471570 h 3923360"/>
              <a:gd name="connsiteX76" fmla="*/ 7818021 w 10155021"/>
              <a:gd name="connsiteY76" fmla="*/ 2854244 h 3923360"/>
              <a:gd name="connsiteX77" fmla="*/ 8144275 w 10155021"/>
              <a:gd name="connsiteY77" fmla="*/ 3069305 h 3923360"/>
              <a:gd name="connsiteX78" fmla="*/ 8425525 w 10155021"/>
              <a:gd name="connsiteY78" fmla="*/ 3163081 h 3923360"/>
              <a:gd name="connsiteX79" fmla="*/ 8635501 w 10155021"/>
              <a:gd name="connsiteY79" fmla="*/ 3183502 h 3923360"/>
              <a:gd name="connsiteX80" fmla="*/ 9051408 w 10155021"/>
              <a:gd name="connsiteY80" fmla="*/ 3092168 h 3923360"/>
              <a:gd name="connsiteX81" fmla="*/ 9343549 w 10155021"/>
              <a:gd name="connsiteY81" fmla="*/ 2854684 h 3923360"/>
              <a:gd name="connsiteX82" fmla="*/ 9515765 w 10155021"/>
              <a:gd name="connsiteY82" fmla="*/ 2530230 h 3923360"/>
              <a:gd name="connsiteX83" fmla="*/ 9570862 w 10155021"/>
              <a:gd name="connsiteY83" fmla="*/ 2169820 h 3923360"/>
              <a:gd name="connsiteX84" fmla="*/ 9442130 w 10155021"/>
              <a:gd name="connsiteY84" fmla="*/ 1601436 h 3923360"/>
              <a:gd name="connsiteX85" fmla="*/ 9138458 w 10155021"/>
              <a:gd name="connsiteY85" fmla="*/ 1253798 h 3923360"/>
              <a:gd name="connsiteX86" fmla="*/ 8782572 w 10155021"/>
              <a:gd name="connsiteY86" fmla="*/ 1078778 h 3923360"/>
              <a:gd name="connsiteX87" fmla="*/ 8501283 w 10155021"/>
              <a:gd name="connsiteY87" fmla="*/ 1030889 h 3923360"/>
              <a:gd name="connsiteX88" fmla="*/ 8207501 w 10155021"/>
              <a:gd name="connsiteY88" fmla="*/ 1090831 h 3923360"/>
              <a:gd name="connsiteX89" fmla="*/ 7992199 w 10155021"/>
              <a:gd name="connsiteY89" fmla="*/ 1241145 h 3923360"/>
              <a:gd name="connsiteX90" fmla="*/ 7861385 w 10155021"/>
              <a:gd name="connsiteY90" fmla="*/ 1434744 h 3923360"/>
              <a:gd name="connsiteX91" fmla="*/ 7818021 w 10155021"/>
              <a:gd name="connsiteY91" fmla="*/ 1635030 h 3923360"/>
              <a:gd name="connsiteX92" fmla="*/ 7965211 w 10155021"/>
              <a:gd name="connsiteY92" fmla="*/ 2015181 h 3923360"/>
              <a:gd name="connsiteX93" fmla="*/ 8365863 w 10155021"/>
              <a:gd name="connsiteY93" fmla="*/ 2173824 h 3923360"/>
              <a:gd name="connsiteX94" fmla="*/ 8528951 w 10155021"/>
              <a:gd name="connsiteY94" fmla="*/ 2148879 h 3923360"/>
              <a:gd name="connsiteX95" fmla="*/ 8692199 w 10155021"/>
              <a:gd name="connsiteY95" fmla="*/ 2069237 h 3923360"/>
              <a:gd name="connsiteX96" fmla="*/ 8817808 w 10155021"/>
              <a:gd name="connsiteY96" fmla="*/ 1926650 h 3923360"/>
              <a:gd name="connsiteX97" fmla="*/ 8868700 w 10155021"/>
              <a:gd name="connsiteY97" fmla="*/ 1715433 h 3923360"/>
              <a:gd name="connsiteX98" fmla="*/ 8840501 w 10155021"/>
              <a:gd name="connsiteY98" fmla="*/ 1567081 h 3923360"/>
              <a:gd name="connsiteX99" fmla="*/ 8824988 w 10155021"/>
              <a:gd name="connsiteY99" fmla="*/ 1533350 h 3923360"/>
              <a:gd name="connsiteX100" fmla="*/ 8863995 w 10155021"/>
              <a:gd name="connsiteY100" fmla="*/ 1536051 h 3923360"/>
              <a:gd name="connsiteX101" fmla="*/ 8979614 w 10155021"/>
              <a:gd name="connsiteY101" fmla="*/ 1579333 h 3923360"/>
              <a:gd name="connsiteX102" fmla="*/ 9106585 w 10155021"/>
              <a:gd name="connsiteY102" fmla="*/ 1700618 h 3923360"/>
              <a:gd name="connsiteX103" fmla="*/ 9194315 w 10155021"/>
              <a:gd name="connsiteY103" fmla="*/ 1865788 h 3923360"/>
              <a:gd name="connsiteX104" fmla="*/ 9227469 w 10155021"/>
              <a:gd name="connsiteY104" fmla="*/ 2029356 h 3923360"/>
              <a:gd name="connsiteX105" fmla="*/ 9189831 w 10155021"/>
              <a:gd name="connsiteY105" fmla="*/ 2237209 h 3923360"/>
              <a:gd name="connsiteX106" fmla="*/ 9075353 w 10155021"/>
              <a:gd name="connsiteY106" fmla="*/ 2452471 h 3923360"/>
              <a:gd name="connsiteX107" fmla="*/ 8878470 w 10155021"/>
              <a:gd name="connsiteY107" fmla="*/ 2619442 h 3923360"/>
              <a:gd name="connsiteX108" fmla="*/ 8585209 w 10155021"/>
              <a:gd name="connsiteY108" fmla="*/ 2686351 h 3923360"/>
              <a:gd name="connsiteX109" fmla="*/ 8211625 w 10155021"/>
              <a:gd name="connsiteY109" fmla="*/ 2615558 h 3923360"/>
              <a:gd name="connsiteX110" fmla="*/ 7846569 w 10155021"/>
              <a:gd name="connsiteY110" fmla="*/ 2363860 h 3923360"/>
              <a:gd name="connsiteX111" fmla="*/ 7499773 w 10155021"/>
              <a:gd name="connsiteY111" fmla="*/ 1873596 h 3923360"/>
              <a:gd name="connsiteX112" fmla="*/ 7185931 w 10155021"/>
              <a:gd name="connsiteY112" fmla="*/ 1070530 h 3923360"/>
              <a:gd name="connsiteX113" fmla="*/ 6952214 w 10155021"/>
              <a:gd name="connsiteY113" fmla="*/ 979637 h 3923360"/>
              <a:gd name="connsiteX114" fmla="*/ 9858438 w 10155021"/>
              <a:gd name="connsiteY114" fmla="*/ 979637 h 3923360"/>
              <a:gd name="connsiteX115" fmla="*/ 9655349 w 10155021"/>
              <a:gd name="connsiteY115" fmla="*/ 636244 h 3923360"/>
              <a:gd name="connsiteX116" fmla="*/ 6724033 w 10155021"/>
              <a:gd name="connsiteY116" fmla="*/ 636244 h 3923360"/>
              <a:gd name="connsiteX117" fmla="*/ 6660350 w 10155021"/>
              <a:gd name="connsiteY117" fmla="*/ 636244 h 3923360"/>
              <a:gd name="connsiteX118" fmla="*/ 6505355 w 10155021"/>
              <a:gd name="connsiteY118" fmla="*/ 636244 h 3923360"/>
              <a:gd name="connsiteX119" fmla="*/ 6505293 w 10155021"/>
              <a:gd name="connsiteY119" fmla="*/ 635598 h 3923360"/>
              <a:gd name="connsiteX120" fmla="*/ 6493957 w 10155021"/>
              <a:gd name="connsiteY120" fmla="*/ 599726 h 3923360"/>
              <a:gd name="connsiteX121" fmla="*/ 6416597 w 10155021"/>
              <a:gd name="connsiteY121" fmla="*/ 358318 h 3923360"/>
              <a:gd name="connsiteX122" fmla="*/ 6146960 w 10155021"/>
              <a:gd name="connsiteY122" fmla="*/ 149343 h 3923360"/>
              <a:gd name="connsiteX123" fmla="*/ 3614286 w 10155021"/>
              <a:gd name="connsiteY123" fmla="*/ 144218 h 3923360"/>
              <a:gd name="connsiteX124" fmla="*/ 3614286 w 10155021"/>
              <a:gd name="connsiteY124" fmla="*/ 747740 h 3923360"/>
              <a:gd name="connsiteX125" fmla="*/ 3605024 w 10155021"/>
              <a:gd name="connsiteY125" fmla="*/ 740188 h 3923360"/>
              <a:gd name="connsiteX126" fmla="*/ 3467896 w 10155021"/>
              <a:gd name="connsiteY126" fmla="*/ 636244 h 3923360"/>
              <a:gd name="connsiteX127" fmla="*/ 3151262 w 10155021"/>
              <a:gd name="connsiteY127" fmla="*/ 636244 h 3923360"/>
              <a:gd name="connsiteX128" fmla="*/ 2945999 w 10155021"/>
              <a:gd name="connsiteY128" fmla="*/ 636244 h 3923360"/>
              <a:gd name="connsiteX129" fmla="*/ 220009 w 10155021"/>
              <a:gd name="connsiteY129" fmla="*/ 636244 h 3923360"/>
              <a:gd name="connsiteX130" fmla="*/ 409484 w 10155021"/>
              <a:gd name="connsiteY130" fmla="*/ 979637 h 3923360"/>
              <a:gd name="connsiteX131" fmla="*/ 1370712 w 10155021"/>
              <a:gd name="connsiteY131" fmla="*/ 979637 h 3923360"/>
              <a:gd name="connsiteX132" fmla="*/ 1226684 w 10155021"/>
              <a:gd name="connsiteY132" fmla="*/ 1102523 h 3923360"/>
              <a:gd name="connsiteX133" fmla="*/ 1113487 w 10155021"/>
              <a:gd name="connsiteY133" fmla="*/ 1290356 h 3923360"/>
              <a:gd name="connsiteX134" fmla="*/ 1018950 w 10155021"/>
              <a:gd name="connsiteY134" fmla="*/ 1447758 h 3923360"/>
              <a:gd name="connsiteX135" fmla="*/ 934584 w 10155021"/>
              <a:gd name="connsiteY135" fmla="*/ 1507539 h 3923360"/>
              <a:gd name="connsiteX136" fmla="*/ 872079 w 10155021"/>
              <a:gd name="connsiteY136" fmla="*/ 1447678 h 3923360"/>
              <a:gd name="connsiteX137" fmla="*/ 767772 w 10155021"/>
              <a:gd name="connsiteY137" fmla="*/ 1281387 h 3923360"/>
              <a:gd name="connsiteX138" fmla="*/ 501418 w 10155021"/>
              <a:gd name="connsiteY138" fmla="*/ 1394703 h 3923360"/>
              <a:gd name="connsiteX139" fmla="*/ 835882 w 10155021"/>
              <a:gd name="connsiteY139" fmla="*/ 1854816 h 3923360"/>
              <a:gd name="connsiteX140" fmla="*/ 1100354 w 10155021"/>
              <a:gd name="connsiteY140" fmla="*/ 1968814 h 3923360"/>
              <a:gd name="connsiteX141" fmla="*/ 1272250 w 10155021"/>
              <a:gd name="connsiteY141" fmla="*/ 1880403 h 3923360"/>
              <a:gd name="connsiteX142" fmla="*/ 1320158 w 10155021"/>
              <a:gd name="connsiteY142" fmla="*/ 1709497 h 3923360"/>
              <a:gd name="connsiteX143" fmla="*/ 1316222 w 10155021"/>
              <a:gd name="connsiteY143" fmla="*/ 1686851 h 3923360"/>
              <a:gd name="connsiteX144" fmla="*/ 1350245 w 10155021"/>
              <a:gd name="connsiteY144" fmla="*/ 1662327 h 3923360"/>
              <a:gd name="connsiteX145" fmla="*/ 1525071 w 10155021"/>
              <a:gd name="connsiteY145" fmla="*/ 1479390 h 3923360"/>
              <a:gd name="connsiteX146" fmla="*/ 1613282 w 10155021"/>
              <a:gd name="connsiteY146" fmla="*/ 1275381 h 3923360"/>
              <a:gd name="connsiteX147" fmla="*/ 1683634 w 10155021"/>
              <a:gd name="connsiteY147" fmla="*/ 1458529 h 3923360"/>
              <a:gd name="connsiteX148" fmla="*/ 1840956 w 10155021"/>
              <a:gd name="connsiteY148" fmla="*/ 1670787 h 3923360"/>
              <a:gd name="connsiteX149" fmla="*/ 2034554 w 10155021"/>
              <a:gd name="connsiteY149" fmla="*/ 1851533 h 3923360"/>
              <a:gd name="connsiteX150" fmla="*/ 2219985 w 10155021"/>
              <a:gd name="connsiteY150" fmla="*/ 1937501 h 3923360"/>
              <a:gd name="connsiteX151" fmla="*/ 1405948 w 10155021"/>
              <a:gd name="connsiteY151" fmla="*/ 2389886 h 3923360"/>
              <a:gd name="connsiteX152" fmla="*/ 1731002 w 10155021"/>
              <a:gd name="connsiteY152" fmla="*/ 2795904 h 3923360"/>
              <a:gd name="connsiteX153" fmla="*/ 1766911 w 10155021"/>
              <a:gd name="connsiteY153" fmla="*/ 2781789 h 3923360"/>
              <a:gd name="connsiteX154" fmla="*/ 1766334 w 10155021"/>
              <a:gd name="connsiteY154" fmla="*/ 2780931 h 3923360"/>
              <a:gd name="connsiteX155" fmla="*/ 1785806 w 10155021"/>
              <a:gd name="connsiteY155" fmla="*/ 2782898 h 3923360"/>
              <a:gd name="connsiteX156" fmla="*/ 1829704 w 10155021"/>
              <a:gd name="connsiteY156" fmla="*/ 2783371 h 3923360"/>
              <a:gd name="connsiteX157" fmla="*/ 1890367 w 10155021"/>
              <a:gd name="connsiteY157" fmla="*/ 2785012 h 3923360"/>
              <a:gd name="connsiteX158" fmla="*/ 1952990 w 10155021"/>
              <a:gd name="connsiteY158" fmla="*/ 2796624 h 3923360"/>
              <a:gd name="connsiteX159" fmla="*/ 2011571 w 10155021"/>
              <a:gd name="connsiteY159" fmla="*/ 2815764 h 3923360"/>
              <a:gd name="connsiteX160" fmla="*/ 2092134 w 10155021"/>
              <a:gd name="connsiteY160" fmla="*/ 2848157 h 3923360"/>
              <a:gd name="connsiteX161" fmla="*/ 2199484 w 10155021"/>
              <a:gd name="connsiteY161" fmla="*/ 2894725 h 3923360"/>
              <a:gd name="connsiteX162" fmla="*/ 2299427 w 10155021"/>
              <a:gd name="connsiteY162" fmla="*/ 2958230 h 3923360"/>
              <a:gd name="connsiteX163" fmla="*/ 2329137 w 10155021"/>
              <a:gd name="connsiteY163" fmla="*/ 2976649 h 3923360"/>
              <a:gd name="connsiteX164" fmla="*/ 2407698 w 10155021"/>
              <a:gd name="connsiteY164" fmla="*/ 3040555 h 3923360"/>
              <a:gd name="connsiteX165" fmla="*/ 2422273 w 10155021"/>
              <a:gd name="connsiteY165" fmla="*/ 3064820 h 3923360"/>
              <a:gd name="connsiteX166" fmla="*/ 2460232 w 10155021"/>
              <a:gd name="connsiteY166" fmla="*/ 3091648 h 3923360"/>
              <a:gd name="connsiteX167" fmla="*/ 2746357 w 10155021"/>
              <a:gd name="connsiteY167" fmla="*/ 3295955 h 3923360"/>
              <a:gd name="connsiteX168" fmla="*/ 2728107 w 10155021"/>
              <a:gd name="connsiteY168" fmla="*/ 3386110 h 3923360"/>
              <a:gd name="connsiteX169" fmla="*/ 2736035 w 10155021"/>
              <a:gd name="connsiteY169" fmla="*/ 3394038 h 3923360"/>
              <a:gd name="connsiteX170" fmla="*/ 2738037 w 10155021"/>
              <a:gd name="connsiteY170" fmla="*/ 3398523 h 3923360"/>
              <a:gd name="connsiteX171" fmla="*/ 2763824 w 10155021"/>
              <a:gd name="connsiteY171" fmla="*/ 3469956 h 3923360"/>
              <a:gd name="connsiteX172" fmla="*/ 2988215 w 10155021"/>
              <a:gd name="connsiteY172" fmla="*/ 3567897 h 3923360"/>
              <a:gd name="connsiteX173" fmla="*/ 2993580 w 10155021"/>
              <a:gd name="connsiteY173" fmla="*/ 1657934 h 3923360"/>
              <a:gd name="connsiteX174" fmla="*/ 2993580 w 10155021"/>
              <a:gd name="connsiteY174" fmla="*/ 1698295 h 3923360"/>
              <a:gd name="connsiteX175" fmla="*/ 2998705 w 10155021"/>
              <a:gd name="connsiteY175" fmla="*/ 1661538 h 3923360"/>
              <a:gd name="connsiteX176" fmla="*/ 3011599 w 10155021"/>
              <a:gd name="connsiteY176" fmla="*/ 1627503 h 3923360"/>
              <a:gd name="connsiteX177" fmla="*/ 3055083 w 10155021"/>
              <a:gd name="connsiteY177" fmla="*/ 1510182 h 3923360"/>
              <a:gd name="connsiteX178" fmla="*/ 3010317 w 10155021"/>
              <a:gd name="connsiteY178" fmla="*/ 1486638 h 3923360"/>
              <a:gd name="connsiteX179" fmla="*/ 3060208 w 10155021"/>
              <a:gd name="connsiteY179" fmla="*/ 1440030 h 3923360"/>
              <a:gd name="connsiteX180" fmla="*/ 3074863 w 10155021"/>
              <a:gd name="connsiteY180" fmla="*/ 1416806 h 3923360"/>
              <a:gd name="connsiteX181" fmla="*/ 3080710 w 10155021"/>
              <a:gd name="connsiteY181" fmla="*/ 1330477 h 3923360"/>
              <a:gd name="connsiteX182" fmla="*/ 3042951 w 10155021"/>
              <a:gd name="connsiteY182" fmla="*/ 1109570 h 3923360"/>
              <a:gd name="connsiteX183" fmla="*/ 2954980 w 10155021"/>
              <a:gd name="connsiteY183" fmla="*/ 979637 h 3923360"/>
              <a:gd name="connsiteX184" fmla="*/ 3162542 w 10155021"/>
              <a:gd name="connsiteY184" fmla="*/ 979637 h 3923360"/>
              <a:gd name="connsiteX185" fmla="*/ 3387104 w 10155021"/>
              <a:gd name="connsiteY185" fmla="*/ 979637 h 3923360"/>
              <a:gd name="connsiteX186" fmla="*/ 3397904 w 10155021"/>
              <a:gd name="connsiteY186" fmla="*/ 979637 h 3923360"/>
              <a:gd name="connsiteX187" fmla="*/ 3449877 w 10155021"/>
              <a:gd name="connsiteY187" fmla="*/ 1029648 h 3923360"/>
              <a:gd name="connsiteX188" fmla="*/ 3525835 w 10155021"/>
              <a:gd name="connsiteY188" fmla="*/ 1131633 h 3923360"/>
              <a:gd name="connsiteX189" fmla="*/ 3589500 w 10155021"/>
              <a:gd name="connsiteY189" fmla="*/ 1244109 h 3923360"/>
              <a:gd name="connsiteX190" fmla="*/ 3614286 w 10155021"/>
              <a:gd name="connsiteY190" fmla="*/ 1320467 h 3923360"/>
              <a:gd name="connsiteX191" fmla="*/ 3614286 w 10155021"/>
              <a:gd name="connsiteY191" fmla="*/ 3324607 h 3923360"/>
              <a:gd name="connsiteX192" fmla="*/ 3983305 w 10155021"/>
              <a:gd name="connsiteY192" fmla="*/ 3593524 h 3923360"/>
              <a:gd name="connsiteX193" fmla="*/ 3983305 w 10155021"/>
              <a:gd name="connsiteY193" fmla="*/ 979637 h 3923360"/>
              <a:gd name="connsiteX194" fmla="*/ 4546124 w 10155021"/>
              <a:gd name="connsiteY194" fmla="*/ 979637 h 3923360"/>
              <a:gd name="connsiteX195" fmla="*/ 4327019 w 10155021"/>
              <a:gd name="connsiteY195" fmla="*/ 636244 h 3923360"/>
              <a:gd name="connsiteX196" fmla="*/ 3964326 w 10155021"/>
              <a:gd name="connsiteY196" fmla="*/ 636244 h 3923360"/>
              <a:gd name="connsiteX197" fmla="*/ 3950872 w 10155021"/>
              <a:gd name="connsiteY197" fmla="*/ 593239 h 3923360"/>
              <a:gd name="connsiteX198" fmla="*/ 3869148 w 10155021"/>
              <a:gd name="connsiteY198" fmla="*/ 360120 h 3923360"/>
              <a:gd name="connsiteX199" fmla="*/ 3614286 w 10155021"/>
              <a:gd name="connsiteY199" fmla="*/ 144218 h 3923360"/>
              <a:gd name="connsiteX200" fmla="*/ 33903 w 10155021"/>
              <a:gd name="connsiteY200" fmla="*/ 59513 h 3923360"/>
              <a:gd name="connsiteX201" fmla="*/ 10155021 w 10155021"/>
              <a:gd name="connsiteY201" fmla="*/ 0 h 3923360"/>
              <a:gd name="connsiteX202" fmla="*/ 10155021 w 10155021"/>
              <a:gd name="connsiteY202" fmla="*/ 3923360 h 3923360"/>
              <a:gd name="connsiteX203" fmla="*/ 20421 w 10155021"/>
              <a:gd name="connsiteY203" fmla="*/ 3923360 h 3923360"/>
              <a:gd name="connsiteX204" fmla="*/ 33903 w 10155021"/>
              <a:gd name="connsiteY204" fmla="*/ 59513 h 3923360"/>
              <a:gd name="connsiteX0" fmla="*/ 2621197 w 10155021"/>
              <a:gd name="connsiteY0" fmla="*/ 2081569 h 3923360"/>
              <a:gd name="connsiteX1" fmla="*/ 2619676 w 10155021"/>
              <a:gd name="connsiteY1" fmla="*/ 2903694 h 3923360"/>
              <a:gd name="connsiteX2" fmla="*/ 2491384 w 10155021"/>
              <a:gd name="connsiteY2" fmla="*/ 2709014 h 3923360"/>
              <a:gd name="connsiteX3" fmla="*/ 2341790 w 10155021"/>
              <a:gd name="connsiteY3" fmla="*/ 2674499 h 3923360"/>
              <a:gd name="connsiteX4" fmla="*/ 2346836 w 10155021"/>
              <a:gd name="connsiteY4" fmla="*/ 2674499 h 3923360"/>
              <a:gd name="connsiteX5" fmla="*/ 2278365 w 10155021"/>
              <a:gd name="connsiteY5" fmla="*/ 2561983 h 3923360"/>
              <a:gd name="connsiteX6" fmla="*/ 2252975 w 10155021"/>
              <a:gd name="connsiteY6" fmla="*/ 2616662 h 3923360"/>
              <a:gd name="connsiteX7" fmla="*/ 1981580 w 10155021"/>
              <a:gd name="connsiteY7" fmla="*/ 2430808 h 3923360"/>
              <a:gd name="connsiteX8" fmla="*/ 2621197 w 10155021"/>
              <a:gd name="connsiteY8" fmla="*/ 2081569 h 3923360"/>
              <a:gd name="connsiteX9" fmla="*/ 1860015 w 10155021"/>
              <a:gd name="connsiteY9" fmla="*/ 979637 h 3923360"/>
              <a:gd name="connsiteX10" fmla="*/ 2585753 w 10155021"/>
              <a:gd name="connsiteY10" fmla="*/ 979637 h 3923360"/>
              <a:gd name="connsiteX11" fmla="*/ 2608612 w 10155021"/>
              <a:gd name="connsiteY11" fmla="*/ 1006937 h 3923360"/>
              <a:gd name="connsiteX12" fmla="*/ 2674012 w 10155021"/>
              <a:gd name="connsiteY12" fmla="*/ 1093313 h 3923360"/>
              <a:gd name="connsiteX13" fmla="*/ 2701440 w 10155021"/>
              <a:gd name="connsiteY13" fmla="*/ 1221005 h 3923360"/>
              <a:gd name="connsiteX14" fmla="*/ 2701440 w 10155021"/>
              <a:gd name="connsiteY14" fmla="*/ 1266331 h 3923360"/>
              <a:gd name="connsiteX15" fmla="*/ 2672169 w 10155021"/>
              <a:gd name="connsiteY15" fmla="*/ 1372440 h 3923360"/>
              <a:gd name="connsiteX16" fmla="*/ 2598054 w 10155021"/>
              <a:gd name="connsiteY16" fmla="*/ 1450961 h 3923360"/>
              <a:gd name="connsiteX17" fmla="*/ 2499472 w 10155021"/>
              <a:gd name="connsiteY17" fmla="*/ 1500492 h 3923360"/>
              <a:gd name="connsiteX18" fmla="*/ 2396646 w 10155021"/>
              <a:gd name="connsiteY18" fmla="*/ 1517790 h 3923360"/>
              <a:gd name="connsiteX19" fmla="*/ 2230716 w 10155021"/>
              <a:gd name="connsiteY19" fmla="*/ 1468499 h 3923360"/>
              <a:gd name="connsiteX20" fmla="*/ 2058979 w 10155021"/>
              <a:gd name="connsiteY20" fmla="*/ 1338405 h 3923360"/>
              <a:gd name="connsiteX21" fmla="*/ 1926283 w 10155021"/>
              <a:gd name="connsiteY21" fmla="*/ 1170713 h 3923360"/>
              <a:gd name="connsiteX22" fmla="*/ 1876271 w 10155021"/>
              <a:gd name="connsiteY22" fmla="*/ 1009107 h 3923360"/>
              <a:gd name="connsiteX23" fmla="*/ 1877353 w 10155021"/>
              <a:gd name="connsiteY23" fmla="*/ 983681 h 3923360"/>
              <a:gd name="connsiteX24" fmla="*/ 1860015 w 10155021"/>
              <a:gd name="connsiteY24" fmla="*/ 979637 h 3923360"/>
              <a:gd name="connsiteX25" fmla="*/ 6146960 w 10155021"/>
              <a:gd name="connsiteY25" fmla="*/ 149343 h 3923360"/>
              <a:gd name="connsiteX26" fmla="*/ 6146960 w 10155021"/>
              <a:gd name="connsiteY26" fmla="*/ 1242434 h 3923360"/>
              <a:gd name="connsiteX27" fmla="*/ 6139731 w 10155021"/>
              <a:gd name="connsiteY27" fmla="*/ 1218752 h 3923360"/>
              <a:gd name="connsiteX28" fmla="*/ 6091263 w 10155021"/>
              <a:gd name="connsiteY28" fmla="*/ 1127749 h 3923360"/>
              <a:gd name="connsiteX29" fmla="*/ 5899706 w 10155021"/>
              <a:gd name="connsiteY29" fmla="*/ 905040 h 3923360"/>
              <a:gd name="connsiteX30" fmla="*/ 5664864 w 10155021"/>
              <a:gd name="connsiteY30" fmla="*/ 743314 h 3923360"/>
              <a:gd name="connsiteX31" fmla="*/ 5424136 w 10155021"/>
              <a:gd name="connsiteY31" fmla="*/ 723373 h 3923360"/>
              <a:gd name="connsiteX32" fmla="*/ 5424136 w 10155021"/>
              <a:gd name="connsiteY32" fmla="*/ 672120 h 3923360"/>
              <a:gd name="connsiteX33" fmla="*/ 5337568 w 10155021"/>
              <a:gd name="connsiteY33" fmla="*/ 672120 h 3923360"/>
              <a:gd name="connsiteX34" fmla="*/ 5213120 w 10155021"/>
              <a:gd name="connsiteY34" fmla="*/ 682811 h 3923360"/>
              <a:gd name="connsiteX35" fmla="*/ 5026568 w 10155021"/>
              <a:gd name="connsiteY35" fmla="*/ 727978 h 3923360"/>
              <a:gd name="connsiteX36" fmla="*/ 4809905 w 10155021"/>
              <a:gd name="connsiteY36" fmla="*/ 835048 h 3923360"/>
              <a:gd name="connsiteX37" fmla="*/ 4591761 w 10155021"/>
              <a:gd name="connsiteY37" fmla="*/ 1089429 h 3923360"/>
              <a:gd name="connsiteX38" fmla="*/ 4501228 w 10155021"/>
              <a:gd name="connsiteY38" fmla="*/ 1220124 h 3923360"/>
              <a:gd name="connsiteX39" fmla="*/ 4470997 w 10155021"/>
              <a:gd name="connsiteY39" fmla="*/ 1396545 h 3923360"/>
              <a:gd name="connsiteX40" fmla="*/ 4485011 w 10155021"/>
              <a:gd name="connsiteY40" fmla="*/ 1523436 h 3923360"/>
              <a:gd name="connsiteX41" fmla="*/ 4540028 w 10155021"/>
              <a:gd name="connsiteY41" fmla="*/ 1655251 h 3923360"/>
              <a:gd name="connsiteX42" fmla="*/ 4651743 w 10155021"/>
              <a:gd name="connsiteY42" fmla="*/ 1758237 h 3923360"/>
              <a:gd name="connsiteX43" fmla="*/ 4838174 w 10155021"/>
              <a:gd name="connsiteY43" fmla="*/ 1799600 h 3923360"/>
              <a:gd name="connsiteX44" fmla="*/ 4976196 w 10155021"/>
              <a:gd name="connsiteY44" fmla="*/ 1761601 h 3923360"/>
              <a:gd name="connsiteX45" fmla="*/ 5130875 w 10155021"/>
              <a:gd name="connsiteY45" fmla="*/ 1685082 h 3923360"/>
              <a:gd name="connsiteX46" fmla="*/ 5260008 w 10155021"/>
              <a:gd name="connsiteY46" fmla="*/ 1628464 h 3923360"/>
              <a:gd name="connsiteX47" fmla="*/ 5304574 w 10155021"/>
              <a:gd name="connsiteY47" fmla="*/ 1608603 h 3923360"/>
              <a:gd name="connsiteX48" fmla="*/ 5358629 w 10155021"/>
              <a:gd name="connsiteY48" fmla="*/ 1637753 h 3923360"/>
              <a:gd name="connsiteX49" fmla="*/ 5313663 w 10155021"/>
              <a:gd name="connsiteY49" fmla="*/ 1743142 h 3923360"/>
              <a:gd name="connsiteX50" fmla="*/ 5203750 w 10155021"/>
              <a:gd name="connsiteY50" fmla="*/ 1923167 h 3923360"/>
              <a:gd name="connsiteX51" fmla="*/ 5008229 w 10155021"/>
              <a:gd name="connsiteY51" fmla="*/ 2081529 h 3923360"/>
              <a:gd name="connsiteX52" fmla="*/ 4897195 w 10155021"/>
              <a:gd name="connsiteY52" fmla="*/ 2169820 h 3923360"/>
              <a:gd name="connsiteX53" fmla="*/ 4842098 w 10155021"/>
              <a:gd name="connsiteY53" fmla="*/ 2218110 h 3923360"/>
              <a:gd name="connsiteX54" fmla="*/ 5209596 w 10155021"/>
              <a:gd name="connsiteY54" fmla="*/ 2643827 h 3923360"/>
              <a:gd name="connsiteX55" fmla="*/ 5622781 w 10155021"/>
              <a:gd name="connsiteY55" fmla="*/ 2108757 h 3923360"/>
              <a:gd name="connsiteX56" fmla="*/ 5742064 w 10155021"/>
              <a:gd name="connsiteY56" fmla="*/ 1748347 h 3923360"/>
              <a:gd name="connsiteX57" fmla="*/ 5601959 w 10155021"/>
              <a:gd name="connsiteY57" fmla="*/ 1406035 h 3923360"/>
              <a:gd name="connsiteX58" fmla="*/ 5139124 w 10155021"/>
              <a:gd name="connsiteY58" fmla="*/ 1279945 h 3923360"/>
              <a:gd name="connsiteX59" fmla="*/ 5004906 w 10155021"/>
              <a:gd name="connsiteY59" fmla="*/ 1305091 h 3923360"/>
              <a:gd name="connsiteX60" fmla="*/ 5173038 w 10155021"/>
              <a:gd name="connsiteY60" fmla="*/ 1168230 h 3923360"/>
              <a:gd name="connsiteX61" fmla="*/ 5407079 w 10155021"/>
              <a:gd name="connsiteY61" fmla="*/ 1106086 h 3923360"/>
              <a:gd name="connsiteX62" fmla="*/ 5570567 w 10155021"/>
              <a:gd name="connsiteY62" fmla="*/ 1141042 h 3923360"/>
              <a:gd name="connsiteX63" fmla="*/ 5739741 w 10155021"/>
              <a:gd name="connsiteY63" fmla="*/ 1232577 h 3923360"/>
              <a:gd name="connsiteX64" fmla="*/ 5881286 w 10155021"/>
              <a:gd name="connsiteY64" fmla="*/ 1352460 h 3923360"/>
              <a:gd name="connsiteX65" fmla="*/ 5966214 w 10155021"/>
              <a:gd name="connsiteY65" fmla="*/ 1472624 h 3923360"/>
              <a:gd name="connsiteX66" fmla="*/ 6106718 w 10155021"/>
              <a:gd name="connsiteY66" fmla="*/ 1708666 h 3923360"/>
              <a:gd name="connsiteX67" fmla="*/ 6146960 w 10155021"/>
              <a:gd name="connsiteY67" fmla="*/ 1863906 h 3923360"/>
              <a:gd name="connsiteX68" fmla="*/ 6146960 w 10155021"/>
              <a:gd name="connsiteY68" fmla="*/ 3324287 h 3923360"/>
              <a:gd name="connsiteX69" fmla="*/ 6521104 w 10155021"/>
              <a:gd name="connsiteY69" fmla="*/ 3593524 h 3923360"/>
              <a:gd name="connsiteX70" fmla="*/ 6521104 w 10155021"/>
              <a:gd name="connsiteY70" fmla="*/ 979637 h 3923360"/>
              <a:gd name="connsiteX71" fmla="*/ 6849825 w 10155021"/>
              <a:gd name="connsiteY71" fmla="*/ 979637 h 3923360"/>
              <a:gd name="connsiteX72" fmla="*/ 6900538 w 10155021"/>
              <a:gd name="connsiteY72" fmla="*/ 979637 h 3923360"/>
              <a:gd name="connsiteX73" fmla="*/ 6925566 w 10155021"/>
              <a:gd name="connsiteY73" fmla="*/ 1095352 h 3923360"/>
              <a:gd name="connsiteX74" fmla="*/ 7163308 w 10155021"/>
              <a:gd name="connsiteY74" fmla="*/ 1875998 h 3923360"/>
              <a:gd name="connsiteX75" fmla="*/ 7480513 w 10155021"/>
              <a:gd name="connsiteY75" fmla="*/ 2471570 h 3923360"/>
              <a:gd name="connsiteX76" fmla="*/ 7818021 w 10155021"/>
              <a:gd name="connsiteY76" fmla="*/ 2854244 h 3923360"/>
              <a:gd name="connsiteX77" fmla="*/ 8144275 w 10155021"/>
              <a:gd name="connsiteY77" fmla="*/ 3069305 h 3923360"/>
              <a:gd name="connsiteX78" fmla="*/ 8425525 w 10155021"/>
              <a:gd name="connsiteY78" fmla="*/ 3163081 h 3923360"/>
              <a:gd name="connsiteX79" fmla="*/ 8635501 w 10155021"/>
              <a:gd name="connsiteY79" fmla="*/ 3183502 h 3923360"/>
              <a:gd name="connsiteX80" fmla="*/ 9051408 w 10155021"/>
              <a:gd name="connsiteY80" fmla="*/ 3092168 h 3923360"/>
              <a:gd name="connsiteX81" fmla="*/ 9343549 w 10155021"/>
              <a:gd name="connsiteY81" fmla="*/ 2854684 h 3923360"/>
              <a:gd name="connsiteX82" fmla="*/ 9515765 w 10155021"/>
              <a:gd name="connsiteY82" fmla="*/ 2530230 h 3923360"/>
              <a:gd name="connsiteX83" fmla="*/ 9570862 w 10155021"/>
              <a:gd name="connsiteY83" fmla="*/ 2169820 h 3923360"/>
              <a:gd name="connsiteX84" fmla="*/ 9442130 w 10155021"/>
              <a:gd name="connsiteY84" fmla="*/ 1601436 h 3923360"/>
              <a:gd name="connsiteX85" fmla="*/ 9138458 w 10155021"/>
              <a:gd name="connsiteY85" fmla="*/ 1253798 h 3923360"/>
              <a:gd name="connsiteX86" fmla="*/ 8782572 w 10155021"/>
              <a:gd name="connsiteY86" fmla="*/ 1078778 h 3923360"/>
              <a:gd name="connsiteX87" fmla="*/ 8501283 w 10155021"/>
              <a:gd name="connsiteY87" fmla="*/ 1030889 h 3923360"/>
              <a:gd name="connsiteX88" fmla="*/ 8207501 w 10155021"/>
              <a:gd name="connsiteY88" fmla="*/ 1090831 h 3923360"/>
              <a:gd name="connsiteX89" fmla="*/ 7992199 w 10155021"/>
              <a:gd name="connsiteY89" fmla="*/ 1241145 h 3923360"/>
              <a:gd name="connsiteX90" fmla="*/ 7861385 w 10155021"/>
              <a:gd name="connsiteY90" fmla="*/ 1434744 h 3923360"/>
              <a:gd name="connsiteX91" fmla="*/ 7818021 w 10155021"/>
              <a:gd name="connsiteY91" fmla="*/ 1635030 h 3923360"/>
              <a:gd name="connsiteX92" fmla="*/ 7965211 w 10155021"/>
              <a:gd name="connsiteY92" fmla="*/ 2015181 h 3923360"/>
              <a:gd name="connsiteX93" fmla="*/ 8365863 w 10155021"/>
              <a:gd name="connsiteY93" fmla="*/ 2173824 h 3923360"/>
              <a:gd name="connsiteX94" fmla="*/ 8528951 w 10155021"/>
              <a:gd name="connsiteY94" fmla="*/ 2148879 h 3923360"/>
              <a:gd name="connsiteX95" fmla="*/ 8692199 w 10155021"/>
              <a:gd name="connsiteY95" fmla="*/ 2069237 h 3923360"/>
              <a:gd name="connsiteX96" fmla="*/ 8817808 w 10155021"/>
              <a:gd name="connsiteY96" fmla="*/ 1926650 h 3923360"/>
              <a:gd name="connsiteX97" fmla="*/ 8868700 w 10155021"/>
              <a:gd name="connsiteY97" fmla="*/ 1715433 h 3923360"/>
              <a:gd name="connsiteX98" fmla="*/ 8840501 w 10155021"/>
              <a:gd name="connsiteY98" fmla="*/ 1567081 h 3923360"/>
              <a:gd name="connsiteX99" fmla="*/ 8824988 w 10155021"/>
              <a:gd name="connsiteY99" fmla="*/ 1533350 h 3923360"/>
              <a:gd name="connsiteX100" fmla="*/ 8863995 w 10155021"/>
              <a:gd name="connsiteY100" fmla="*/ 1536051 h 3923360"/>
              <a:gd name="connsiteX101" fmla="*/ 8979614 w 10155021"/>
              <a:gd name="connsiteY101" fmla="*/ 1579333 h 3923360"/>
              <a:gd name="connsiteX102" fmla="*/ 9106585 w 10155021"/>
              <a:gd name="connsiteY102" fmla="*/ 1700618 h 3923360"/>
              <a:gd name="connsiteX103" fmla="*/ 9194315 w 10155021"/>
              <a:gd name="connsiteY103" fmla="*/ 1865788 h 3923360"/>
              <a:gd name="connsiteX104" fmla="*/ 9227469 w 10155021"/>
              <a:gd name="connsiteY104" fmla="*/ 2029356 h 3923360"/>
              <a:gd name="connsiteX105" fmla="*/ 9189831 w 10155021"/>
              <a:gd name="connsiteY105" fmla="*/ 2237209 h 3923360"/>
              <a:gd name="connsiteX106" fmla="*/ 9075353 w 10155021"/>
              <a:gd name="connsiteY106" fmla="*/ 2452471 h 3923360"/>
              <a:gd name="connsiteX107" fmla="*/ 8878470 w 10155021"/>
              <a:gd name="connsiteY107" fmla="*/ 2619442 h 3923360"/>
              <a:gd name="connsiteX108" fmla="*/ 8585209 w 10155021"/>
              <a:gd name="connsiteY108" fmla="*/ 2686351 h 3923360"/>
              <a:gd name="connsiteX109" fmla="*/ 8211625 w 10155021"/>
              <a:gd name="connsiteY109" fmla="*/ 2615558 h 3923360"/>
              <a:gd name="connsiteX110" fmla="*/ 7846569 w 10155021"/>
              <a:gd name="connsiteY110" fmla="*/ 2363860 h 3923360"/>
              <a:gd name="connsiteX111" fmla="*/ 7499773 w 10155021"/>
              <a:gd name="connsiteY111" fmla="*/ 1873596 h 3923360"/>
              <a:gd name="connsiteX112" fmla="*/ 7185931 w 10155021"/>
              <a:gd name="connsiteY112" fmla="*/ 1070530 h 3923360"/>
              <a:gd name="connsiteX113" fmla="*/ 6952214 w 10155021"/>
              <a:gd name="connsiteY113" fmla="*/ 979637 h 3923360"/>
              <a:gd name="connsiteX114" fmla="*/ 9858438 w 10155021"/>
              <a:gd name="connsiteY114" fmla="*/ 979637 h 3923360"/>
              <a:gd name="connsiteX115" fmla="*/ 9655349 w 10155021"/>
              <a:gd name="connsiteY115" fmla="*/ 636244 h 3923360"/>
              <a:gd name="connsiteX116" fmla="*/ 6724033 w 10155021"/>
              <a:gd name="connsiteY116" fmla="*/ 636244 h 3923360"/>
              <a:gd name="connsiteX117" fmla="*/ 6660350 w 10155021"/>
              <a:gd name="connsiteY117" fmla="*/ 636244 h 3923360"/>
              <a:gd name="connsiteX118" fmla="*/ 6505355 w 10155021"/>
              <a:gd name="connsiteY118" fmla="*/ 636244 h 3923360"/>
              <a:gd name="connsiteX119" fmla="*/ 6505293 w 10155021"/>
              <a:gd name="connsiteY119" fmla="*/ 635598 h 3923360"/>
              <a:gd name="connsiteX120" fmla="*/ 6493957 w 10155021"/>
              <a:gd name="connsiteY120" fmla="*/ 599726 h 3923360"/>
              <a:gd name="connsiteX121" fmla="*/ 6416597 w 10155021"/>
              <a:gd name="connsiteY121" fmla="*/ 358318 h 3923360"/>
              <a:gd name="connsiteX122" fmla="*/ 6146960 w 10155021"/>
              <a:gd name="connsiteY122" fmla="*/ 149343 h 3923360"/>
              <a:gd name="connsiteX123" fmla="*/ 3614286 w 10155021"/>
              <a:gd name="connsiteY123" fmla="*/ 144218 h 3923360"/>
              <a:gd name="connsiteX124" fmla="*/ 3614286 w 10155021"/>
              <a:gd name="connsiteY124" fmla="*/ 747740 h 3923360"/>
              <a:gd name="connsiteX125" fmla="*/ 3605024 w 10155021"/>
              <a:gd name="connsiteY125" fmla="*/ 740188 h 3923360"/>
              <a:gd name="connsiteX126" fmla="*/ 3467896 w 10155021"/>
              <a:gd name="connsiteY126" fmla="*/ 636244 h 3923360"/>
              <a:gd name="connsiteX127" fmla="*/ 3151262 w 10155021"/>
              <a:gd name="connsiteY127" fmla="*/ 636244 h 3923360"/>
              <a:gd name="connsiteX128" fmla="*/ 2945999 w 10155021"/>
              <a:gd name="connsiteY128" fmla="*/ 636244 h 3923360"/>
              <a:gd name="connsiteX129" fmla="*/ 220009 w 10155021"/>
              <a:gd name="connsiteY129" fmla="*/ 636244 h 3923360"/>
              <a:gd name="connsiteX130" fmla="*/ 409484 w 10155021"/>
              <a:gd name="connsiteY130" fmla="*/ 979637 h 3923360"/>
              <a:gd name="connsiteX131" fmla="*/ 1370712 w 10155021"/>
              <a:gd name="connsiteY131" fmla="*/ 979637 h 3923360"/>
              <a:gd name="connsiteX132" fmla="*/ 1226684 w 10155021"/>
              <a:gd name="connsiteY132" fmla="*/ 1102523 h 3923360"/>
              <a:gd name="connsiteX133" fmla="*/ 1113487 w 10155021"/>
              <a:gd name="connsiteY133" fmla="*/ 1290356 h 3923360"/>
              <a:gd name="connsiteX134" fmla="*/ 1018950 w 10155021"/>
              <a:gd name="connsiteY134" fmla="*/ 1447758 h 3923360"/>
              <a:gd name="connsiteX135" fmla="*/ 934584 w 10155021"/>
              <a:gd name="connsiteY135" fmla="*/ 1507539 h 3923360"/>
              <a:gd name="connsiteX136" fmla="*/ 872079 w 10155021"/>
              <a:gd name="connsiteY136" fmla="*/ 1447678 h 3923360"/>
              <a:gd name="connsiteX137" fmla="*/ 767772 w 10155021"/>
              <a:gd name="connsiteY137" fmla="*/ 1281387 h 3923360"/>
              <a:gd name="connsiteX138" fmla="*/ 501418 w 10155021"/>
              <a:gd name="connsiteY138" fmla="*/ 1394703 h 3923360"/>
              <a:gd name="connsiteX139" fmla="*/ 835882 w 10155021"/>
              <a:gd name="connsiteY139" fmla="*/ 1854816 h 3923360"/>
              <a:gd name="connsiteX140" fmla="*/ 1100354 w 10155021"/>
              <a:gd name="connsiteY140" fmla="*/ 1968814 h 3923360"/>
              <a:gd name="connsiteX141" fmla="*/ 1272250 w 10155021"/>
              <a:gd name="connsiteY141" fmla="*/ 1880403 h 3923360"/>
              <a:gd name="connsiteX142" fmla="*/ 1320158 w 10155021"/>
              <a:gd name="connsiteY142" fmla="*/ 1709497 h 3923360"/>
              <a:gd name="connsiteX143" fmla="*/ 1316222 w 10155021"/>
              <a:gd name="connsiteY143" fmla="*/ 1686851 h 3923360"/>
              <a:gd name="connsiteX144" fmla="*/ 1350245 w 10155021"/>
              <a:gd name="connsiteY144" fmla="*/ 1662327 h 3923360"/>
              <a:gd name="connsiteX145" fmla="*/ 1525071 w 10155021"/>
              <a:gd name="connsiteY145" fmla="*/ 1479390 h 3923360"/>
              <a:gd name="connsiteX146" fmla="*/ 1613282 w 10155021"/>
              <a:gd name="connsiteY146" fmla="*/ 1275381 h 3923360"/>
              <a:gd name="connsiteX147" fmla="*/ 1683634 w 10155021"/>
              <a:gd name="connsiteY147" fmla="*/ 1458529 h 3923360"/>
              <a:gd name="connsiteX148" fmla="*/ 1840956 w 10155021"/>
              <a:gd name="connsiteY148" fmla="*/ 1670787 h 3923360"/>
              <a:gd name="connsiteX149" fmla="*/ 2034554 w 10155021"/>
              <a:gd name="connsiteY149" fmla="*/ 1851533 h 3923360"/>
              <a:gd name="connsiteX150" fmla="*/ 2219985 w 10155021"/>
              <a:gd name="connsiteY150" fmla="*/ 1937501 h 3923360"/>
              <a:gd name="connsiteX151" fmla="*/ 1405948 w 10155021"/>
              <a:gd name="connsiteY151" fmla="*/ 2389886 h 3923360"/>
              <a:gd name="connsiteX152" fmla="*/ 1731002 w 10155021"/>
              <a:gd name="connsiteY152" fmla="*/ 2795904 h 3923360"/>
              <a:gd name="connsiteX153" fmla="*/ 1766911 w 10155021"/>
              <a:gd name="connsiteY153" fmla="*/ 2781789 h 3923360"/>
              <a:gd name="connsiteX154" fmla="*/ 1766334 w 10155021"/>
              <a:gd name="connsiteY154" fmla="*/ 2780931 h 3923360"/>
              <a:gd name="connsiteX155" fmla="*/ 1785806 w 10155021"/>
              <a:gd name="connsiteY155" fmla="*/ 2782898 h 3923360"/>
              <a:gd name="connsiteX156" fmla="*/ 1829704 w 10155021"/>
              <a:gd name="connsiteY156" fmla="*/ 2783371 h 3923360"/>
              <a:gd name="connsiteX157" fmla="*/ 1890367 w 10155021"/>
              <a:gd name="connsiteY157" fmla="*/ 2785012 h 3923360"/>
              <a:gd name="connsiteX158" fmla="*/ 1952990 w 10155021"/>
              <a:gd name="connsiteY158" fmla="*/ 2796624 h 3923360"/>
              <a:gd name="connsiteX159" fmla="*/ 2011571 w 10155021"/>
              <a:gd name="connsiteY159" fmla="*/ 2815764 h 3923360"/>
              <a:gd name="connsiteX160" fmla="*/ 2092134 w 10155021"/>
              <a:gd name="connsiteY160" fmla="*/ 2848157 h 3923360"/>
              <a:gd name="connsiteX161" fmla="*/ 2199484 w 10155021"/>
              <a:gd name="connsiteY161" fmla="*/ 2894725 h 3923360"/>
              <a:gd name="connsiteX162" fmla="*/ 2299427 w 10155021"/>
              <a:gd name="connsiteY162" fmla="*/ 2958230 h 3923360"/>
              <a:gd name="connsiteX163" fmla="*/ 2329137 w 10155021"/>
              <a:gd name="connsiteY163" fmla="*/ 2976649 h 3923360"/>
              <a:gd name="connsiteX164" fmla="*/ 2407698 w 10155021"/>
              <a:gd name="connsiteY164" fmla="*/ 3040555 h 3923360"/>
              <a:gd name="connsiteX165" fmla="*/ 2422273 w 10155021"/>
              <a:gd name="connsiteY165" fmla="*/ 3064820 h 3923360"/>
              <a:gd name="connsiteX166" fmla="*/ 2460232 w 10155021"/>
              <a:gd name="connsiteY166" fmla="*/ 3091648 h 3923360"/>
              <a:gd name="connsiteX167" fmla="*/ 2746357 w 10155021"/>
              <a:gd name="connsiteY167" fmla="*/ 3295955 h 3923360"/>
              <a:gd name="connsiteX168" fmla="*/ 2728107 w 10155021"/>
              <a:gd name="connsiteY168" fmla="*/ 3386110 h 3923360"/>
              <a:gd name="connsiteX169" fmla="*/ 2736035 w 10155021"/>
              <a:gd name="connsiteY169" fmla="*/ 3394038 h 3923360"/>
              <a:gd name="connsiteX170" fmla="*/ 2738037 w 10155021"/>
              <a:gd name="connsiteY170" fmla="*/ 3398523 h 3923360"/>
              <a:gd name="connsiteX171" fmla="*/ 2763824 w 10155021"/>
              <a:gd name="connsiteY171" fmla="*/ 3469956 h 3923360"/>
              <a:gd name="connsiteX172" fmla="*/ 2988215 w 10155021"/>
              <a:gd name="connsiteY172" fmla="*/ 3567897 h 3923360"/>
              <a:gd name="connsiteX173" fmla="*/ 2993580 w 10155021"/>
              <a:gd name="connsiteY173" fmla="*/ 1657934 h 3923360"/>
              <a:gd name="connsiteX174" fmla="*/ 2993580 w 10155021"/>
              <a:gd name="connsiteY174" fmla="*/ 1698295 h 3923360"/>
              <a:gd name="connsiteX175" fmla="*/ 2998705 w 10155021"/>
              <a:gd name="connsiteY175" fmla="*/ 1661538 h 3923360"/>
              <a:gd name="connsiteX176" fmla="*/ 3011599 w 10155021"/>
              <a:gd name="connsiteY176" fmla="*/ 1627503 h 3923360"/>
              <a:gd name="connsiteX177" fmla="*/ 3055083 w 10155021"/>
              <a:gd name="connsiteY177" fmla="*/ 1510182 h 3923360"/>
              <a:gd name="connsiteX178" fmla="*/ 3010317 w 10155021"/>
              <a:gd name="connsiteY178" fmla="*/ 1486638 h 3923360"/>
              <a:gd name="connsiteX179" fmla="*/ 3060208 w 10155021"/>
              <a:gd name="connsiteY179" fmla="*/ 1440030 h 3923360"/>
              <a:gd name="connsiteX180" fmla="*/ 3074863 w 10155021"/>
              <a:gd name="connsiteY180" fmla="*/ 1416806 h 3923360"/>
              <a:gd name="connsiteX181" fmla="*/ 3080710 w 10155021"/>
              <a:gd name="connsiteY181" fmla="*/ 1330477 h 3923360"/>
              <a:gd name="connsiteX182" fmla="*/ 3042951 w 10155021"/>
              <a:gd name="connsiteY182" fmla="*/ 1109570 h 3923360"/>
              <a:gd name="connsiteX183" fmla="*/ 2954980 w 10155021"/>
              <a:gd name="connsiteY183" fmla="*/ 979637 h 3923360"/>
              <a:gd name="connsiteX184" fmla="*/ 3162542 w 10155021"/>
              <a:gd name="connsiteY184" fmla="*/ 979637 h 3923360"/>
              <a:gd name="connsiteX185" fmla="*/ 3387104 w 10155021"/>
              <a:gd name="connsiteY185" fmla="*/ 979637 h 3923360"/>
              <a:gd name="connsiteX186" fmla="*/ 3397904 w 10155021"/>
              <a:gd name="connsiteY186" fmla="*/ 979637 h 3923360"/>
              <a:gd name="connsiteX187" fmla="*/ 3449877 w 10155021"/>
              <a:gd name="connsiteY187" fmla="*/ 1029648 h 3923360"/>
              <a:gd name="connsiteX188" fmla="*/ 3525835 w 10155021"/>
              <a:gd name="connsiteY188" fmla="*/ 1131633 h 3923360"/>
              <a:gd name="connsiteX189" fmla="*/ 3589500 w 10155021"/>
              <a:gd name="connsiteY189" fmla="*/ 1244109 h 3923360"/>
              <a:gd name="connsiteX190" fmla="*/ 3614286 w 10155021"/>
              <a:gd name="connsiteY190" fmla="*/ 1320467 h 3923360"/>
              <a:gd name="connsiteX191" fmla="*/ 3614286 w 10155021"/>
              <a:gd name="connsiteY191" fmla="*/ 3324607 h 3923360"/>
              <a:gd name="connsiteX192" fmla="*/ 3983305 w 10155021"/>
              <a:gd name="connsiteY192" fmla="*/ 3593524 h 3923360"/>
              <a:gd name="connsiteX193" fmla="*/ 3983305 w 10155021"/>
              <a:gd name="connsiteY193" fmla="*/ 979637 h 3923360"/>
              <a:gd name="connsiteX194" fmla="*/ 4546124 w 10155021"/>
              <a:gd name="connsiteY194" fmla="*/ 979637 h 3923360"/>
              <a:gd name="connsiteX195" fmla="*/ 4327019 w 10155021"/>
              <a:gd name="connsiteY195" fmla="*/ 636244 h 3923360"/>
              <a:gd name="connsiteX196" fmla="*/ 3964326 w 10155021"/>
              <a:gd name="connsiteY196" fmla="*/ 636244 h 3923360"/>
              <a:gd name="connsiteX197" fmla="*/ 3950872 w 10155021"/>
              <a:gd name="connsiteY197" fmla="*/ 593239 h 3923360"/>
              <a:gd name="connsiteX198" fmla="*/ 3869148 w 10155021"/>
              <a:gd name="connsiteY198" fmla="*/ 360120 h 3923360"/>
              <a:gd name="connsiteX199" fmla="*/ 3614286 w 10155021"/>
              <a:gd name="connsiteY199" fmla="*/ 144218 h 3923360"/>
              <a:gd name="connsiteX200" fmla="*/ 33903 w 10155021"/>
              <a:gd name="connsiteY200" fmla="*/ 59513 h 3923360"/>
              <a:gd name="connsiteX201" fmla="*/ 10155021 w 10155021"/>
              <a:gd name="connsiteY201" fmla="*/ 0 h 3923360"/>
              <a:gd name="connsiteX202" fmla="*/ 10155021 w 10155021"/>
              <a:gd name="connsiteY202" fmla="*/ 3923360 h 3923360"/>
              <a:gd name="connsiteX203" fmla="*/ 20421 w 10155021"/>
              <a:gd name="connsiteY203" fmla="*/ 3923360 h 3923360"/>
              <a:gd name="connsiteX204" fmla="*/ 33903 w 10155021"/>
              <a:gd name="connsiteY204" fmla="*/ 59513 h 3923360"/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21332 w 10134600"/>
              <a:gd name="connsiteY200" fmla="*/ 128945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21332 w 10134600"/>
              <a:gd name="connsiteY204" fmla="*/ 128945 h 3923360"/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21332 w 10134600"/>
              <a:gd name="connsiteY200" fmla="*/ 128945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21332 w 10134600"/>
              <a:gd name="connsiteY204" fmla="*/ 128945 h 3923360"/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21332 w 10134600"/>
              <a:gd name="connsiteY200" fmla="*/ 128945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21332 w 10134600"/>
              <a:gd name="connsiteY204" fmla="*/ 128945 h 3923360"/>
              <a:gd name="connsiteX0" fmla="*/ 2600776 w 10134600"/>
              <a:gd name="connsiteY0" fmla="*/ 2081569 h 3923360"/>
              <a:gd name="connsiteX1" fmla="*/ 2599255 w 10134600"/>
              <a:gd name="connsiteY1" fmla="*/ 2903694 h 3923360"/>
              <a:gd name="connsiteX2" fmla="*/ 2470963 w 10134600"/>
              <a:gd name="connsiteY2" fmla="*/ 2709014 h 3923360"/>
              <a:gd name="connsiteX3" fmla="*/ 2321369 w 10134600"/>
              <a:gd name="connsiteY3" fmla="*/ 2674499 h 3923360"/>
              <a:gd name="connsiteX4" fmla="*/ 2326415 w 10134600"/>
              <a:gd name="connsiteY4" fmla="*/ 2674499 h 3923360"/>
              <a:gd name="connsiteX5" fmla="*/ 2257944 w 10134600"/>
              <a:gd name="connsiteY5" fmla="*/ 2561983 h 3923360"/>
              <a:gd name="connsiteX6" fmla="*/ 2232554 w 10134600"/>
              <a:gd name="connsiteY6" fmla="*/ 2616662 h 3923360"/>
              <a:gd name="connsiteX7" fmla="*/ 1961159 w 10134600"/>
              <a:gd name="connsiteY7" fmla="*/ 2430808 h 3923360"/>
              <a:gd name="connsiteX8" fmla="*/ 2600776 w 10134600"/>
              <a:gd name="connsiteY8" fmla="*/ 2081569 h 3923360"/>
              <a:gd name="connsiteX9" fmla="*/ 1839594 w 10134600"/>
              <a:gd name="connsiteY9" fmla="*/ 979637 h 3923360"/>
              <a:gd name="connsiteX10" fmla="*/ 2565332 w 10134600"/>
              <a:gd name="connsiteY10" fmla="*/ 979637 h 3923360"/>
              <a:gd name="connsiteX11" fmla="*/ 2588191 w 10134600"/>
              <a:gd name="connsiteY11" fmla="*/ 1006937 h 3923360"/>
              <a:gd name="connsiteX12" fmla="*/ 2653591 w 10134600"/>
              <a:gd name="connsiteY12" fmla="*/ 1093313 h 3923360"/>
              <a:gd name="connsiteX13" fmla="*/ 2681019 w 10134600"/>
              <a:gd name="connsiteY13" fmla="*/ 1221005 h 3923360"/>
              <a:gd name="connsiteX14" fmla="*/ 2681019 w 10134600"/>
              <a:gd name="connsiteY14" fmla="*/ 1266331 h 3923360"/>
              <a:gd name="connsiteX15" fmla="*/ 2651748 w 10134600"/>
              <a:gd name="connsiteY15" fmla="*/ 1372440 h 3923360"/>
              <a:gd name="connsiteX16" fmla="*/ 2577633 w 10134600"/>
              <a:gd name="connsiteY16" fmla="*/ 1450961 h 3923360"/>
              <a:gd name="connsiteX17" fmla="*/ 2479051 w 10134600"/>
              <a:gd name="connsiteY17" fmla="*/ 1500492 h 3923360"/>
              <a:gd name="connsiteX18" fmla="*/ 2376225 w 10134600"/>
              <a:gd name="connsiteY18" fmla="*/ 1517790 h 3923360"/>
              <a:gd name="connsiteX19" fmla="*/ 2210295 w 10134600"/>
              <a:gd name="connsiteY19" fmla="*/ 1468499 h 3923360"/>
              <a:gd name="connsiteX20" fmla="*/ 2038558 w 10134600"/>
              <a:gd name="connsiteY20" fmla="*/ 1338405 h 3923360"/>
              <a:gd name="connsiteX21" fmla="*/ 1905862 w 10134600"/>
              <a:gd name="connsiteY21" fmla="*/ 1170713 h 3923360"/>
              <a:gd name="connsiteX22" fmla="*/ 1855850 w 10134600"/>
              <a:gd name="connsiteY22" fmla="*/ 1009107 h 3923360"/>
              <a:gd name="connsiteX23" fmla="*/ 1856932 w 10134600"/>
              <a:gd name="connsiteY23" fmla="*/ 983681 h 3923360"/>
              <a:gd name="connsiteX24" fmla="*/ 1839594 w 10134600"/>
              <a:gd name="connsiteY24" fmla="*/ 979637 h 3923360"/>
              <a:gd name="connsiteX25" fmla="*/ 6126539 w 10134600"/>
              <a:gd name="connsiteY25" fmla="*/ 149343 h 3923360"/>
              <a:gd name="connsiteX26" fmla="*/ 6126539 w 10134600"/>
              <a:gd name="connsiteY26" fmla="*/ 1242434 h 3923360"/>
              <a:gd name="connsiteX27" fmla="*/ 6119310 w 10134600"/>
              <a:gd name="connsiteY27" fmla="*/ 1218752 h 3923360"/>
              <a:gd name="connsiteX28" fmla="*/ 6070842 w 10134600"/>
              <a:gd name="connsiteY28" fmla="*/ 1127749 h 3923360"/>
              <a:gd name="connsiteX29" fmla="*/ 5879285 w 10134600"/>
              <a:gd name="connsiteY29" fmla="*/ 905040 h 3923360"/>
              <a:gd name="connsiteX30" fmla="*/ 5644443 w 10134600"/>
              <a:gd name="connsiteY30" fmla="*/ 743314 h 3923360"/>
              <a:gd name="connsiteX31" fmla="*/ 5403715 w 10134600"/>
              <a:gd name="connsiteY31" fmla="*/ 723373 h 3923360"/>
              <a:gd name="connsiteX32" fmla="*/ 5403715 w 10134600"/>
              <a:gd name="connsiteY32" fmla="*/ 672120 h 3923360"/>
              <a:gd name="connsiteX33" fmla="*/ 5317147 w 10134600"/>
              <a:gd name="connsiteY33" fmla="*/ 672120 h 3923360"/>
              <a:gd name="connsiteX34" fmla="*/ 5192699 w 10134600"/>
              <a:gd name="connsiteY34" fmla="*/ 682811 h 3923360"/>
              <a:gd name="connsiteX35" fmla="*/ 5006147 w 10134600"/>
              <a:gd name="connsiteY35" fmla="*/ 727978 h 3923360"/>
              <a:gd name="connsiteX36" fmla="*/ 4789484 w 10134600"/>
              <a:gd name="connsiteY36" fmla="*/ 835048 h 3923360"/>
              <a:gd name="connsiteX37" fmla="*/ 4571340 w 10134600"/>
              <a:gd name="connsiteY37" fmla="*/ 1089429 h 3923360"/>
              <a:gd name="connsiteX38" fmla="*/ 4480807 w 10134600"/>
              <a:gd name="connsiteY38" fmla="*/ 1220124 h 3923360"/>
              <a:gd name="connsiteX39" fmla="*/ 4450576 w 10134600"/>
              <a:gd name="connsiteY39" fmla="*/ 1396545 h 3923360"/>
              <a:gd name="connsiteX40" fmla="*/ 4464590 w 10134600"/>
              <a:gd name="connsiteY40" fmla="*/ 1523436 h 3923360"/>
              <a:gd name="connsiteX41" fmla="*/ 4519607 w 10134600"/>
              <a:gd name="connsiteY41" fmla="*/ 1655251 h 3923360"/>
              <a:gd name="connsiteX42" fmla="*/ 4631322 w 10134600"/>
              <a:gd name="connsiteY42" fmla="*/ 1758237 h 3923360"/>
              <a:gd name="connsiteX43" fmla="*/ 4817753 w 10134600"/>
              <a:gd name="connsiteY43" fmla="*/ 1799600 h 3923360"/>
              <a:gd name="connsiteX44" fmla="*/ 4955775 w 10134600"/>
              <a:gd name="connsiteY44" fmla="*/ 1761601 h 3923360"/>
              <a:gd name="connsiteX45" fmla="*/ 5110454 w 10134600"/>
              <a:gd name="connsiteY45" fmla="*/ 1685082 h 3923360"/>
              <a:gd name="connsiteX46" fmla="*/ 5239587 w 10134600"/>
              <a:gd name="connsiteY46" fmla="*/ 1628464 h 3923360"/>
              <a:gd name="connsiteX47" fmla="*/ 5284153 w 10134600"/>
              <a:gd name="connsiteY47" fmla="*/ 1608603 h 3923360"/>
              <a:gd name="connsiteX48" fmla="*/ 5338208 w 10134600"/>
              <a:gd name="connsiteY48" fmla="*/ 1637753 h 3923360"/>
              <a:gd name="connsiteX49" fmla="*/ 5293242 w 10134600"/>
              <a:gd name="connsiteY49" fmla="*/ 1743142 h 3923360"/>
              <a:gd name="connsiteX50" fmla="*/ 5183329 w 10134600"/>
              <a:gd name="connsiteY50" fmla="*/ 1923167 h 3923360"/>
              <a:gd name="connsiteX51" fmla="*/ 4987808 w 10134600"/>
              <a:gd name="connsiteY51" fmla="*/ 2081529 h 3923360"/>
              <a:gd name="connsiteX52" fmla="*/ 4876774 w 10134600"/>
              <a:gd name="connsiteY52" fmla="*/ 2169820 h 3923360"/>
              <a:gd name="connsiteX53" fmla="*/ 4821677 w 10134600"/>
              <a:gd name="connsiteY53" fmla="*/ 2218110 h 3923360"/>
              <a:gd name="connsiteX54" fmla="*/ 5189175 w 10134600"/>
              <a:gd name="connsiteY54" fmla="*/ 2643827 h 3923360"/>
              <a:gd name="connsiteX55" fmla="*/ 5602360 w 10134600"/>
              <a:gd name="connsiteY55" fmla="*/ 2108757 h 3923360"/>
              <a:gd name="connsiteX56" fmla="*/ 5721643 w 10134600"/>
              <a:gd name="connsiteY56" fmla="*/ 1748347 h 3923360"/>
              <a:gd name="connsiteX57" fmla="*/ 5581538 w 10134600"/>
              <a:gd name="connsiteY57" fmla="*/ 1406035 h 3923360"/>
              <a:gd name="connsiteX58" fmla="*/ 5118703 w 10134600"/>
              <a:gd name="connsiteY58" fmla="*/ 1279945 h 3923360"/>
              <a:gd name="connsiteX59" fmla="*/ 4984485 w 10134600"/>
              <a:gd name="connsiteY59" fmla="*/ 1305091 h 3923360"/>
              <a:gd name="connsiteX60" fmla="*/ 5152617 w 10134600"/>
              <a:gd name="connsiteY60" fmla="*/ 1168230 h 3923360"/>
              <a:gd name="connsiteX61" fmla="*/ 5386658 w 10134600"/>
              <a:gd name="connsiteY61" fmla="*/ 1106086 h 3923360"/>
              <a:gd name="connsiteX62" fmla="*/ 5550146 w 10134600"/>
              <a:gd name="connsiteY62" fmla="*/ 1141042 h 3923360"/>
              <a:gd name="connsiteX63" fmla="*/ 5719320 w 10134600"/>
              <a:gd name="connsiteY63" fmla="*/ 1232577 h 3923360"/>
              <a:gd name="connsiteX64" fmla="*/ 5860865 w 10134600"/>
              <a:gd name="connsiteY64" fmla="*/ 1352460 h 3923360"/>
              <a:gd name="connsiteX65" fmla="*/ 5945793 w 10134600"/>
              <a:gd name="connsiteY65" fmla="*/ 1472624 h 3923360"/>
              <a:gd name="connsiteX66" fmla="*/ 6086297 w 10134600"/>
              <a:gd name="connsiteY66" fmla="*/ 1708666 h 3923360"/>
              <a:gd name="connsiteX67" fmla="*/ 6126539 w 10134600"/>
              <a:gd name="connsiteY67" fmla="*/ 1863906 h 3923360"/>
              <a:gd name="connsiteX68" fmla="*/ 6126539 w 10134600"/>
              <a:gd name="connsiteY68" fmla="*/ 3324287 h 3923360"/>
              <a:gd name="connsiteX69" fmla="*/ 6500683 w 10134600"/>
              <a:gd name="connsiteY69" fmla="*/ 3593524 h 3923360"/>
              <a:gd name="connsiteX70" fmla="*/ 6500683 w 10134600"/>
              <a:gd name="connsiteY70" fmla="*/ 979637 h 3923360"/>
              <a:gd name="connsiteX71" fmla="*/ 6829404 w 10134600"/>
              <a:gd name="connsiteY71" fmla="*/ 979637 h 3923360"/>
              <a:gd name="connsiteX72" fmla="*/ 6880117 w 10134600"/>
              <a:gd name="connsiteY72" fmla="*/ 979637 h 3923360"/>
              <a:gd name="connsiteX73" fmla="*/ 6905145 w 10134600"/>
              <a:gd name="connsiteY73" fmla="*/ 1095352 h 3923360"/>
              <a:gd name="connsiteX74" fmla="*/ 7142887 w 10134600"/>
              <a:gd name="connsiteY74" fmla="*/ 1875998 h 3923360"/>
              <a:gd name="connsiteX75" fmla="*/ 7460092 w 10134600"/>
              <a:gd name="connsiteY75" fmla="*/ 2471570 h 3923360"/>
              <a:gd name="connsiteX76" fmla="*/ 7797600 w 10134600"/>
              <a:gd name="connsiteY76" fmla="*/ 2854244 h 3923360"/>
              <a:gd name="connsiteX77" fmla="*/ 8123854 w 10134600"/>
              <a:gd name="connsiteY77" fmla="*/ 3069305 h 3923360"/>
              <a:gd name="connsiteX78" fmla="*/ 8405104 w 10134600"/>
              <a:gd name="connsiteY78" fmla="*/ 3163081 h 3923360"/>
              <a:gd name="connsiteX79" fmla="*/ 8615080 w 10134600"/>
              <a:gd name="connsiteY79" fmla="*/ 3183502 h 3923360"/>
              <a:gd name="connsiteX80" fmla="*/ 9030987 w 10134600"/>
              <a:gd name="connsiteY80" fmla="*/ 3092168 h 3923360"/>
              <a:gd name="connsiteX81" fmla="*/ 9323128 w 10134600"/>
              <a:gd name="connsiteY81" fmla="*/ 2854684 h 3923360"/>
              <a:gd name="connsiteX82" fmla="*/ 9495344 w 10134600"/>
              <a:gd name="connsiteY82" fmla="*/ 2530230 h 3923360"/>
              <a:gd name="connsiteX83" fmla="*/ 9550441 w 10134600"/>
              <a:gd name="connsiteY83" fmla="*/ 2169820 h 3923360"/>
              <a:gd name="connsiteX84" fmla="*/ 9421709 w 10134600"/>
              <a:gd name="connsiteY84" fmla="*/ 1601436 h 3923360"/>
              <a:gd name="connsiteX85" fmla="*/ 9118037 w 10134600"/>
              <a:gd name="connsiteY85" fmla="*/ 1253798 h 3923360"/>
              <a:gd name="connsiteX86" fmla="*/ 8762151 w 10134600"/>
              <a:gd name="connsiteY86" fmla="*/ 1078778 h 3923360"/>
              <a:gd name="connsiteX87" fmla="*/ 8480862 w 10134600"/>
              <a:gd name="connsiteY87" fmla="*/ 1030889 h 3923360"/>
              <a:gd name="connsiteX88" fmla="*/ 8187080 w 10134600"/>
              <a:gd name="connsiteY88" fmla="*/ 1090831 h 3923360"/>
              <a:gd name="connsiteX89" fmla="*/ 7971778 w 10134600"/>
              <a:gd name="connsiteY89" fmla="*/ 1241145 h 3923360"/>
              <a:gd name="connsiteX90" fmla="*/ 7840964 w 10134600"/>
              <a:gd name="connsiteY90" fmla="*/ 1434744 h 3923360"/>
              <a:gd name="connsiteX91" fmla="*/ 7797600 w 10134600"/>
              <a:gd name="connsiteY91" fmla="*/ 1635030 h 3923360"/>
              <a:gd name="connsiteX92" fmla="*/ 7944790 w 10134600"/>
              <a:gd name="connsiteY92" fmla="*/ 2015181 h 3923360"/>
              <a:gd name="connsiteX93" fmla="*/ 8345442 w 10134600"/>
              <a:gd name="connsiteY93" fmla="*/ 2173824 h 3923360"/>
              <a:gd name="connsiteX94" fmla="*/ 8508530 w 10134600"/>
              <a:gd name="connsiteY94" fmla="*/ 2148879 h 3923360"/>
              <a:gd name="connsiteX95" fmla="*/ 8671778 w 10134600"/>
              <a:gd name="connsiteY95" fmla="*/ 2069237 h 3923360"/>
              <a:gd name="connsiteX96" fmla="*/ 8797387 w 10134600"/>
              <a:gd name="connsiteY96" fmla="*/ 1926650 h 3923360"/>
              <a:gd name="connsiteX97" fmla="*/ 8848279 w 10134600"/>
              <a:gd name="connsiteY97" fmla="*/ 1715433 h 3923360"/>
              <a:gd name="connsiteX98" fmla="*/ 8820080 w 10134600"/>
              <a:gd name="connsiteY98" fmla="*/ 1567081 h 3923360"/>
              <a:gd name="connsiteX99" fmla="*/ 8804567 w 10134600"/>
              <a:gd name="connsiteY99" fmla="*/ 1533350 h 3923360"/>
              <a:gd name="connsiteX100" fmla="*/ 8843574 w 10134600"/>
              <a:gd name="connsiteY100" fmla="*/ 1536051 h 3923360"/>
              <a:gd name="connsiteX101" fmla="*/ 8959193 w 10134600"/>
              <a:gd name="connsiteY101" fmla="*/ 1579333 h 3923360"/>
              <a:gd name="connsiteX102" fmla="*/ 9086164 w 10134600"/>
              <a:gd name="connsiteY102" fmla="*/ 1700618 h 3923360"/>
              <a:gd name="connsiteX103" fmla="*/ 9173894 w 10134600"/>
              <a:gd name="connsiteY103" fmla="*/ 1865788 h 3923360"/>
              <a:gd name="connsiteX104" fmla="*/ 9207048 w 10134600"/>
              <a:gd name="connsiteY104" fmla="*/ 2029356 h 3923360"/>
              <a:gd name="connsiteX105" fmla="*/ 9169410 w 10134600"/>
              <a:gd name="connsiteY105" fmla="*/ 2237209 h 3923360"/>
              <a:gd name="connsiteX106" fmla="*/ 9054932 w 10134600"/>
              <a:gd name="connsiteY106" fmla="*/ 2452471 h 3923360"/>
              <a:gd name="connsiteX107" fmla="*/ 8858049 w 10134600"/>
              <a:gd name="connsiteY107" fmla="*/ 2619442 h 3923360"/>
              <a:gd name="connsiteX108" fmla="*/ 8564788 w 10134600"/>
              <a:gd name="connsiteY108" fmla="*/ 2686351 h 3923360"/>
              <a:gd name="connsiteX109" fmla="*/ 8191204 w 10134600"/>
              <a:gd name="connsiteY109" fmla="*/ 2615558 h 3923360"/>
              <a:gd name="connsiteX110" fmla="*/ 7826148 w 10134600"/>
              <a:gd name="connsiteY110" fmla="*/ 2363860 h 3923360"/>
              <a:gd name="connsiteX111" fmla="*/ 7479352 w 10134600"/>
              <a:gd name="connsiteY111" fmla="*/ 1873596 h 3923360"/>
              <a:gd name="connsiteX112" fmla="*/ 7165510 w 10134600"/>
              <a:gd name="connsiteY112" fmla="*/ 1070530 h 3923360"/>
              <a:gd name="connsiteX113" fmla="*/ 6931793 w 10134600"/>
              <a:gd name="connsiteY113" fmla="*/ 979637 h 3923360"/>
              <a:gd name="connsiteX114" fmla="*/ 9838017 w 10134600"/>
              <a:gd name="connsiteY114" fmla="*/ 979637 h 3923360"/>
              <a:gd name="connsiteX115" fmla="*/ 9634928 w 10134600"/>
              <a:gd name="connsiteY115" fmla="*/ 636244 h 3923360"/>
              <a:gd name="connsiteX116" fmla="*/ 6703612 w 10134600"/>
              <a:gd name="connsiteY116" fmla="*/ 636244 h 3923360"/>
              <a:gd name="connsiteX117" fmla="*/ 6639929 w 10134600"/>
              <a:gd name="connsiteY117" fmla="*/ 636244 h 3923360"/>
              <a:gd name="connsiteX118" fmla="*/ 6484934 w 10134600"/>
              <a:gd name="connsiteY118" fmla="*/ 636244 h 3923360"/>
              <a:gd name="connsiteX119" fmla="*/ 6484872 w 10134600"/>
              <a:gd name="connsiteY119" fmla="*/ 635598 h 3923360"/>
              <a:gd name="connsiteX120" fmla="*/ 6473536 w 10134600"/>
              <a:gd name="connsiteY120" fmla="*/ 599726 h 3923360"/>
              <a:gd name="connsiteX121" fmla="*/ 6396176 w 10134600"/>
              <a:gd name="connsiteY121" fmla="*/ 358318 h 3923360"/>
              <a:gd name="connsiteX122" fmla="*/ 6126539 w 10134600"/>
              <a:gd name="connsiteY122" fmla="*/ 149343 h 3923360"/>
              <a:gd name="connsiteX123" fmla="*/ 3593865 w 10134600"/>
              <a:gd name="connsiteY123" fmla="*/ 144218 h 3923360"/>
              <a:gd name="connsiteX124" fmla="*/ 3593865 w 10134600"/>
              <a:gd name="connsiteY124" fmla="*/ 747740 h 3923360"/>
              <a:gd name="connsiteX125" fmla="*/ 3584603 w 10134600"/>
              <a:gd name="connsiteY125" fmla="*/ 740188 h 3923360"/>
              <a:gd name="connsiteX126" fmla="*/ 3447475 w 10134600"/>
              <a:gd name="connsiteY126" fmla="*/ 636244 h 3923360"/>
              <a:gd name="connsiteX127" fmla="*/ 3130841 w 10134600"/>
              <a:gd name="connsiteY127" fmla="*/ 636244 h 3923360"/>
              <a:gd name="connsiteX128" fmla="*/ 2925578 w 10134600"/>
              <a:gd name="connsiteY128" fmla="*/ 636244 h 3923360"/>
              <a:gd name="connsiteX129" fmla="*/ 199588 w 10134600"/>
              <a:gd name="connsiteY129" fmla="*/ 636244 h 3923360"/>
              <a:gd name="connsiteX130" fmla="*/ 389063 w 10134600"/>
              <a:gd name="connsiteY130" fmla="*/ 979637 h 3923360"/>
              <a:gd name="connsiteX131" fmla="*/ 1350291 w 10134600"/>
              <a:gd name="connsiteY131" fmla="*/ 979637 h 3923360"/>
              <a:gd name="connsiteX132" fmla="*/ 1206263 w 10134600"/>
              <a:gd name="connsiteY132" fmla="*/ 1102523 h 3923360"/>
              <a:gd name="connsiteX133" fmla="*/ 1093066 w 10134600"/>
              <a:gd name="connsiteY133" fmla="*/ 1290356 h 3923360"/>
              <a:gd name="connsiteX134" fmla="*/ 998529 w 10134600"/>
              <a:gd name="connsiteY134" fmla="*/ 1447758 h 3923360"/>
              <a:gd name="connsiteX135" fmla="*/ 914163 w 10134600"/>
              <a:gd name="connsiteY135" fmla="*/ 1507539 h 3923360"/>
              <a:gd name="connsiteX136" fmla="*/ 851658 w 10134600"/>
              <a:gd name="connsiteY136" fmla="*/ 1447678 h 3923360"/>
              <a:gd name="connsiteX137" fmla="*/ 747351 w 10134600"/>
              <a:gd name="connsiteY137" fmla="*/ 1281387 h 3923360"/>
              <a:gd name="connsiteX138" fmla="*/ 480997 w 10134600"/>
              <a:gd name="connsiteY138" fmla="*/ 1394703 h 3923360"/>
              <a:gd name="connsiteX139" fmla="*/ 815461 w 10134600"/>
              <a:gd name="connsiteY139" fmla="*/ 1854816 h 3923360"/>
              <a:gd name="connsiteX140" fmla="*/ 1079933 w 10134600"/>
              <a:gd name="connsiteY140" fmla="*/ 1968814 h 3923360"/>
              <a:gd name="connsiteX141" fmla="*/ 1251829 w 10134600"/>
              <a:gd name="connsiteY141" fmla="*/ 1880403 h 3923360"/>
              <a:gd name="connsiteX142" fmla="*/ 1299737 w 10134600"/>
              <a:gd name="connsiteY142" fmla="*/ 1709497 h 3923360"/>
              <a:gd name="connsiteX143" fmla="*/ 1295801 w 10134600"/>
              <a:gd name="connsiteY143" fmla="*/ 1686851 h 3923360"/>
              <a:gd name="connsiteX144" fmla="*/ 1329824 w 10134600"/>
              <a:gd name="connsiteY144" fmla="*/ 1662327 h 3923360"/>
              <a:gd name="connsiteX145" fmla="*/ 1504650 w 10134600"/>
              <a:gd name="connsiteY145" fmla="*/ 1479390 h 3923360"/>
              <a:gd name="connsiteX146" fmla="*/ 1592861 w 10134600"/>
              <a:gd name="connsiteY146" fmla="*/ 1275381 h 3923360"/>
              <a:gd name="connsiteX147" fmla="*/ 1663213 w 10134600"/>
              <a:gd name="connsiteY147" fmla="*/ 1458529 h 3923360"/>
              <a:gd name="connsiteX148" fmla="*/ 1820535 w 10134600"/>
              <a:gd name="connsiteY148" fmla="*/ 1670787 h 3923360"/>
              <a:gd name="connsiteX149" fmla="*/ 2014133 w 10134600"/>
              <a:gd name="connsiteY149" fmla="*/ 1851533 h 3923360"/>
              <a:gd name="connsiteX150" fmla="*/ 2199564 w 10134600"/>
              <a:gd name="connsiteY150" fmla="*/ 1937501 h 3923360"/>
              <a:gd name="connsiteX151" fmla="*/ 1385527 w 10134600"/>
              <a:gd name="connsiteY151" fmla="*/ 2389886 h 3923360"/>
              <a:gd name="connsiteX152" fmla="*/ 1710581 w 10134600"/>
              <a:gd name="connsiteY152" fmla="*/ 2795904 h 3923360"/>
              <a:gd name="connsiteX153" fmla="*/ 1746490 w 10134600"/>
              <a:gd name="connsiteY153" fmla="*/ 2781789 h 3923360"/>
              <a:gd name="connsiteX154" fmla="*/ 1745913 w 10134600"/>
              <a:gd name="connsiteY154" fmla="*/ 2780931 h 3923360"/>
              <a:gd name="connsiteX155" fmla="*/ 1765385 w 10134600"/>
              <a:gd name="connsiteY155" fmla="*/ 2782898 h 3923360"/>
              <a:gd name="connsiteX156" fmla="*/ 1809283 w 10134600"/>
              <a:gd name="connsiteY156" fmla="*/ 2783371 h 3923360"/>
              <a:gd name="connsiteX157" fmla="*/ 1869946 w 10134600"/>
              <a:gd name="connsiteY157" fmla="*/ 2785012 h 3923360"/>
              <a:gd name="connsiteX158" fmla="*/ 1932569 w 10134600"/>
              <a:gd name="connsiteY158" fmla="*/ 2796624 h 3923360"/>
              <a:gd name="connsiteX159" fmla="*/ 1991150 w 10134600"/>
              <a:gd name="connsiteY159" fmla="*/ 2815764 h 3923360"/>
              <a:gd name="connsiteX160" fmla="*/ 2071713 w 10134600"/>
              <a:gd name="connsiteY160" fmla="*/ 2848157 h 3923360"/>
              <a:gd name="connsiteX161" fmla="*/ 2179063 w 10134600"/>
              <a:gd name="connsiteY161" fmla="*/ 2894725 h 3923360"/>
              <a:gd name="connsiteX162" fmla="*/ 2279006 w 10134600"/>
              <a:gd name="connsiteY162" fmla="*/ 2958230 h 3923360"/>
              <a:gd name="connsiteX163" fmla="*/ 2308716 w 10134600"/>
              <a:gd name="connsiteY163" fmla="*/ 2976649 h 3923360"/>
              <a:gd name="connsiteX164" fmla="*/ 2387277 w 10134600"/>
              <a:gd name="connsiteY164" fmla="*/ 3040555 h 3923360"/>
              <a:gd name="connsiteX165" fmla="*/ 2401852 w 10134600"/>
              <a:gd name="connsiteY165" fmla="*/ 3064820 h 3923360"/>
              <a:gd name="connsiteX166" fmla="*/ 2439811 w 10134600"/>
              <a:gd name="connsiteY166" fmla="*/ 3091648 h 3923360"/>
              <a:gd name="connsiteX167" fmla="*/ 2725936 w 10134600"/>
              <a:gd name="connsiteY167" fmla="*/ 3295955 h 3923360"/>
              <a:gd name="connsiteX168" fmla="*/ 2707686 w 10134600"/>
              <a:gd name="connsiteY168" fmla="*/ 3386110 h 3923360"/>
              <a:gd name="connsiteX169" fmla="*/ 2715614 w 10134600"/>
              <a:gd name="connsiteY169" fmla="*/ 3394038 h 3923360"/>
              <a:gd name="connsiteX170" fmla="*/ 2717616 w 10134600"/>
              <a:gd name="connsiteY170" fmla="*/ 3398523 h 3923360"/>
              <a:gd name="connsiteX171" fmla="*/ 2743403 w 10134600"/>
              <a:gd name="connsiteY171" fmla="*/ 3469956 h 3923360"/>
              <a:gd name="connsiteX172" fmla="*/ 2967794 w 10134600"/>
              <a:gd name="connsiteY172" fmla="*/ 3567897 h 3923360"/>
              <a:gd name="connsiteX173" fmla="*/ 2973159 w 10134600"/>
              <a:gd name="connsiteY173" fmla="*/ 1657934 h 3923360"/>
              <a:gd name="connsiteX174" fmla="*/ 2973159 w 10134600"/>
              <a:gd name="connsiteY174" fmla="*/ 1698295 h 3923360"/>
              <a:gd name="connsiteX175" fmla="*/ 2978284 w 10134600"/>
              <a:gd name="connsiteY175" fmla="*/ 1661538 h 3923360"/>
              <a:gd name="connsiteX176" fmla="*/ 2991178 w 10134600"/>
              <a:gd name="connsiteY176" fmla="*/ 1627503 h 3923360"/>
              <a:gd name="connsiteX177" fmla="*/ 3034662 w 10134600"/>
              <a:gd name="connsiteY177" fmla="*/ 1510182 h 3923360"/>
              <a:gd name="connsiteX178" fmla="*/ 2989896 w 10134600"/>
              <a:gd name="connsiteY178" fmla="*/ 1486638 h 3923360"/>
              <a:gd name="connsiteX179" fmla="*/ 3039787 w 10134600"/>
              <a:gd name="connsiteY179" fmla="*/ 1440030 h 3923360"/>
              <a:gd name="connsiteX180" fmla="*/ 3054442 w 10134600"/>
              <a:gd name="connsiteY180" fmla="*/ 1416806 h 3923360"/>
              <a:gd name="connsiteX181" fmla="*/ 3060289 w 10134600"/>
              <a:gd name="connsiteY181" fmla="*/ 1330477 h 3923360"/>
              <a:gd name="connsiteX182" fmla="*/ 3022530 w 10134600"/>
              <a:gd name="connsiteY182" fmla="*/ 1109570 h 3923360"/>
              <a:gd name="connsiteX183" fmla="*/ 2934559 w 10134600"/>
              <a:gd name="connsiteY183" fmla="*/ 979637 h 3923360"/>
              <a:gd name="connsiteX184" fmla="*/ 3142121 w 10134600"/>
              <a:gd name="connsiteY184" fmla="*/ 979637 h 3923360"/>
              <a:gd name="connsiteX185" fmla="*/ 3366683 w 10134600"/>
              <a:gd name="connsiteY185" fmla="*/ 979637 h 3923360"/>
              <a:gd name="connsiteX186" fmla="*/ 3377483 w 10134600"/>
              <a:gd name="connsiteY186" fmla="*/ 979637 h 3923360"/>
              <a:gd name="connsiteX187" fmla="*/ 3429456 w 10134600"/>
              <a:gd name="connsiteY187" fmla="*/ 1029648 h 3923360"/>
              <a:gd name="connsiteX188" fmla="*/ 3505414 w 10134600"/>
              <a:gd name="connsiteY188" fmla="*/ 1131633 h 3923360"/>
              <a:gd name="connsiteX189" fmla="*/ 3569079 w 10134600"/>
              <a:gd name="connsiteY189" fmla="*/ 1244109 h 3923360"/>
              <a:gd name="connsiteX190" fmla="*/ 3593865 w 10134600"/>
              <a:gd name="connsiteY190" fmla="*/ 1320467 h 3923360"/>
              <a:gd name="connsiteX191" fmla="*/ 3593865 w 10134600"/>
              <a:gd name="connsiteY191" fmla="*/ 3324607 h 3923360"/>
              <a:gd name="connsiteX192" fmla="*/ 3962884 w 10134600"/>
              <a:gd name="connsiteY192" fmla="*/ 3593524 h 3923360"/>
              <a:gd name="connsiteX193" fmla="*/ 3962884 w 10134600"/>
              <a:gd name="connsiteY193" fmla="*/ 979637 h 3923360"/>
              <a:gd name="connsiteX194" fmla="*/ 4525703 w 10134600"/>
              <a:gd name="connsiteY194" fmla="*/ 979637 h 3923360"/>
              <a:gd name="connsiteX195" fmla="*/ 4306598 w 10134600"/>
              <a:gd name="connsiteY195" fmla="*/ 636244 h 3923360"/>
              <a:gd name="connsiteX196" fmla="*/ 3943905 w 10134600"/>
              <a:gd name="connsiteY196" fmla="*/ 636244 h 3923360"/>
              <a:gd name="connsiteX197" fmla="*/ 3930451 w 10134600"/>
              <a:gd name="connsiteY197" fmla="*/ 593239 h 3923360"/>
              <a:gd name="connsiteX198" fmla="*/ 3848727 w 10134600"/>
              <a:gd name="connsiteY198" fmla="*/ 360120 h 3923360"/>
              <a:gd name="connsiteX199" fmla="*/ 3593865 w 10134600"/>
              <a:gd name="connsiteY199" fmla="*/ 144218 h 3923360"/>
              <a:gd name="connsiteX200" fmla="*/ 121332 w 10134600"/>
              <a:gd name="connsiteY200" fmla="*/ 128945 h 3923360"/>
              <a:gd name="connsiteX201" fmla="*/ 10134600 w 10134600"/>
              <a:gd name="connsiteY201" fmla="*/ 0 h 3923360"/>
              <a:gd name="connsiteX202" fmla="*/ 10134600 w 10134600"/>
              <a:gd name="connsiteY202" fmla="*/ 3923360 h 3923360"/>
              <a:gd name="connsiteX203" fmla="*/ 0 w 10134600"/>
              <a:gd name="connsiteY203" fmla="*/ 3923360 h 3923360"/>
              <a:gd name="connsiteX204" fmla="*/ 121332 w 10134600"/>
              <a:gd name="connsiteY204" fmla="*/ 128945 h 3923360"/>
              <a:gd name="connsiteX0" fmla="*/ 2491399 w 10025223"/>
              <a:gd name="connsiteY0" fmla="*/ 2081569 h 3923360"/>
              <a:gd name="connsiteX1" fmla="*/ 2489878 w 10025223"/>
              <a:gd name="connsiteY1" fmla="*/ 2903694 h 3923360"/>
              <a:gd name="connsiteX2" fmla="*/ 2361586 w 10025223"/>
              <a:gd name="connsiteY2" fmla="*/ 2709014 h 3923360"/>
              <a:gd name="connsiteX3" fmla="*/ 2211992 w 10025223"/>
              <a:gd name="connsiteY3" fmla="*/ 2674499 h 3923360"/>
              <a:gd name="connsiteX4" fmla="*/ 2217038 w 10025223"/>
              <a:gd name="connsiteY4" fmla="*/ 2674499 h 3923360"/>
              <a:gd name="connsiteX5" fmla="*/ 2148567 w 10025223"/>
              <a:gd name="connsiteY5" fmla="*/ 2561983 h 3923360"/>
              <a:gd name="connsiteX6" fmla="*/ 2123177 w 10025223"/>
              <a:gd name="connsiteY6" fmla="*/ 2616662 h 3923360"/>
              <a:gd name="connsiteX7" fmla="*/ 1851782 w 10025223"/>
              <a:gd name="connsiteY7" fmla="*/ 2430808 h 3923360"/>
              <a:gd name="connsiteX8" fmla="*/ 2491399 w 10025223"/>
              <a:gd name="connsiteY8" fmla="*/ 2081569 h 3923360"/>
              <a:gd name="connsiteX9" fmla="*/ 1730217 w 10025223"/>
              <a:gd name="connsiteY9" fmla="*/ 979637 h 3923360"/>
              <a:gd name="connsiteX10" fmla="*/ 2455955 w 10025223"/>
              <a:gd name="connsiteY10" fmla="*/ 979637 h 3923360"/>
              <a:gd name="connsiteX11" fmla="*/ 2478814 w 10025223"/>
              <a:gd name="connsiteY11" fmla="*/ 1006937 h 3923360"/>
              <a:gd name="connsiteX12" fmla="*/ 2544214 w 10025223"/>
              <a:gd name="connsiteY12" fmla="*/ 1093313 h 3923360"/>
              <a:gd name="connsiteX13" fmla="*/ 2571642 w 10025223"/>
              <a:gd name="connsiteY13" fmla="*/ 1221005 h 3923360"/>
              <a:gd name="connsiteX14" fmla="*/ 2571642 w 10025223"/>
              <a:gd name="connsiteY14" fmla="*/ 1266331 h 3923360"/>
              <a:gd name="connsiteX15" fmla="*/ 2542371 w 10025223"/>
              <a:gd name="connsiteY15" fmla="*/ 1372440 h 3923360"/>
              <a:gd name="connsiteX16" fmla="*/ 2468256 w 10025223"/>
              <a:gd name="connsiteY16" fmla="*/ 1450961 h 3923360"/>
              <a:gd name="connsiteX17" fmla="*/ 2369674 w 10025223"/>
              <a:gd name="connsiteY17" fmla="*/ 1500492 h 3923360"/>
              <a:gd name="connsiteX18" fmla="*/ 2266848 w 10025223"/>
              <a:gd name="connsiteY18" fmla="*/ 1517790 h 3923360"/>
              <a:gd name="connsiteX19" fmla="*/ 2100918 w 10025223"/>
              <a:gd name="connsiteY19" fmla="*/ 1468499 h 3923360"/>
              <a:gd name="connsiteX20" fmla="*/ 1929181 w 10025223"/>
              <a:gd name="connsiteY20" fmla="*/ 1338405 h 3923360"/>
              <a:gd name="connsiteX21" fmla="*/ 1796485 w 10025223"/>
              <a:gd name="connsiteY21" fmla="*/ 1170713 h 3923360"/>
              <a:gd name="connsiteX22" fmla="*/ 1746473 w 10025223"/>
              <a:gd name="connsiteY22" fmla="*/ 1009107 h 3923360"/>
              <a:gd name="connsiteX23" fmla="*/ 1747555 w 10025223"/>
              <a:gd name="connsiteY23" fmla="*/ 983681 h 3923360"/>
              <a:gd name="connsiteX24" fmla="*/ 1730217 w 10025223"/>
              <a:gd name="connsiteY24" fmla="*/ 979637 h 3923360"/>
              <a:gd name="connsiteX25" fmla="*/ 6017162 w 10025223"/>
              <a:gd name="connsiteY25" fmla="*/ 149343 h 3923360"/>
              <a:gd name="connsiteX26" fmla="*/ 6017162 w 10025223"/>
              <a:gd name="connsiteY26" fmla="*/ 1242434 h 3923360"/>
              <a:gd name="connsiteX27" fmla="*/ 6009933 w 10025223"/>
              <a:gd name="connsiteY27" fmla="*/ 1218752 h 3923360"/>
              <a:gd name="connsiteX28" fmla="*/ 5961465 w 10025223"/>
              <a:gd name="connsiteY28" fmla="*/ 1127749 h 3923360"/>
              <a:gd name="connsiteX29" fmla="*/ 5769908 w 10025223"/>
              <a:gd name="connsiteY29" fmla="*/ 905040 h 3923360"/>
              <a:gd name="connsiteX30" fmla="*/ 5535066 w 10025223"/>
              <a:gd name="connsiteY30" fmla="*/ 743314 h 3923360"/>
              <a:gd name="connsiteX31" fmla="*/ 5294338 w 10025223"/>
              <a:gd name="connsiteY31" fmla="*/ 723373 h 3923360"/>
              <a:gd name="connsiteX32" fmla="*/ 5294338 w 10025223"/>
              <a:gd name="connsiteY32" fmla="*/ 672120 h 3923360"/>
              <a:gd name="connsiteX33" fmla="*/ 5207770 w 10025223"/>
              <a:gd name="connsiteY33" fmla="*/ 672120 h 3923360"/>
              <a:gd name="connsiteX34" fmla="*/ 5083322 w 10025223"/>
              <a:gd name="connsiteY34" fmla="*/ 682811 h 3923360"/>
              <a:gd name="connsiteX35" fmla="*/ 4896770 w 10025223"/>
              <a:gd name="connsiteY35" fmla="*/ 727978 h 3923360"/>
              <a:gd name="connsiteX36" fmla="*/ 4680107 w 10025223"/>
              <a:gd name="connsiteY36" fmla="*/ 835048 h 3923360"/>
              <a:gd name="connsiteX37" fmla="*/ 4461963 w 10025223"/>
              <a:gd name="connsiteY37" fmla="*/ 1089429 h 3923360"/>
              <a:gd name="connsiteX38" fmla="*/ 4371430 w 10025223"/>
              <a:gd name="connsiteY38" fmla="*/ 1220124 h 3923360"/>
              <a:gd name="connsiteX39" fmla="*/ 4341199 w 10025223"/>
              <a:gd name="connsiteY39" fmla="*/ 1396545 h 3923360"/>
              <a:gd name="connsiteX40" fmla="*/ 4355213 w 10025223"/>
              <a:gd name="connsiteY40" fmla="*/ 1523436 h 3923360"/>
              <a:gd name="connsiteX41" fmla="*/ 4410230 w 10025223"/>
              <a:gd name="connsiteY41" fmla="*/ 1655251 h 3923360"/>
              <a:gd name="connsiteX42" fmla="*/ 4521945 w 10025223"/>
              <a:gd name="connsiteY42" fmla="*/ 1758237 h 3923360"/>
              <a:gd name="connsiteX43" fmla="*/ 4708376 w 10025223"/>
              <a:gd name="connsiteY43" fmla="*/ 1799600 h 3923360"/>
              <a:gd name="connsiteX44" fmla="*/ 4846398 w 10025223"/>
              <a:gd name="connsiteY44" fmla="*/ 1761601 h 3923360"/>
              <a:gd name="connsiteX45" fmla="*/ 5001077 w 10025223"/>
              <a:gd name="connsiteY45" fmla="*/ 1685082 h 3923360"/>
              <a:gd name="connsiteX46" fmla="*/ 5130210 w 10025223"/>
              <a:gd name="connsiteY46" fmla="*/ 1628464 h 3923360"/>
              <a:gd name="connsiteX47" fmla="*/ 5174776 w 10025223"/>
              <a:gd name="connsiteY47" fmla="*/ 1608603 h 3923360"/>
              <a:gd name="connsiteX48" fmla="*/ 5228831 w 10025223"/>
              <a:gd name="connsiteY48" fmla="*/ 1637753 h 3923360"/>
              <a:gd name="connsiteX49" fmla="*/ 5183865 w 10025223"/>
              <a:gd name="connsiteY49" fmla="*/ 1743142 h 3923360"/>
              <a:gd name="connsiteX50" fmla="*/ 5073952 w 10025223"/>
              <a:gd name="connsiteY50" fmla="*/ 1923167 h 3923360"/>
              <a:gd name="connsiteX51" fmla="*/ 4878431 w 10025223"/>
              <a:gd name="connsiteY51" fmla="*/ 2081529 h 3923360"/>
              <a:gd name="connsiteX52" fmla="*/ 4767397 w 10025223"/>
              <a:gd name="connsiteY52" fmla="*/ 2169820 h 3923360"/>
              <a:gd name="connsiteX53" fmla="*/ 4712300 w 10025223"/>
              <a:gd name="connsiteY53" fmla="*/ 2218110 h 3923360"/>
              <a:gd name="connsiteX54" fmla="*/ 5079798 w 10025223"/>
              <a:gd name="connsiteY54" fmla="*/ 2643827 h 3923360"/>
              <a:gd name="connsiteX55" fmla="*/ 5492983 w 10025223"/>
              <a:gd name="connsiteY55" fmla="*/ 2108757 h 3923360"/>
              <a:gd name="connsiteX56" fmla="*/ 5612266 w 10025223"/>
              <a:gd name="connsiteY56" fmla="*/ 1748347 h 3923360"/>
              <a:gd name="connsiteX57" fmla="*/ 5472161 w 10025223"/>
              <a:gd name="connsiteY57" fmla="*/ 1406035 h 3923360"/>
              <a:gd name="connsiteX58" fmla="*/ 5009326 w 10025223"/>
              <a:gd name="connsiteY58" fmla="*/ 1279945 h 3923360"/>
              <a:gd name="connsiteX59" fmla="*/ 4875108 w 10025223"/>
              <a:gd name="connsiteY59" fmla="*/ 1305091 h 3923360"/>
              <a:gd name="connsiteX60" fmla="*/ 5043240 w 10025223"/>
              <a:gd name="connsiteY60" fmla="*/ 1168230 h 3923360"/>
              <a:gd name="connsiteX61" fmla="*/ 5277281 w 10025223"/>
              <a:gd name="connsiteY61" fmla="*/ 1106086 h 3923360"/>
              <a:gd name="connsiteX62" fmla="*/ 5440769 w 10025223"/>
              <a:gd name="connsiteY62" fmla="*/ 1141042 h 3923360"/>
              <a:gd name="connsiteX63" fmla="*/ 5609943 w 10025223"/>
              <a:gd name="connsiteY63" fmla="*/ 1232577 h 3923360"/>
              <a:gd name="connsiteX64" fmla="*/ 5751488 w 10025223"/>
              <a:gd name="connsiteY64" fmla="*/ 1352460 h 3923360"/>
              <a:gd name="connsiteX65" fmla="*/ 5836416 w 10025223"/>
              <a:gd name="connsiteY65" fmla="*/ 1472624 h 3923360"/>
              <a:gd name="connsiteX66" fmla="*/ 5976920 w 10025223"/>
              <a:gd name="connsiteY66" fmla="*/ 1708666 h 3923360"/>
              <a:gd name="connsiteX67" fmla="*/ 6017162 w 10025223"/>
              <a:gd name="connsiteY67" fmla="*/ 1863906 h 3923360"/>
              <a:gd name="connsiteX68" fmla="*/ 6017162 w 10025223"/>
              <a:gd name="connsiteY68" fmla="*/ 3324287 h 3923360"/>
              <a:gd name="connsiteX69" fmla="*/ 6391306 w 10025223"/>
              <a:gd name="connsiteY69" fmla="*/ 3593524 h 3923360"/>
              <a:gd name="connsiteX70" fmla="*/ 6391306 w 10025223"/>
              <a:gd name="connsiteY70" fmla="*/ 979637 h 3923360"/>
              <a:gd name="connsiteX71" fmla="*/ 6720027 w 10025223"/>
              <a:gd name="connsiteY71" fmla="*/ 979637 h 3923360"/>
              <a:gd name="connsiteX72" fmla="*/ 6770740 w 10025223"/>
              <a:gd name="connsiteY72" fmla="*/ 979637 h 3923360"/>
              <a:gd name="connsiteX73" fmla="*/ 6795768 w 10025223"/>
              <a:gd name="connsiteY73" fmla="*/ 1095352 h 3923360"/>
              <a:gd name="connsiteX74" fmla="*/ 7033510 w 10025223"/>
              <a:gd name="connsiteY74" fmla="*/ 1875998 h 3923360"/>
              <a:gd name="connsiteX75" fmla="*/ 7350715 w 10025223"/>
              <a:gd name="connsiteY75" fmla="*/ 2471570 h 3923360"/>
              <a:gd name="connsiteX76" fmla="*/ 7688223 w 10025223"/>
              <a:gd name="connsiteY76" fmla="*/ 2854244 h 3923360"/>
              <a:gd name="connsiteX77" fmla="*/ 8014477 w 10025223"/>
              <a:gd name="connsiteY77" fmla="*/ 3069305 h 3923360"/>
              <a:gd name="connsiteX78" fmla="*/ 8295727 w 10025223"/>
              <a:gd name="connsiteY78" fmla="*/ 3163081 h 3923360"/>
              <a:gd name="connsiteX79" fmla="*/ 8505703 w 10025223"/>
              <a:gd name="connsiteY79" fmla="*/ 3183502 h 3923360"/>
              <a:gd name="connsiteX80" fmla="*/ 8921610 w 10025223"/>
              <a:gd name="connsiteY80" fmla="*/ 3092168 h 3923360"/>
              <a:gd name="connsiteX81" fmla="*/ 9213751 w 10025223"/>
              <a:gd name="connsiteY81" fmla="*/ 2854684 h 3923360"/>
              <a:gd name="connsiteX82" fmla="*/ 9385967 w 10025223"/>
              <a:gd name="connsiteY82" fmla="*/ 2530230 h 3923360"/>
              <a:gd name="connsiteX83" fmla="*/ 9441064 w 10025223"/>
              <a:gd name="connsiteY83" fmla="*/ 2169820 h 3923360"/>
              <a:gd name="connsiteX84" fmla="*/ 9312332 w 10025223"/>
              <a:gd name="connsiteY84" fmla="*/ 1601436 h 3923360"/>
              <a:gd name="connsiteX85" fmla="*/ 9008660 w 10025223"/>
              <a:gd name="connsiteY85" fmla="*/ 1253798 h 3923360"/>
              <a:gd name="connsiteX86" fmla="*/ 8652774 w 10025223"/>
              <a:gd name="connsiteY86" fmla="*/ 1078778 h 3923360"/>
              <a:gd name="connsiteX87" fmla="*/ 8371485 w 10025223"/>
              <a:gd name="connsiteY87" fmla="*/ 1030889 h 3923360"/>
              <a:gd name="connsiteX88" fmla="*/ 8077703 w 10025223"/>
              <a:gd name="connsiteY88" fmla="*/ 1090831 h 3923360"/>
              <a:gd name="connsiteX89" fmla="*/ 7862401 w 10025223"/>
              <a:gd name="connsiteY89" fmla="*/ 1241145 h 3923360"/>
              <a:gd name="connsiteX90" fmla="*/ 7731587 w 10025223"/>
              <a:gd name="connsiteY90" fmla="*/ 1434744 h 3923360"/>
              <a:gd name="connsiteX91" fmla="*/ 7688223 w 10025223"/>
              <a:gd name="connsiteY91" fmla="*/ 1635030 h 3923360"/>
              <a:gd name="connsiteX92" fmla="*/ 7835413 w 10025223"/>
              <a:gd name="connsiteY92" fmla="*/ 2015181 h 3923360"/>
              <a:gd name="connsiteX93" fmla="*/ 8236065 w 10025223"/>
              <a:gd name="connsiteY93" fmla="*/ 2173824 h 3923360"/>
              <a:gd name="connsiteX94" fmla="*/ 8399153 w 10025223"/>
              <a:gd name="connsiteY94" fmla="*/ 2148879 h 3923360"/>
              <a:gd name="connsiteX95" fmla="*/ 8562401 w 10025223"/>
              <a:gd name="connsiteY95" fmla="*/ 2069237 h 3923360"/>
              <a:gd name="connsiteX96" fmla="*/ 8688010 w 10025223"/>
              <a:gd name="connsiteY96" fmla="*/ 1926650 h 3923360"/>
              <a:gd name="connsiteX97" fmla="*/ 8738902 w 10025223"/>
              <a:gd name="connsiteY97" fmla="*/ 1715433 h 3923360"/>
              <a:gd name="connsiteX98" fmla="*/ 8710703 w 10025223"/>
              <a:gd name="connsiteY98" fmla="*/ 1567081 h 3923360"/>
              <a:gd name="connsiteX99" fmla="*/ 8695190 w 10025223"/>
              <a:gd name="connsiteY99" fmla="*/ 1533350 h 3923360"/>
              <a:gd name="connsiteX100" fmla="*/ 8734197 w 10025223"/>
              <a:gd name="connsiteY100" fmla="*/ 1536051 h 3923360"/>
              <a:gd name="connsiteX101" fmla="*/ 8849816 w 10025223"/>
              <a:gd name="connsiteY101" fmla="*/ 1579333 h 3923360"/>
              <a:gd name="connsiteX102" fmla="*/ 8976787 w 10025223"/>
              <a:gd name="connsiteY102" fmla="*/ 1700618 h 3923360"/>
              <a:gd name="connsiteX103" fmla="*/ 9064517 w 10025223"/>
              <a:gd name="connsiteY103" fmla="*/ 1865788 h 3923360"/>
              <a:gd name="connsiteX104" fmla="*/ 9097671 w 10025223"/>
              <a:gd name="connsiteY104" fmla="*/ 2029356 h 3923360"/>
              <a:gd name="connsiteX105" fmla="*/ 9060033 w 10025223"/>
              <a:gd name="connsiteY105" fmla="*/ 2237209 h 3923360"/>
              <a:gd name="connsiteX106" fmla="*/ 8945555 w 10025223"/>
              <a:gd name="connsiteY106" fmla="*/ 2452471 h 3923360"/>
              <a:gd name="connsiteX107" fmla="*/ 8748672 w 10025223"/>
              <a:gd name="connsiteY107" fmla="*/ 2619442 h 3923360"/>
              <a:gd name="connsiteX108" fmla="*/ 8455411 w 10025223"/>
              <a:gd name="connsiteY108" fmla="*/ 2686351 h 3923360"/>
              <a:gd name="connsiteX109" fmla="*/ 8081827 w 10025223"/>
              <a:gd name="connsiteY109" fmla="*/ 2615558 h 3923360"/>
              <a:gd name="connsiteX110" fmla="*/ 7716771 w 10025223"/>
              <a:gd name="connsiteY110" fmla="*/ 2363860 h 3923360"/>
              <a:gd name="connsiteX111" fmla="*/ 7369975 w 10025223"/>
              <a:gd name="connsiteY111" fmla="*/ 1873596 h 3923360"/>
              <a:gd name="connsiteX112" fmla="*/ 7056133 w 10025223"/>
              <a:gd name="connsiteY112" fmla="*/ 1070530 h 3923360"/>
              <a:gd name="connsiteX113" fmla="*/ 6822416 w 10025223"/>
              <a:gd name="connsiteY113" fmla="*/ 979637 h 3923360"/>
              <a:gd name="connsiteX114" fmla="*/ 9728640 w 10025223"/>
              <a:gd name="connsiteY114" fmla="*/ 979637 h 3923360"/>
              <a:gd name="connsiteX115" fmla="*/ 9525551 w 10025223"/>
              <a:gd name="connsiteY115" fmla="*/ 636244 h 3923360"/>
              <a:gd name="connsiteX116" fmla="*/ 6594235 w 10025223"/>
              <a:gd name="connsiteY116" fmla="*/ 636244 h 3923360"/>
              <a:gd name="connsiteX117" fmla="*/ 6530552 w 10025223"/>
              <a:gd name="connsiteY117" fmla="*/ 636244 h 3923360"/>
              <a:gd name="connsiteX118" fmla="*/ 6375557 w 10025223"/>
              <a:gd name="connsiteY118" fmla="*/ 636244 h 3923360"/>
              <a:gd name="connsiteX119" fmla="*/ 6375495 w 10025223"/>
              <a:gd name="connsiteY119" fmla="*/ 635598 h 3923360"/>
              <a:gd name="connsiteX120" fmla="*/ 6364159 w 10025223"/>
              <a:gd name="connsiteY120" fmla="*/ 599726 h 3923360"/>
              <a:gd name="connsiteX121" fmla="*/ 6286799 w 10025223"/>
              <a:gd name="connsiteY121" fmla="*/ 358318 h 3923360"/>
              <a:gd name="connsiteX122" fmla="*/ 6017162 w 10025223"/>
              <a:gd name="connsiteY122" fmla="*/ 149343 h 3923360"/>
              <a:gd name="connsiteX123" fmla="*/ 3484488 w 10025223"/>
              <a:gd name="connsiteY123" fmla="*/ 144218 h 3923360"/>
              <a:gd name="connsiteX124" fmla="*/ 3484488 w 10025223"/>
              <a:gd name="connsiteY124" fmla="*/ 747740 h 3923360"/>
              <a:gd name="connsiteX125" fmla="*/ 3475226 w 10025223"/>
              <a:gd name="connsiteY125" fmla="*/ 740188 h 3923360"/>
              <a:gd name="connsiteX126" fmla="*/ 3338098 w 10025223"/>
              <a:gd name="connsiteY126" fmla="*/ 636244 h 3923360"/>
              <a:gd name="connsiteX127" fmla="*/ 3021464 w 10025223"/>
              <a:gd name="connsiteY127" fmla="*/ 636244 h 3923360"/>
              <a:gd name="connsiteX128" fmla="*/ 2816201 w 10025223"/>
              <a:gd name="connsiteY128" fmla="*/ 636244 h 3923360"/>
              <a:gd name="connsiteX129" fmla="*/ 90211 w 10025223"/>
              <a:gd name="connsiteY129" fmla="*/ 636244 h 3923360"/>
              <a:gd name="connsiteX130" fmla="*/ 279686 w 10025223"/>
              <a:gd name="connsiteY130" fmla="*/ 979637 h 3923360"/>
              <a:gd name="connsiteX131" fmla="*/ 1240914 w 10025223"/>
              <a:gd name="connsiteY131" fmla="*/ 979637 h 3923360"/>
              <a:gd name="connsiteX132" fmla="*/ 1096886 w 10025223"/>
              <a:gd name="connsiteY132" fmla="*/ 1102523 h 3923360"/>
              <a:gd name="connsiteX133" fmla="*/ 983689 w 10025223"/>
              <a:gd name="connsiteY133" fmla="*/ 1290356 h 3923360"/>
              <a:gd name="connsiteX134" fmla="*/ 889152 w 10025223"/>
              <a:gd name="connsiteY134" fmla="*/ 1447758 h 3923360"/>
              <a:gd name="connsiteX135" fmla="*/ 804786 w 10025223"/>
              <a:gd name="connsiteY135" fmla="*/ 1507539 h 3923360"/>
              <a:gd name="connsiteX136" fmla="*/ 742281 w 10025223"/>
              <a:gd name="connsiteY136" fmla="*/ 1447678 h 3923360"/>
              <a:gd name="connsiteX137" fmla="*/ 637974 w 10025223"/>
              <a:gd name="connsiteY137" fmla="*/ 1281387 h 3923360"/>
              <a:gd name="connsiteX138" fmla="*/ 371620 w 10025223"/>
              <a:gd name="connsiteY138" fmla="*/ 1394703 h 3923360"/>
              <a:gd name="connsiteX139" fmla="*/ 706084 w 10025223"/>
              <a:gd name="connsiteY139" fmla="*/ 1854816 h 3923360"/>
              <a:gd name="connsiteX140" fmla="*/ 970556 w 10025223"/>
              <a:gd name="connsiteY140" fmla="*/ 1968814 h 3923360"/>
              <a:gd name="connsiteX141" fmla="*/ 1142452 w 10025223"/>
              <a:gd name="connsiteY141" fmla="*/ 1880403 h 3923360"/>
              <a:gd name="connsiteX142" fmla="*/ 1190360 w 10025223"/>
              <a:gd name="connsiteY142" fmla="*/ 1709497 h 3923360"/>
              <a:gd name="connsiteX143" fmla="*/ 1186424 w 10025223"/>
              <a:gd name="connsiteY143" fmla="*/ 1686851 h 3923360"/>
              <a:gd name="connsiteX144" fmla="*/ 1220447 w 10025223"/>
              <a:gd name="connsiteY144" fmla="*/ 1662327 h 3923360"/>
              <a:gd name="connsiteX145" fmla="*/ 1395273 w 10025223"/>
              <a:gd name="connsiteY145" fmla="*/ 1479390 h 3923360"/>
              <a:gd name="connsiteX146" fmla="*/ 1483484 w 10025223"/>
              <a:gd name="connsiteY146" fmla="*/ 1275381 h 3923360"/>
              <a:gd name="connsiteX147" fmla="*/ 1553836 w 10025223"/>
              <a:gd name="connsiteY147" fmla="*/ 1458529 h 3923360"/>
              <a:gd name="connsiteX148" fmla="*/ 1711158 w 10025223"/>
              <a:gd name="connsiteY148" fmla="*/ 1670787 h 3923360"/>
              <a:gd name="connsiteX149" fmla="*/ 1904756 w 10025223"/>
              <a:gd name="connsiteY149" fmla="*/ 1851533 h 3923360"/>
              <a:gd name="connsiteX150" fmla="*/ 2090187 w 10025223"/>
              <a:gd name="connsiteY150" fmla="*/ 1937501 h 3923360"/>
              <a:gd name="connsiteX151" fmla="*/ 1276150 w 10025223"/>
              <a:gd name="connsiteY151" fmla="*/ 2389886 h 3923360"/>
              <a:gd name="connsiteX152" fmla="*/ 1601204 w 10025223"/>
              <a:gd name="connsiteY152" fmla="*/ 2795904 h 3923360"/>
              <a:gd name="connsiteX153" fmla="*/ 1637113 w 10025223"/>
              <a:gd name="connsiteY153" fmla="*/ 2781789 h 3923360"/>
              <a:gd name="connsiteX154" fmla="*/ 1636536 w 10025223"/>
              <a:gd name="connsiteY154" fmla="*/ 2780931 h 3923360"/>
              <a:gd name="connsiteX155" fmla="*/ 1656008 w 10025223"/>
              <a:gd name="connsiteY155" fmla="*/ 2782898 h 3923360"/>
              <a:gd name="connsiteX156" fmla="*/ 1699906 w 10025223"/>
              <a:gd name="connsiteY156" fmla="*/ 2783371 h 3923360"/>
              <a:gd name="connsiteX157" fmla="*/ 1760569 w 10025223"/>
              <a:gd name="connsiteY157" fmla="*/ 2785012 h 3923360"/>
              <a:gd name="connsiteX158" fmla="*/ 1823192 w 10025223"/>
              <a:gd name="connsiteY158" fmla="*/ 2796624 h 3923360"/>
              <a:gd name="connsiteX159" fmla="*/ 1881773 w 10025223"/>
              <a:gd name="connsiteY159" fmla="*/ 2815764 h 3923360"/>
              <a:gd name="connsiteX160" fmla="*/ 1962336 w 10025223"/>
              <a:gd name="connsiteY160" fmla="*/ 2848157 h 3923360"/>
              <a:gd name="connsiteX161" fmla="*/ 2069686 w 10025223"/>
              <a:gd name="connsiteY161" fmla="*/ 2894725 h 3923360"/>
              <a:gd name="connsiteX162" fmla="*/ 2169629 w 10025223"/>
              <a:gd name="connsiteY162" fmla="*/ 2958230 h 3923360"/>
              <a:gd name="connsiteX163" fmla="*/ 2199339 w 10025223"/>
              <a:gd name="connsiteY163" fmla="*/ 2976649 h 3923360"/>
              <a:gd name="connsiteX164" fmla="*/ 2277900 w 10025223"/>
              <a:gd name="connsiteY164" fmla="*/ 3040555 h 3923360"/>
              <a:gd name="connsiteX165" fmla="*/ 2292475 w 10025223"/>
              <a:gd name="connsiteY165" fmla="*/ 3064820 h 3923360"/>
              <a:gd name="connsiteX166" fmla="*/ 2330434 w 10025223"/>
              <a:gd name="connsiteY166" fmla="*/ 3091648 h 3923360"/>
              <a:gd name="connsiteX167" fmla="*/ 2616559 w 10025223"/>
              <a:gd name="connsiteY167" fmla="*/ 3295955 h 3923360"/>
              <a:gd name="connsiteX168" fmla="*/ 2598309 w 10025223"/>
              <a:gd name="connsiteY168" fmla="*/ 3386110 h 3923360"/>
              <a:gd name="connsiteX169" fmla="*/ 2606237 w 10025223"/>
              <a:gd name="connsiteY169" fmla="*/ 3394038 h 3923360"/>
              <a:gd name="connsiteX170" fmla="*/ 2608239 w 10025223"/>
              <a:gd name="connsiteY170" fmla="*/ 3398523 h 3923360"/>
              <a:gd name="connsiteX171" fmla="*/ 2634026 w 10025223"/>
              <a:gd name="connsiteY171" fmla="*/ 3469956 h 3923360"/>
              <a:gd name="connsiteX172" fmla="*/ 2858417 w 10025223"/>
              <a:gd name="connsiteY172" fmla="*/ 3567897 h 3923360"/>
              <a:gd name="connsiteX173" fmla="*/ 2863782 w 10025223"/>
              <a:gd name="connsiteY173" fmla="*/ 1657934 h 3923360"/>
              <a:gd name="connsiteX174" fmla="*/ 2863782 w 10025223"/>
              <a:gd name="connsiteY174" fmla="*/ 1698295 h 3923360"/>
              <a:gd name="connsiteX175" fmla="*/ 2868907 w 10025223"/>
              <a:gd name="connsiteY175" fmla="*/ 1661538 h 3923360"/>
              <a:gd name="connsiteX176" fmla="*/ 2881801 w 10025223"/>
              <a:gd name="connsiteY176" fmla="*/ 1627503 h 3923360"/>
              <a:gd name="connsiteX177" fmla="*/ 2925285 w 10025223"/>
              <a:gd name="connsiteY177" fmla="*/ 1510182 h 3923360"/>
              <a:gd name="connsiteX178" fmla="*/ 2880519 w 10025223"/>
              <a:gd name="connsiteY178" fmla="*/ 1486638 h 3923360"/>
              <a:gd name="connsiteX179" fmla="*/ 2930410 w 10025223"/>
              <a:gd name="connsiteY179" fmla="*/ 1440030 h 3923360"/>
              <a:gd name="connsiteX180" fmla="*/ 2945065 w 10025223"/>
              <a:gd name="connsiteY180" fmla="*/ 1416806 h 3923360"/>
              <a:gd name="connsiteX181" fmla="*/ 2950912 w 10025223"/>
              <a:gd name="connsiteY181" fmla="*/ 1330477 h 3923360"/>
              <a:gd name="connsiteX182" fmla="*/ 2913153 w 10025223"/>
              <a:gd name="connsiteY182" fmla="*/ 1109570 h 3923360"/>
              <a:gd name="connsiteX183" fmla="*/ 2825182 w 10025223"/>
              <a:gd name="connsiteY183" fmla="*/ 979637 h 3923360"/>
              <a:gd name="connsiteX184" fmla="*/ 3032744 w 10025223"/>
              <a:gd name="connsiteY184" fmla="*/ 979637 h 3923360"/>
              <a:gd name="connsiteX185" fmla="*/ 3257306 w 10025223"/>
              <a:gd name="connsiteY185" fmla="*/ 979637 h 3923360"/>
              <a:gd name="connsiteX186" fmla="*/ 3268106 w 10025223"/>
              <a:gd name="connsiteY186" fmla="*/ 979637 h 3923360"/>
              <a:gd name="connsiteX187" fmla="*/ 3320079 w 10025223"/>
              <a:gd name="connsiteY187" fmla="*/ 1029648 h 3923360"/>
              <a:gd name="connsiteX188" fmla="*/ 3396037 w 10025223"/>
              <a:gd name="connsiteY188" fmla="*/ 1131633 h 3923360"/>
              <a:gd name="connsiteX189" fmla="*/ 3459702 w 10025223"/>
              <a:gd name="connsiteY189" fmla="*/ 1244109 h 3923360"/>
              <a:gd name="connsiteX190" fmla="*/ 3484488 w 10025223"/>
              <a:gd name="connsiteY190" fmla="*/ 1320467 h 3923360"/>
              <a:gd name="connsiteX191" fmla="*/ 3484488 w 10025223"/>
              <a:gd name="connsiteY191" fmla="*/ 3324607 h 3923360"/>
              <a:gd name="connsiteX192" fmla="*/ 3853507 w 10025223"/>
              <a:gd name="connsiteY192" fmla="*/ 3593524 h 3923360"/>
              <a:gd name="connsiteX193" fmla="*/ 3853507 w 10025223"/>
              <a:gd name="connsiteY193" fmla="*/ 979637 h 3923360"/>
              <a:gd name="connsiteX194" fmla="*/ 4416326 w 10025223"/>
              <a:gd name="connsiteY194" fmla="*/ 979637 h 3923360"/>
              <a:gd name="connsiteX195" fmla="*/ 4197221 w 10025223"/>
              <a:gd name="connsiteY195" fmla="*/ 636244 h 3923360"/>
              <a:gd name="connsiteX196" fmla="*/ 3834528 w 10025223"/>
              <a:gd name="connsiteY196" fmla="*/ 636244 h 3923360"/>
              <a:gd name="connsiteX197" fmla="*/ 3821074 w 10025223"/>
              <a:gd name="connsiteY197" fmla="*/ 593239 h 3923360"/>
              <a:gd name="connsiteX198" fmla="*/ 3739350 w 10025223"/>
              <a:gd name="connsiteY198" fmla="*/ 360120 h 3923360"/>
              <a:gd name="connsiteX199" fmla="*/ 3484488 w 10025223"/>
              <a:gd name="connsiteY199" fmla="*/ 144218 h 3923360"/>
              <a:gd name="connsiteX200" fmla="*/ 11955 w 10025223"/>
              <a:gd name="connsiteY200" fmla="*/ 128945 h 3923360"/>
              <a:gd name="connsiteX201" fmla="*/ 10025223 w 10025223"/>
              <a:gd name="connsiteY201" fmla="*/ 0 h 3923360"/>
              <a:gd name="connsiteX202" fmla="*/ 10025223 w 10025223"/>
              <a:gd name="connsiteY202" fmla="*/ 3923360 h 3923360"/>
              <a:gd name="connsiteX203" fmla="*/ 119805 w 10025223"/>
              <a:gd name="connsiteY203" fmla="*/ 3754740 h 3923360"/>
              <a:gd name="connsiteX204" fmla="*/ 11955 w 10025223"/>
              <a:gd name="connsiteY204" fmla="*/ 128945 h 3923360"/>
              <a:gd name="connsiteX0" fmla="*/ 2491399 w 10025223"/>
              <a:gd name="connsiteY0" fmla="*/ 2081569 h 3923360"/>
              <a:gd name="connsiteX1" fmla="*/ 2489878 w 10025223"/>
              <a:gd name="connsiteY1" fmla="*/ 2903694 h 3923360"/>
              <a:gd name="connsiteX2" fmla="*/ 2361586 w 10025223"/>
              <a:gd name="connsiteY2" fmla="*/ 2709014 h 3923360"/>
              <a:gd name="connsiteX3" fmla="*/ 2211992 w 10025223"/>
              <a:gd name="connsiteY3" fmla="*/ 2674499 h 3923360"/>
              <a:gd name="connsiteX4" fmla="*/ 2217038 w 10025223"/>
              <a:gd name="connsiteY4" fmla="*/ 2674499 h 3923360"/>
              <a:gd name="connsiteX5" fmla="*/ 2148567 w 10025223"/>
              <a:gd name="connsiteY5" fmla="*/ 2561983 h 3923360"/>
              <a:gd name="connsiteX6" fmla="*/ 2123177 w 10025223"/>
              <a:gd name="connsiteY6" fmla="*/ 2616662 h 3923360"/>
              <a:gd name="connsiteX7" fmla="*/ 1851782 w 10025223"/>
              <a:gd name="connsiteY7" fmla="*/ 2430808 h 3923360"/>
              <a:gd name="connsiteX8" fmla="*/ 2491399 w 10025223"/>
              <a:gd name="connsiteY8" fmla="*/ 2081569 h 3923360"/>
              <a:gd name="connsiteX9" fmla="*/ 1730217 w 10025223"/>
              <a:gd name="connsiteY9" fmla="*/ 979637 h 3923360"/>
              <a:gd name="connsiteX10" fmla="*/ 2455955 w 10025223"/>
              <a:gd name="connsiteY10" fmla="*/ 979637 h 3923360"/>
              <a:gd name="connsiteX11" fmla="*/ 2478814 w 10025223"/>
              <a:gd name="connsiteY11" fmla="*/ 1006937 h 3923360"/>
              <a:gd name="connsiteX12" fmla="*/ 2544214 w 10025223"/>
              <a:gd name="connsiteY12" fmla="*/ 1093313 h 3923360"/>
              <a:gd name="connsiteX13" fmla="*/ 2571642 w 10025223"/>
              <a:gd name="connsiteY13" fmla="*/ 1221005 h 3923360"/>
              <a:gd name="connsiteX14" fmla="*/ 2571642 w 10025223"/>
              <a:gd name="connsiteY14" fmla="*/ 1266331 h 3923360"/>
              <a:gd name="connsiteX15" fmla="*/ 2542371 w 10025223"/>
              <a:gd name="connsiteY15" fmla="*/ 1372440 h 3923360"/>
              <a:gd name="connsiteX16" fmla="*/ 2468256 w 10025223"/>
              <a:gd name="connsiteY16" fmla="*/ 1450961 h 3923360"/>
              <a:gd name="connsiteX17" fmla="*/ 2369674 w 10025223"/>
              <a:gd name="connsiteY17" fmla="*/ 1500492 h 3923360"/>
              <a:gd name="connsiteX18" fmla="*/ 2266848 w 10025223"/>
              <a:gd name="connsiteY18" fmla="*/ 1517790 h 3923360"/>
              <a:gd name="connsiteX19" fmla="*/ 2100918 w 10025223"/>
              <a:gd name="connsiteY19" fmla="*/ 1468499 h 3923360"/>
              <a:gd name="connsiteX20" fmla="*/ 1929181 w 10025223"/>
              <a:gd name="connsiteY20" fmla="*/ 1338405 h 3923360"/>
              <a:gd name="connsiteX21" fmla="*/ 1796485 w 10025223"/>
              <a:gd name="connsiteY21" fmla="*/ 1170713 h 3923360"/>
              <a:gd name="connsiteX22" fmla="*/ 1746473 w 10025223"/>
              <a:gd name="connsiteY22" fmla="*/ 1009107 h 3923360"/>
              <a:gd name="connsiteX23" fmla="*/ 1747555 w 10025223"/>
              <a:gd name="connsiteY23" fmla="*/ 983681 h 3923360"/>
              <a:gd name="connsiteX24" fmla="*/ 1730217 w 10025223"/>
              <a:gd name="connsiteY24" fmla="*/ 979637 h 3923360"/>
              <a:gd name="connsiteX25" fmla="*/ 6017162 w 10025223"/>
              <a:gd name="connsiteY25" fmla="*/ 149343 h 3923360"/>
              <a:gd name="connsiteX26" fmla="*/ 6017162 w 10025223"/>
              <a:gd name="connsiteY26" fmla="*/ 1242434 h 3923360"/>
              <a:gd name="connsiteX27" fmla="*/ 6009933 w 10025223"/>
              <a:gd name="connsiteY27" fmla="*/ 1218752 h 3923360"/>
              <a:gd name="connsiteX28" fmla="*/ 5961465 w 10025223"/>
              <a:gd name="connsiteY28" fmla="*/ 1127749 h 3923360"/>
              <a:gd name="connsiteX29" fmla="*/ 5769908 w 10025223"/>
              <a:gd name="connsiteY29" fmla="*/ 905040 h 3923360"/>
              <a:gd name="connsiteX30" fmla="*/ 5535066 w 10025223"/>
              <a:gd name="connsiteY30" fmla="*/ 743314 h 3923360"/>
              <a:gd name="connsiteX31" fmla="*/ 5294338 w 10025223"/>
              <a:gd name="connsiteY31" fmla="*/ 723373 h 3923360"/>
              <a:gd name="connsiteX32" fmla="*/ 5294338 w 10025223"/>
              <a:gd name="connsiteY32" fmla="*/ 672120 h 3923360"/>
              <a:gd name="connsiteX33" fmla="*/ 5207770 w 10025223"/>
              <a:gd name="connsiteY33" fmla="*/ 672120 h 3923360"/>
              <a:gd name="connsiteX34" fmla="*/ 5083322 w 10025223"/>
              <a:gd name="connsiteY34" fmla="*/ 682811 h 3923360"/>
              <a:gd name="connsiteX35" fmla="*/ 4896770 w 10025223"/>
              <a:gd name="connsiteY35" fmla="*/ 727978 h 3923360"/>
              <a:gd name="connsiteX36" fmla="*/ 4680107 w 10025223"/>
              <a:gd name="connsiteY36" fmla="*/ 835048 h 3923360"/>
              <a:gd name="connsiteX37" fmla="*/ 4461963 w 10025223"/>
              <a:gd name="connsiteY37" fmla="*/ 1089429 h 3923360"/>
              <a:gd name="connsiteX38" fmla="*/ 4371430 w 10025223"/>
              <a:gd name="connsiteY38" fmla="*/ 1220124 h 3923360"/>
              <a:gd name="connsiteX39" fmla="*/ 4341199 w 10025223"/>
              <a:gd name="connsiteY39" fmla="*/ 1396545 h 3923360"/>
              <a:gd name="connsiteX40" fmla="*/ 4355213 w 10025223"/>
              <a:gd name="connsiteY40" fmla="*/ 1523436 h 3923360"/>
              <a:gd name="connsiteX41" fmla="*/ 4410230 w 10025223"/>
              <a:gd name="connsiteY41" fmla="*/ 1655251 h 3923360"/>
              <a:gd name="connsiteX42" fmla="*/ 4521945 w 10025223"/>
              <a:gd name="connsiteY42" fmla="*/ 1758237 h 3923360"/>
              <a:gd name="connsiteX43" fmla="*/ 4708376 w 10025223"/>
              <a:gd name="connsiteY43" fmla="*/ 1799600 h 3923360"/>
              <a:gd name="connsiteX44" fmla="*/ 4846398 w 10025223"/>
              <a:gd name="connsiteY44" fmla="*/ 1761601 h 3923360"/>
              <a:gd name="connsiteX45" fmla="*/ 5001077 w 10025223"/>
              <a:gd name="connsiteY45" fmla="*/ 1685082 h 3923360"/>
              <a:gd name="connsiteX46" fmla="*/ 5130210 w 10025223"/>
              <a:gd name="connsiteY46" fmla="*/ 1628464 h 3923360"/>
              <a:gd name="connsiteX47" fmla="*/ 5174776 w 10025223"/>
              <a:gd name="connsiteY47" fmla="*/ 1608603 h 3923360"/>
              <a:gd name="connsiteX48" fmla="*/ 5228831 w 10025223"/>
              <a:gd name="connsiteY48" fmla="*/ 1637753 h 3923360"/>
              <a:gd name="connsiteX49" fmla="*/ 5183865 w 10025223"/>
              <a:gd name="connsiteY49" fmla="*/ 1743142 h 3923360"/>
              <a:gd name="connsiteX50" fmla="*/ 5073952 w 10025223"/>
              <a:gd name="connsiteY50" fmla="*/ 1923167 h 3923360"/>
              <a:gd name="connsiteX51" fmla="*/ 4878431 w 10025223"/>
              <a:gd name="connsiteY51" fmla="*/ 2081529 h 3923360"/>
              <a:gd name="connsiteX52" fmla="*/ 4767397 w 10025223"/>
              <a:gd name="connsiteY52" fmla="*/ 2169820 h 3923360"/>
              <a:gd name="connsiteX53" fmla="*/ 4712300 w 10025223"/>
              <a:gd name="connsiteY53" fmla="*/ 2218110 h 3923360"/>
              <a:gd name="connsiteX54" fmla="*/ 5079798 w 10025223"/>
              <a:gd name="connsiteY54" fmla="*/ 2643827 h 3923360"/>
              <a:gd name="connsiteX55" fmla="*/ 5492983 w 10025223"/>
              <a:gd name="connsiteY55" fmla="*/ 2108757 h 3923360"/>
              <a:gd name="connsiteX56" fmla="*/ 5612266 w 10025223"/>
              <a:gd name="connsiteY56" fmla="*/ 1748347 h 3923360"/>
              <a:gd name="connsiteX57" fmla="*/ 5472161 w 10025223"/>
              <a:gd name="connsiteY57" fmla="*/ 1406035 h 3923360"/>
              <a:gd name="connsiteX58" fmla="*/ 5009326 w 10025223"/>
              <a:gd name="connsiteY58" fmla="*/ 1279945 h 3923360"/>
              <a:gd name="connsiteX59" fmla="*/ 4875108 w 10025223"/>
              <a:gd name="connsiteY59" fmla="*/ 1305091 h 3923360"/>
              <a:gd name="connsiteX60" fmla="*/ 5043240 w 10025223"/>
              <a:gd name="connsiteY60" fmla="*/ 1168230 h 3923360"/>
              <a:gd name="connsiteX61" fmla="*/ 5277281 w 10025223"/>
              <a:gd name="connsiteY61" fmla="*/ 1106086 h 3923360"/>
              <a:gd name="connsiteX62" fmla="*/ 5440769 w 10025223"/>
              <a:gd name="connsiteY62" fmla="*/ 1141042 h 3923360"/>
              <a:gd name="connsiteX63" fmla="*/ 5609943 w 10025223"/>
              <a:gd name="connsiteY63" fmla="*/ 1232577 h 3923360"/>
              <a:gd name="connsiteX64" fmla="*/ 5751488 w 10025223"/>
              <a:gd name="connsiteY64" fmla="*/ 1352460 h 3923360"/>
              <a:gd name="connsiteX65" fmla="*/ 5836416 w 10025223"/>
              <a:gd name="connsiteY65" fmla="*/ 1472624 h 3923360"/>
              <a:gd name="connsiteX66" fmla="*/ 5976920 w 10025223"/>
              <a:gd name="connsiteY66" fmla="*/ 1708666 h 3923360"/>
              <a:gd name="connsiteX67" fmla="*/ 6017162 w 10025223"/>
              <a:gd name="connsiteY67" fmla="*/ 1863906 h 3923360"/>
              <a:gd name="connsiteX68" fmla="*/ 6017162 w 10025223"/>
              <a:gd name="connsiteY68" fmla="*/ 3324287 h 3923360"/>
              <a:gd name="connsiteX69" fmla="*/ 6391306 w 10025223"/>
              <a:gd name="connsiteY69" fmla="*/ 3593524 h 3923360"/>
              <a:gd name="connsiteX70" fmla="*/ 6391306 w 10025223"/>
              <a:gd name="connsiteY70" fmla="*/ 979637 h 3923360"/>
              <a:gd name="connsiteX71" fmla="*/ 6720027 w 10025223"/>
              <a:gd name="connsiteY71" fmla="*/ 979637 h 3923360"/>
              <a:gd name="connsiteX72" fmla="*/ 6770740 w 10025223"/>
              <a:gd name="connsiteY72" fmla="*/ 979637 h 3923360"/>
              <a:gd name="connsiteX73" fmla="*/ 6795768 w 10025223"/>
              <a:gd name="connsiteY73" fmla="*/ 1095352 h 3923360"/>
              <a:gd name="connsiteX74" fmla="*/ 7033510 w 10025223"/>
              <a:gd name="connsiteY74" fmla="*/ 1875998 h 3923360"/>
              <a:gd name="connsiteX75" fmla="*/ 7350715 w 10025223"/>
              <a:gd name="connsiteY75" fmla="*/ 2471570 h 3923360"/>
              <a:gd name="connsiteX76" fmla="*/ 7688223 w 10025223"/>
              <a:gd name="connsiteY76" fmla="*/ 2854244 h 3923360"/>
              <a:gd name="connsiteX77" fmla="*/ 8014477 w 10025223"/>
              <a:gd name="connsiteY77" fmla="*/ 3069305 h 3923360"/>
              <a:gd name="connsiteX78" fmla="*/ 8295727 w 10025223"/>
              <a:gd name="connsiteY78" fmla="*/ 3163081 h 3923360"/>
              <a:gd name="connsiteX79" fmla="*/ 8505703 w 10025223"/>
              <a:gd name="connsiteY79" fmla="*/ 3183502 h 3923360"/>
              <a:gd name="connsiteX80" fmla="*/ 8921610 w 10025223"/>
              <a:gd name="connsiteY80" fmla="*/ 3092168 h 3923360"/>
              <a:gd name="connsiteX81" fmla="*/ 9213751 w 10025223"/>
              <a:gd name="connsiteY81" fmla="*/ 2854684 h 3923360"/>
              <a:gd name="connsiteX82" fmla="*/ 9385967 w 10025223"/>
              <a:gd name="connsiteY82" fmla="*/ 2530230 h 3923360"/>
              <a:gd name="connsiteX83" fmla="*/ 9441064 w 10025223"/>
              <a:gd name="connsiteY83" fmla="*/ 2169820 h 3923360"/>
              <a:gd name="connsiteX84" fmla="*/ 9312332 w 10025223"/>
              <a:gd name="connsiteY84" fmla="*/ 1601436 h 3923360"/>
              <a:gd name="connsiteX85" fmla="*/ 9008660 w 10025223"/>
              <a:gd name="connsiteY85" fmla="*/ 1253798 h 3923360"/>
              <a:gd name="connsiteX86" fmla="*/ 8652774 w 10025223"/>
              <a:gd name="connsiteY86" fmla="*/ 1078778 h 3923360"/>
              <a:gd name="connsiteX87" fmla="*/ 8371485 w 10025223"/>
              <a:gd name="connsiteY87" fmla="*/ 1030889 h 3923360"/>
              <a:gd name="connsiteX88" fmla="*/ 8077703 w 10025223"/>
              <a:gd name="connsiteY88" fmla="*/ 1090831 h 3923360"/>
              <a:gd name="connsiteX89" fmla="*/ 7862401 w 10025223"/>
              <a:gd name="connsiteY89" fmla="*/ 1241145 h 3923360"/>
              <a:gd name="connsiteX90" fmla="*/ 7731587 w 10025223"/>
              <a:gd name="connsiteY90" fmla="*/ 1434744 h 3923360"/>
              <a:gd name="connsiteX91" fmla="*/ 7688223 w 10025223"/>
              <a:gd name="connsiteY91" fmla="*/ 1635030 h 3923360"/>
              <a:gd name="connsiteX92" fmla="*/ 7835413 w 10025223"/>
              <a:gd name="connsiteY92" fmla="*/ 2015181 h 3923360"/>
              <a:gd name="connsiteX93" fmla="*/ 8236065 w 10025223"/>
              <a:gd name="connsiteY93" fmla="*/ 2173824 h 3923360"/>
              <a:gd name="connsiteX94" fmla="*/ 8399153 w 10025223"/>
              <a:gd name="connsiteY94" fmla="*/ 2148879 h 3923360"/>
              <a:gd name="connsiteX95" fmla="*/ 8562401 w 10025223"/>
              <a:gd name="connsiteY95" fmla="*/ 2069237 h 3923360"/>
              <a:gd name="connsiteX96" fmla="*/ 8688010 w 10025223"/>
              <a:gd name="connsiteY96" fmla="*/ 1926650 h 3923360"/>
              <a:gd name="connsiteX97" fmla="*/ 8738902 w 10025223"/>
              <a:gd name="connsiteY97" fmla="*/ 1715433 h 3923360"/>
              <a:gd name="connsiteX98" fmla="*/ 8710703 w 10025223"/>
              <a:gd name="connsiteY98" fmla="*/ 1567081 h 3923360"/>
              <a:gd name="connsiteX99" fmla="*/ 8695190 w 10025223"/>
              <a:gd name="connsiteY99" fmla="*/ 1533350 h 3923360"/>
              <a:gd name="connsiteX100" fmla="*/ 8734197 w 10025223"/>
              <a:gd name="connsiteY100" fmla="*/ 1536051 h 3923360"/>
              <a:gd name="connsiteX101" fmla="*/ 8849816 w 10025223"/>
              <a:gd name="connsiteY101" fmla="*/ 1579333 h 3923360"/>
              <a:gd name="connsiteX102" fmla="*/ 8976787 w 10025223"/>
              <a:gd name="connsiteY102" fmla="*/ 1700618 h 3923360"/>
              <a:gd name="connsiteX103" fmla="*/ 9064517 w 10025223"/>
              <a:gd name="connsiteY103" fmla="*/ 1865788 h 3923360"/>
              <a:gd name="connsiteX104" fmla="*/ 9097671 w 10025223"/>
              <a:gd name="connsiteY104" fmla="*/ 2029356 h 3923360"/>
              <a:gd name="connsiteX105" fmla="*/ 9060033 w 10025223"/>
              <a:gd name="connsiteY105" fmla="*/ 2237209 h 3923360"/>
              <a:gd name="connsiteX106" fmla="*/ 8945555 w 10025223"/>
              <a:gd name="connsiteY106" fmla="*/ 2452471 h 3923360"/>
              <a:gd name="connsiteX107" fmla="*/ 8748672 w 10025223"/>
              <a:gd name="connsiteY107" fmla="*/ 2619442 h 3923360"/>
              <a:gd name="connsiteX108" fmla="*/ 8455411 w 10025223"/>
              <a:gd name="connsiteY108" fmla="*/ 2686351 h 3923360"/>
              <a:gd name="connsiteX109" fmla="*/ 8081827 w 10025223"/>
              <a:gd name="connsiteY109" fmla="*/ 2615558 h 3923360"/>
              <a:gd name="connsiteX110" fmla="*/ 7716771 w 10025223"/>
              <a:gd name="connsiteY110" fmla="*/ 2363860 h 3923360"/>
              <a:gd name="connsiteX111" fmla="*/ 7369975 w 10025223"/>
              <a:gd name="connsiteY111" fmla="*/ 1873596 h 3923360"/>
              <a:gd name="connsiteX112" fmla="*/ 7056133 w 10025223"/>
              <a:gd name="connsiteY112" fmla="*/ 1070530 h 3923360"/>
              <a:gd name="connsiteX113" fmla="*/ 6822416 w 10025223"/>
              <a:gd name="connsiteY113" fmla="*/ 979637 h 3923360"/>
              <a:gd name="connsiteX114" fmla="*/ 9728640 w 10025223"/>
              <a:gd name="connsiteY114" fmla="*/ 979637 h 3923360"/>
              <a:gd name="connsiteX115" fmla="*/ 9525551 w 10025223"/>
              <a:gd name="connsiteY115" fmla="*/ 636244 h 3923360"/>
              <a:gd name="connsiteX116" fmla="*/ 6594235 w 10025223"/>
              <a:gd name="connsiteY116" fmla="*/ 636244 h 3923360"/>
              <a:gd name="connsiteX117" fmla="*/ 6530552 w 10025223"/>
              <a:gd name="connsiteY117" fmla="*/ 636244 h 3923360"/>
              <a:gd name="connsiteX118" fmla="*/ 6375557 w 10025223"/>
              <a:gd name="connsiteY118" fmla="*/ 636244 h 3923360"/>
              <a:gd name="connsiteX119" fmla="*/ 6375495 w 10025223"/>
              <a:gd name="connsiteY119" fmla="*/ 635598 h 3923360"/>
              <a:gd name="connsiteX120" fmla="*/ 6364159 w 10025223"/>
              <a:gd name="connsiteY120" fmla="*/ 599726 h 3923360"/>
              <a:gd name="connsiteX121" fmla="*/ 6286799 w 10025223"/>
              <a:gd name="connsiteY121" fmla="*/ 358318 h 3923360"/>
              <a:gd name="connsiteX122" fmla="*/ 6017162 w 10025223"/>
              <a:gd name="connsiteY122" fmla="*/ 149343 h 3923360"/>
              <a:gd name="connsiteX123" fmla="*/ 3484488 w 10025223"/>
              <a:gd name="connsiteY123" fmla="*/ 144218 h 3923360"/>
              <a:gd name="connsiteX124" fmla="*/ 3484488 w 10025223"/>
              <a:gd name="connsiteY124" fmla="*/ 747740 h 3923360"/>
              <a:gd name="connsiteX125" fmla="*/ 3475226 w 10025223"/>
              <a:gd name="connsiteY125" fmla="*/ 740188 h 3923360"/>
              <a:gd name="connsiteX126" fmla="*/ 3338098 w 10025223"/>
              <a:gd name="connsiteY126" fmla="*/ 636244 h 3923360"/>
              <a:gd name="connsiteX127" fmla="*/ 3021464 w 10025223"/>
              <a:gd name="connsiteY127" fmla="*/ 636244 h 3923360"/>
              <a:gd name="connsiteX128" fmla="*/ 2816201 w 10025223"/>
              <a:gd name="connsiteY128" fmla="*/ 636244 h 3923360"/>
              <a:gd name="connsiteX129" fmla="*/ 90211 w 10025223"/>
              <a:gd name="connsiteY129" fmla="*/ 636244 h 3923360"/>
              <a:gd name="connsiteX130" fmla="*/ 279686 w 10025223"/>
              <a:gd name="connsiteY130" fmla="*/ 979637 h 3923360"/>
              <a:gd name="connsiteX131" fmla="*/ 1240914 w 10025223"/>
              <a:gd name="connsiteY131" fmla="*/ 979637 h 3923360"/>
              <a:gd name="connsiteX132" fmla="*/ 1096886 w 10025223"/>
              <a:gd name="connsiteY132" fmla="*/ 1102523 h 3923360"/>
              <a:gd name="connsiteX133" fmla="*/ 983689 w 10025223"/>
              <a:gd name="connsiteY133" fmla="*/ 1290356 h 3923360"/>
              <a:gd name="connsiteX134" fmla="*/ 889152 w 10025223"/>
              <a:gd name="connsiteY134" fmla="*/ 1447758 h 3923360"/>
              <a:gd name="connsiteX135" fmla="*/ 804786 w 10025223"/>
              <a:gd name="connsiteY135" fmla="*/ 1507539 h 3923360"/>
              <a:gd name="connsiteX136" fmla="*/ 742281 w 10025223"/>
              <a:gd name="connsiteY136" fmla="*/ 1447678 h 3923360"/>
              <a:gd name="connsiteX137" fmla="*/ 637974 w 10025223"/>
              <a:gd name="connsiteY137" fmla="*/ 1281387 h 3923360"/>
              <a:gd name="connsiteX138" fmla="*/ 371620 w 10025223"/>
              <a:gd name="connsiteY138" fmla="*/ 1394703 h 3923360"/>
              <a:gd name="connsiteX139" fmla="*/ 706084 w 10025223"/>
              <a:gd name="connsiteY139" fmla="*/ 1854816 h 3923360"/>
              <a:gd name="connsiteX140" fmla="*/ 970556 w 10025223"/>
              <a:gd name="connsiteY140" fmla="*/ 1968814 h 3923360"/>
              <a:gd name="connsiteX141" fmla="*/ 1142452 w 10025223"/>
              <a:gd name="connsiteY141" fmla="*/ 1880403 h 3923360"/>
              <a:gd name="connsiteX142" fmla="*/ 1190360 w 10025223"/>
              <a:gd name="connsiteY142" fmla="*/ 1709497 h 3923360"/>
              <a:gd name="connsiteX143" fmla="*/ 1186424 w 10025223"/>
              <a:gd name="connsiteY143" fmla="*/ 1686851 h 3923360"/>
              <a:gd name="connsiteX144" fmla="*/ 1220447 w 10025223"/>
              <a:gd name="connsiteY144" fmla="*/ 1662327 h 3923360"/>
              <a:gd name="connsiteX145" fmla="*/ 1395273 w 10025223"/>
              <a:gd name="connsiteY145" fmla="*/ 1479390 h 3923360"/>
              <a:gd name="connsiteX146" fmla="*/ 1483484 w 10025223"/>
              <a:gd name="connsiteY146" fmla="*/ 1275381 h 3923360"/>
              <a:gd name="connsiteX147" fmla="*/ 1553836 w 10025223"/>
              <a:gd name="connsiteY147" fmla="*/ 1458529 h 3923360"/>
              <a:gd name="connsiteX148" fmla="*/ 1711158 w 10025223"/>
              <a:gd name="connsiteY148" fmla="*/ 1670787 h 3923360"/>
              <a:gd name="connsiteX149" fmla="*/ 1904756 w 10025223"/>
              <a:gd name="connsiteY149" fmla="*/ 1851533 h 3923360"/>
              <a:gd name="connsiteX150" fmla="*/ 2090187 w 10025223"/>
              <a:gd name="connsiteY150" fmla="*/ 1937501 h 3923360"/>
              <a:gd name="connsiteX151" fmla="*/ 1276150 w 10025223"/>
              <a:gd name="connsiteY151" fmla="*/ 2389886 h 3923360"/>
              <a:gd name="connsiteX152" fmla="*/ 1601204 w 10025223"/>
              <a:gd name="connsiteY152" fmla="*/ 2795904 h 3923360"/>
              <a:gd name="connsiteX153" fmla="*/ 1637113 w 10025223"/>
              <a:gd name="connsiteY153" fmla="*/ 2781789 h 3923360"/>
              <a:gd name="connsiteX154" fmla="*/ 1636536 w 10025223"/>
              <a:gd name="connsiteY154" fmla="*/ 2780931 h 3923360"/>
              <a:gd name="connsiteX155" fmla="*/ 1656008 w 10025223"/>
              <a:gd name="connsiteY155" fmla="*/ 2782898 h 3923360"/>
              <a:gd name="connsiteX156" fmla="*/ 1699906 w 10025223"/>
              <a:gd name="connsiteY156" fmla="*/ 2783371 h 3923360"/>
              <a:gd name="connsiteX157" fmla="*/ 1760569 w 10025223"/>
              <a:gd name="connsiteY157" fmla="*/ 2785012 h 3923360"/>
              <a:gd name="connsiteX158" fmla="*/ 1823192 w 10025223"/>
              <a:gd name="connsiteY158" fmla="*/ 2796624 h 3923360"/>
              <a:gd name="connsiteX159" fmla="*/ 1881773 w 10025223"/>
              <a:gd name="connsiteY159" fmla="*/ 2815764 h 3923360"/>
              <a:gd name="connsiteX160" fmla="*/ 1962336 w 10025223"/>
              <a:gd name="connsiteY160" fmla="*/ 2848157 h 3923360"/>
              <a:gd name="connsiteX161" fmla="*/ 2069686 w 10025223"/>
              <a:gd name="connsiteY161" fmla="*/ 2894725 h 3923360"/>
              <a:gd name="connsiteX162" fmla="*/ 2169629 w 10025223"/>
              <a:gd name="connsiteY162" fmla="*/ 2958230 h 3923360"/>
              <a:gd name="connsiteX163" fmla="*/ 2199339 w 10025223"/>
              <a:gd name="connsiteY163" fmla="*/ 2976649 h 3923360"/>
              <a:gd name="connsiteX164" fmla="*/ 2277900 w 10025223"/>
              <a:gd name="connsiteY164" fmla="*/ 3040555 h 3923360"/>
              <a:gd name="connsiteX165" fmla="*/ 2292475 w 10025223"/>
              <a:gd name="connsiteY165" fmla="*/ 3064820 h 3923360"/>
              <a:gd name="connsiteX166" fmla="*/ 2330434 w 10025223"/>
              <a:gd name="connsiteY166" fmla="*/ 3091648 h 3923360"/>
              <a:gd name="connsiteX167" fmla="*/ 2616559 w 10025223"/>
              <a:gd name="connsiteY167" fmla="*/ 3295955 h 3923360"/>
              <a:gd name="connsiteX168" fmla="*/ 2598309 w 10025223"/>
              <a:gd name="connsiteY168" fmla="*/ 3386110 h 3923360"/>
              <a:gd name="connsiteX169" fmla="*/ 2606237 w 10025223"/>
              <a:gd name="connsiteY169" fmla="*/ 3394038 h 3923360"/>
              <a:gd name="connsiteX170" fmla="*/ 2608239 w 10025223"/>
              <a:gd name="connsiteY170" fmla="*/ 3398523 h 3923360"/>
              <a:gd name="connsiteX171" fmla="*/ 2634026 w 10025223"/>
              <a:gd name="connsiteY171" fmla="*/ 3469956 h 3923360"/>
              <a:gd name="connsiteX172" fmla="*/ 2858417 w 10025223"/>
              <a:gd name="connsiteY172" fmla="*/ 3567897 h 3923360"/>
              <a:gd name="connsiteX173" fmla="*/ 2863782 w 10025223"/>
              <a:gd name="connsiteY173" fmla="*/ 1657934 h 3923360"/>
              <a:gd name="connsiteX174" fmla="*/ 2863782 w 10025223"/>
              <a:gd name="connsiteY174" fmla="*/ 1698295 h 3923360"/>
              <a:gd name="connsiteX175" fmla="*/ 2868907 w 10025223"/>
              <a:gd name="connsiteY175" fmla="*/ 1661538 h 3923360"/>
              <a:gd name="connsiteX176" fmla="*/ 2881801 w 10025223"/>
              <a:gd name="connsiteY176" fmla="*/ 1627503 h 3923360"/>
              <a:gd name="connsiteX177" fmla="*/ 2925285 w 10025223"/>
              <a:gd name="connsiteY177" fmla="*/ 1510182 h 3923360"/>
              <a:gd name="connsiteX178" fmla="*/ 2880519 w 10025223"/>
              <a:gd name="connsiteY178" fmla="*/ 1486638 h 3923360"/>
              <a:gd name="connsiteX179" fmla="*/ 2930410 w 10025223"/>
              <a:gd name="connsiteY179" fmla="*/ 1440030 h 3923360"/>
              <a:gd name="connsiteX180" fmla="*/ 2945065 w 10025223"/>
              <a:gd name="connsiteY180" fmla="*/ 1416806 h 3923360"/>
              <a:gd name="connsiteX181" fmla="*/ 2950912 w 10025223"/>
              <a:gd name="connsiteY181" fmla="*/ 1330477 h 3923360"/>
              <a:gd name="connsiteX182" fmla="*/ 2913153 w 10025223"/>
              <a:gd name="connsiteY182" fmla="*/ 1109570 h 3923360"/>
              <a:gd name="connsiteX183" fmla="*/ 2825182 w 10025223"/>
              <a:gd name="connsiteY183" fmla="*/ 979637 h 3923360"/>
              <a:gd name="connsiteX184" fmla="*/ 3032744 w 10025223"/>
              <a:gd name="connsiteY184" fmla="*/ 979637 h 3923360"/>
              <a:gd name="connsiteX185" fmla="*/ 3257306 w 10025223"/>
              <a:gd name="connsiteY185" fmla="*/ 979637 h 3923360"/>
              <a:gd name="connsiteX186" fmla="*/ 3268106 w 10025223"/>
              <a:gd name="connsiteY186" fmla="*/ 979637 h 3923360"/>
              <a:gd name="connsiteX187" fmla="*/ 3320079 w 10025223"/>
              <a:gd name="connsiteY187" fmla="*/ 1029648 h 3923360"/>
              <a:gd name="connsiteX188" fmla="*/ 3396037 w 10025223"/>
              <a:gd name="connsiteY188" fmla="*/ 1131633 h 3923360"/>
              <a:gd name="connsiteX189" fmla="*/ 3459702 w 10025223"/>
              <a:gd name="connsiteY189" fmla="*/ 1244109 h 3923360"/>
              <a:gd name="connsiteX190" fmla="*/ 3484488 w 10025223"/>
              <a:gd name="connsiteY190" fmla="*/ 1320467 h 3923360"/>
              <a:gd name="connsiteX191" fmla="*/ 3484488 w 10025223"/>
              <a:gd name="connsiteY191" fmla="*/ 3324607 h 3923360"/>
              <a:gd name="connsiteX192" fmla="*/ 3853507 w 10025223"/>
              <a:gd name="connsiteY192" fmla="*/ 3593524 h 3923360"/>
              <a:gd name="connsiteX193" fmla="*/ 3853507 w 10025223"/>
              <a:gd name="connsiteY193" fmla="*/ 979637 h 3923360"/>
              <a:gd name="connsiteX194" fmla="*/ 4416326 w 10025223"/>
              <a:gd name="connsiteY194" fmla="*/ 979637 h 3923360"/>
              <a:gd name="connsiteX195" fmla="*/ 4197221 w 10025223"/>
              <a:gd name="connsiteY195" fmla="*/ 636244 h 3923360"/>
              <a:gd name="connsiteX196" fmla="*/ 3834528 w 10025223"/>
              <a:gd name="connsiteY196" fmla="*/ 636244 h 3923360"/>
              <a:gd name="connsiteX197" fmla="*/ 3821074 w 10025223"/>
              <a:gd name="connsiteY197" fmla="*/ 593239 h 3923360"/>
              <a:gd name="connsiteX198" fmla="*/ 3739350 w 10025223"/>
              <a:gd name="connsiteY198" fmla="*/ 360120 h 3923360"/>
              <a:gd name="connsiteX199" fmla="*/ 3484488 w 10025223"/>
              <a:gd name="connsiteY199" fmla="*/ 144218 h 3923360"/>
              <a:gd name="connsiteX200" fmla="*/ 11955 w 10025223"/>
              <a:gd name="connsiteY200" fmla="*/ 128945 h 3923360"/>
              <a:gd name="connsiteX201" fmla="*/ 10025223 w 10025223"/>
              <a:gd name="connsiteY201" fmla="*/ 0 h 3923360"/>
              <a:gd name="connsiteX202" fmla="*/ 10025223 w 10025223"/>
              <a:gd name="connsiteY202" fmla="*/ 3923360 h 3923360"/>
              <a:gd name="connsiteX203" fmla="*/ 119805 w 10025223"/>
              <a:gd name="connsiteY203" fmla="*/ 3754740 h 3923360"/>
              <a:gd name="connsiteX204" fmla="*/ 11955 w 10025223"/>
              <a:gd name="connsiteY204" fmla="*/ 128945 h 3923360"/>
              <a:gd name="connsiteX0" fmla="*/ 2491399 w 10025223"/>
              <a:gd name="connsiteY0" fmla="*/ 2081569 h 3934203"/>
              <a:gd name="connsiteX1" fmla="*/ 2489878 w 10025223"/>
              <a:gd name="connsiteY1" fmla="*/ 2903694 h 3934203"/>
              <a:gd name="connsiteX2" fmla="*/ 2361586 w 10025223"/>
              <a:gd name="connsiteY2" fmla="*/ 2709014 h 3934203"/>
              <a:gd name="connsiteX3" fmla="*/ 2211992 w 10025223"/>
              <a:gd name="connsiteY3" fmla="*/ 2674499 h 3934203"/>
              <a:gd name="connsiteX4" fmla="*/ 2217038 w 10025223"/>
              <a:gd name="connsiteY4" fmla="*/ 2674499 h 3934203"/>
              <a:gd name="connsiteX5" fmla="*/ 2148567 w 10025223"/>
              <a:gd name="connsiteY5" fmla="*/ 2561983 h 3934203"/>
              <a:gd name="connsiteX6" fmla="*/ 2123177 w 10025223"/>
              <a:gd name="connsiteY6" fmla="*/ 2616662 h 3934203"/>
              <a:gd name="connsiteX7" fmla="*/ 1851782 w 10025223"/>
              <a:gd name="connsiteY7" fmla="*/ 2430808 h 3934203"/>
              <a:gd name="connsiteX8" fmla="*/ 2491399 w 10025223"/>
              <a:gd name="connsiteY8" fmla="*/ 2081569 h 3934203"/>
              <a:gd name="connsiteX9" fmla="*/ 1730217 w 10025223"/>
              <a:gd name="connsiteY9" fmla="*/ 979637 h 3934203"/>
              <a:gd name="connsiteX10" fmla="*/ 2455955 w 10025223"/>
              <a:gd name="connsiteY10" fmla="*/ 979637 h 3934203"/>
              <a:gd name="connsiteX11" fmla="*/ 2478814 w 10025223"/>
              <a:gd name="connsiteY11" fmla="*/ 1006937 h 3934203"/>
              <a:gd name="connsiteX12" fmla="*/ 2544214 w 10025223"/>
              <a:gd name="connsiteY12" fmla="*/ 1093313 h 3934203"/>
              <a:gd name="connsiteX13" fmla="*/ 2571642 w 10025223"/>
              <a:gd name="connsiteY13" fmla="*/ 1221005 h 3934203"/>
              <a:gd name="connsiteX14" fmla="*/ 2571642 w 10025223"/>
              <a:gd name="connsiteY14" fmla="*/ 1266331 h 3934203"/>
              <a:gd name="connsiteX15" fmla="*/ 2542371 w 10025223"/>
              <a:gd name="connsiteY15" fmla="*/ 1372440 h 3934203"/>
              <a:gd name="connsiteX16" fmla="*/ 2468256 w 10025223"/>
              <a:gd name="connsiteY16" fmla="*/ 1450961 h 3934203"/>
              <a:gd name="connsiteX17" fmla="*/ 2369674 w 10025223"/>
              <a:gd name="connsiteY17" fmla="*/ 1500492 h 3934203"/>
              <a:gd name="connsiteX18" fmla="*/ 2266848 w 10025223"/>
              <a:gd name="connsiteY18" fmla="*/ 1517790 h 3934203"/>
              <a:gd name="connsiteX19" fmla="*/ 2100918 w 10025223"/>
              <a:gd name="connsiteY19" fmla="*/ 1468499 h 3934203"/>
              <a:gd name="connsiteX20" fmla="*/ 1929181 w 10025223"/>
              <a:gd name="connsiteY20" fmla="*/ 1338405 h 3934203"/>
              <a:gd name="connsiteX21" fmla="*/ 1796485 w 10025223"/>
              <a:gd name="connsiteY21" fmla="*/ 1170713 h 3934203"/>
              <a:gd name="connsiteX22" fmla="*/ 1746473 w 10025223"/>
              <a:gd name="connsiteY22" fmla="*/ 1009107 h 3934203"/>
              <a:gd name="connsiteX23" fmla="*/ 1747555 w 10025223"/>
              <a:gd name="connsiteY23" fmla="*/ 983681 h 3934203"/>
              <a:gd name="connsiteX24" fmla="*/ 1730217 w 10025223"/>
              <a:gd name="connsiteY24" fmla="*/ 979637 h 3934203"/>
              <a:gd name="connsiteX25" fmla="*/ 6017162 w 10025223"/>
              <a:gd name="connsiteY25" fmla="*/ 149343 h 3934203"/>
              <a:gd name="connsiteX26" fmla="*/ 6017162 w 10025223"/>
              <a:gd name="connsiteY26" fmla="*/ 1242434 h 3934203"/>
              <a:gd name="connsiteX27" fmla="*/ 6009933 w 10025223"/>
              <a:gd name="connsiteY27" fmla="*/ 1218752 h 3934203"/>
              <a:gd name="connsiteX28" fmla="*/ 5961465 w 10025223"/>
              <a:gd name="connsiteY28" fmla="*/ 1127749 h 3934203"/>
              <a:gd name="connsiteX29" fmla="*/ 5769908 w 10025223"/>
              <a:gd name="connsiteY29" fmla="*/ 905040 h 3934203"/>
              <a:gd name="connsiteX30" fmla="*/ 5535066 w 10025223"/>
              <a:gd name="connsiteY30" fmla="*/ 743314 h 3934203"/>
              <a:gd name="connsiteX31" fmla="*/ 5294338 w 10025223"/>
              <a:gd name="connsiteY31" fmla="*/ 723373 h 3934203"/>
              <a:gd name="connsiteX32" fmla="*/ 5294338 w 10025223"/>
              <a:gd name="connsiteY32" fmla="*/ 672120 h 3934203"/>
              <a:gd name="connsiteX33" fmla="*/ 5207770 w 10025223"/>
              <a:gd name="connsiteY33" fmla="*/ 672120 h 3934203"/>
              <a:gd name="connsiteX34" fmla="*/ 5083322 w 10025223"/>
              <a:gd name="connsiteY34" fmla="*/ 682811 h 3934203"/>
              <a:gd name="connsiteX35" fmla="*/ 4896770 w 10025223"/>
              <a:gd name="connsiteY35" fmla="*/ 727978 h 3934203"/>
              <a:gd name="connsiteX36" fmla="*/ 4680107 w 10025223"/>
              <a:gd name="connsiteY36" fmla="*/ 835048 h 3934203"/>
              <a:gd name="connsiteX37" fmla="*/ 4461963 w 10025223"/>
              <a:gd name="connsiteY37" fmla="*/ 1089429 h 3934203"/>
              <a:gd name="connsiteX38" fmla="*/ 4371430 w 10025223"/>
              <a:gd name="connsiteY38" fmla="*/ 1220124 h 3934203"/>
              <a:gd name="connsiteX39" fmla="*/ 4341199 w 10025223"/>
              <a:gd name="connsiteY39" fmla="*/ 1396545 h 3934203"/>
              <a:gd name="connsiteX40" fmla="*/ 4355213 w 10025223"/>
              <a:gd name="connsiteY40" fmla="*/ 1523436 h 3934203"/>
              <a:gd name="connsiteX41" fmla="*/ 4410230 w 10025223"/>
              <a:gd name="connsiteY41" fmla="*/ 1655251 h 3934203"/>
              <a:gd name="connsiteX42" fmla="*/ 4521945 w 10025223"/>
              <a:gd name="connsiteY42" fmla="*/ 1758237 h 3934203"/>
              <a:gd name="connsiteX43" fmla="*/ 4708376 w 10025223"/>
              <a:gd name="connsiteY43" fmla="*/ 1799600 h 3934203"/>
              <a:gd name="connsiteX44" fmla="*/ 4846398 w 10025223"/>
              <a:gd name="connsiteY44" fmla="*/ 1761601 h 3934203"/>
              <a:gd name="connsiteX45" fmla="*/ 5001077 w 10025223"/>
              <a:gd name="connsiteY45" fmla="*/ 1685082 h 3934203"/>
              <a:gd name="connsiteX46" fmla="*/ 5130210 w 10025223"/>
              <a:gd name="connsiteY46" fmla="*/ 1628464 h 3934203"/>
              <a:gd name="connsiteX47" fmla="*/ 5174776 w 10025223"/>
              <a:gd name="connsiteY47" fmla="*/ 1608603 h 3934203"/>
              <a:gd name="connsiteX48" fmla="*/ 5228831 w 10025223"/>
              <a:gd name="connsiteY48" fmla="*/ 1637753 h 3934203"/>
              <a:gd name="connsiteX49" fmla="*/ 5183865 w 10025223"/>
              <a:gd name="connsiteY49" fmla="*/ 1743142 h 3934203"/>
              <a:gd name="connsiteX50" fmla="*/ 5073952 w 10025223"/>
              <a:gd name="connsiteY50" fmla="*/ 1923167 h 3934203"/>
              <a:gd name="connsiteX51" fmla="*/ 4878431 w 10025223"/>
              <a:gd name="connsiteY51" fmla="*/ 2081529 h 3934203"/>
              <a:gd name="connsiteX52" fmla="*/ 4767397 w 10025223"/>
              <a:gd name="connsiteY52" fmla="*/ 2169820 h 3934203"/>
              <a:gd name="connsiteX53" fmla="*/ 4712300 w 10025223"/>
              <a:gd name="connsiteY53" fmla="*/ 2218110 h 3934203"/>
              <a:gd name="connsiteX54" fmla="*/ 5079798 w 10025223"/>
              <a:gd name="connsiteY54" fmla="*/ 2643827 h 3934203"/>
              <a:gd name="connsiteX55" fmla="*/ 5492983 w 10025223"/>
              <a:gd name="connsiteY55" fmla="*/ 2108757 h 3934203"/>
              <a:gd name="connsiteX56" fmla="*/ 5612266 w 10025223"/>
              <a:gd name="connsiteY56" fmla="*/ 1748347 h 3934203"/>
              <a:gd name="connsiteX57" fmla="*/ 5472161 w 10025223"/>
              <a:gd name="connsiteY57" fmla="*/ 1406035 h 3934203"/>
              <a:gd name="connsiteX58" fmla="*/ 5009326 w 10025223"/>
              <a:gd name="connsiteY58" fmla="*/ 1279945 h 3934203"/>
              <a:gd name="connsiteX59" fmla="*/ 4875108 w 10025223"/>
              <a:gd name="connsiteY59" fmla="*/ 1305091 h 3934203"/>
              <a:gd name="connsiteX60" fmla="*/ 5043240 w 10025223"/>
              <a:gd name="connsiteY60" fmla="*/ 1168230 h 3934203"/>
              <a:gd name="connsiteX61" fmla="*/ 5277281 w 10025223"/>
              <a:gd name="connsiteY61" fmla="*/ 1106086 h 3934203"/>
              <a:gd name="connsiteX62" fmla="*/ 5440769 w 10025223"/>
              <a:gd name="connsiteY62" fmla="*/ 1141042 h 3934203"/>
              <a:gd name="connsiteX63" fmla="*/ 5609943 w 10025223"/>
              <a:gd name="connsiteY63" fmla="*/ 1232577 h 3934203"/>
              <a:gd name="connsiteX64" fmla="*/ 5751488 w 10025223"/>
              <a:gd name="connsiteY64" fmla="*/ 1352460 h 3934203"/>
              <a:gd name="connsiteX65" fmla="*/ 5836416 w 10025223"/>
              <a:gd name="connsiteY65" fmla="*/ 1472624 h 3934203"/>
              <a:gd name="connsiteX66" fmla="*/ 5976920 w 10025223"/>
              <a:gd name="connsiteY66" fmla="*/ 1708666 h 3934203"/>
              <a:gd name="connsiteX67" fmla="*/ 6017162 w 10025223"/>
              <a:gd name="connsiteY67" fmla="*/ 1863906 h 3934203"/>
              <a:gd name="connsiteX68" fmla="*/ 6017162 w 10025223"/>
              <a:gd name="connsiteY68" fmla="*/ 3324287 h 3934203"/>
              <a:gd name="connsiteX69" fmla="*/ 6391306 w 10025223"/>
              <a:gd name="connsiteY69" fmla="*/ 3593524 h 3934203"/>
              <a:gd name="connsiteX70" fmla="*/ 6391306 w 10025223"/>
              <a:gd name="connsiteY70" fmla="*/ 979637 h 3934203"/>
              <a:gd name="connsiteX71" fmla="*/ 6720027 w 10025223"/>
              <a:gd name="connsiteY71" fmla="*/ 979637 h 3934203"/>
              <a:gd name="connsiteX72" fmla="*/ 6770740 w 10025223"/>
              <a:gd name="connsiteY72" fmla="*/ 979637 h 3934203"/>
              <a:gd name="connsiteX73" fmla="*/ 6795768 w 10025223"/>
              <a:gd name="connsiteY73" fmla="*/ 1095352 h 3934203"/>
              <a:gd name="connsiteX74" fmla="*/ 7033510 w 10025223"/>
              <a:gd name="connsiteY74" fmla="*/ 1875998 h 3934203"/>
              <a:gd name="connsiteX75" fmla="*/ 7350715 w 10025223"/>
              <a:gd name="connsiteY75" fmla="*/ 2471570 h 3934203"/>
              <a:gd name="connsiteX76" fmla="*/ 7688223 w 10025223"/>
              <a:gd name="connsiteY76" fmla="*/ 2854244 h 3934203"/>
              <a:gd name="connsiteX77" fmla="*/ 8014477 w 10025223"/>
              <a:gd name="connsiteY77" fmla="*/ 3069305 h 3934203"/>
              <a:gd name="connsiteX78" fmla="*/ 8295727 w 10025223"/>
              <a:gd name="connsiteY78" fmla="*/ 3163081 h 3934203"/>
              <a:gd name="connsiteX79" fmla="*/ 8505703 w 10025223"/>
              <a:gd name="connsiteY79" fmla="*/ 3183502 h 3934203"/>
              <a:gd name="connsiteX80" fmla="*/ 8921610 w 10025223"/>
              <a:gd name="connsiteY80" fmla="*/ 3092168 h 3934203"/>
              <a:gd name="connsiteX81" fmla="*/ 9213751 w 10025223"/>
              <a:gd name="connsiteY81" fmla="*/ 2854684 h 3934203"/>
              <a:gd name="connsiteX82" fmla="*/ 9385967 w 10025223"/>
              <a:gd name="connsiteY82" fmla="*/ 2530230 h 3934203"/>
              <a:gd name="connsiteX83" fmla="*/ 9441064 w 10025223"/>
              <a:gd name="connsiteY83" fmla="*/ 2169820 h 3934203"/>
              <a:gd name="connsiteX84" fmla="*/ 9312332 w 10025223"/>
              <a:gd name="connsiteY84" fmla="*/ 1601436 h 3934203"/>
              <a:gd name="connsiteX85" fmla="*/ 9008660 w 10025223"/>
              <a:gd name="connsiteY85" fmla="*/ 1253798 h 3934203"/>
              <a:gd name="connsiteX86" fmla="*/ 8652774 w 10025223"/>
              <a:gd name="connsiteY86" fmla="*/ 1078778 h 3934203"/>
              <a:gd name="connsiteX87" fmla="*/ 8371485 w 10025223"/>
              <a:gd name="connsiteY87" fmla="*/ 1030889 h 3934203"/>
              <a:gd name="connsiteX88" fmla="*/ 8077703 w 10025223"/>
              <a:gd name="connsiteY88" fmla="*/ 1090831 h 3934203"/>
              <a:gd name="connsiteX89" fmla="*/ 7862401 w 10025223"/>
              <a:gd name="connsiteY89" fmla="*/ 1241145 h 3934203"/>
              <a:gd name="connsiteX90" fmla="*/ 7731587 w 10025223"/>
              <a:gd name="connsiteY90" fmla="*/ 1434744 h 3934203"/>
              <a:gd name="connsiteX91" fmla="*/ 7688223 w 10025223"/>
              <a:gd name="connsiteY91" fmla="*/ 1635030 h 3934203"/>
              <a:gd name="connsiteX92" fmla="*/ 7835413 w 10025223"/>
              <a:gd name="connsiteY92" fmla="*/ 2015181 h 3934203"/>
              <a:gd name="connsiteX93" fmla="*/ 8236065 w 10025223"/>
              <a:gd name="connsiteY93" fmla="*/ 2173824 h 3934203"/>
              <a:gd name="connsiteX94" fmla="*/ 8399153 w 10025223"/>
              <a:gd name="connsiteY94" fmla="*/ 2148879 h 3934203"/>
              <a:gd name="connsiteX95" fmla="*/ 8562401 w 10025223"/>
              <a:gd name="connsiteY95" fmla="*/ 2069237 h 3934203"/>
              <a:gd name="connsiteX96" fmla="*/ 8688010 w 10025223"/>
              <a:gd name="connsiteY96" fmla="*/ 1926650 h 3934203"/>
              <a:gd name="connsiteX97" fmla="*/ 8738902 w 10025223"/>
              <a:gd name="connsiteY97" fmla="*/ 1715433 h 3934203"/>
              <a:gd name="connsiteX98" fmla="*/ 8710703 w 10025223"/>
              <a:gd name="connsiteY98" fmla="*/ 1567081 h 3934203"/>
              <a:gd name="connsiteX99" fmla="*/ 8695190 w 10025223"/>
              <a:gd name="connsiteY99" fmla="*/ 1533350 h 3934203"/>
              <a:gd name="connsiteX100" fmla="*/ 8734197 w 10025223"/>
              <a:gd name="connsiteY100" fmla="*/ 1536051 h 3934203"/>
              <a:gd name="connsiteX101" fmla="*/ 8849816 w 10025223"/>
              <a:gd name="connsiteY101" fmla="*/ 1579333 h 3934203"/>
              <a:gd name="connsiteX102" fmla="*/ 8976787 w 10025223"/>
              <a:gd name="connsiteY102" fmla="*/ 1700618 h 3934203"/>
              <a:gd name="connsiteX103" fmla="*/ 9064517 w 10025223"/>
              <a:gd name="connsiteY103" fmla="*/ 1865788 h 3934203"/>
              <a:gd name="connsiteX104" fmla="*/ 9097671 w 10025223"/>
              <a:gd name="connsiteY104" fmla="*/ 2029356 h 3934203"/>
              <a:gd name="connsiteX105" fmla="*/ 9060033 w 10025223"/>
              <a:gd name="connsiteY105" fmla="*/ 2237209 h 3934203"/>
              <a:gd name="connsiteX106" fmla="*/ 8945555 w 10025223"/>
              <a:gd name="connsiteY106" fmla="*/ 2452471 h 3934203"/>
              <a:gd name="connsiteX107" fmla="*/ 8748672 w 10025223"/>
              <a:gd name="connsiteY107" fmla="*/ 2619442 h 3934203"/>
              <a:gd name="connsiteX108" fmla="*/ 8455411 w 10025223"/>
              <a:gd name="connsiteY108" fmla="*/ 2686351 h 3934203"/>
              <a:gd name="connsiteX109" fmla="*/ 8081827 w 10025223"/>
              <a:gd name="connsiteY109" fmla="*/ 2615558 h 3934203"/>
              <a:gd name="connsiteX110" fmla="*/ 7716771 w 10025223"/>
              <a:gd name="connsiteY110" fmla="*/ 2363860 h 3934203"/>
              <a:gd name="connsiteX111" fmla="*/ 7369975 w 10025223"/>
              <a:gd name="connsiteY111" fmla="*/ 1873596 h 3934203"/>
              <a:gd name="connsiteX112" fmla="*/ 7056133 w 10025223"/>
              <a:gd name="connsiteY112" fmla="*/ 1070530 h 3934203"/>
              <a:gd name="connsiteX113" fmla="*/ 6822416 w 10025223"/>
              <a:gd name="connsiteY113" fmla="*/ 979637 h 3934203"/>
              <a:gd name="connsiteX114" fmla="*/ 9728640 w 10025223"/>
              <a:gd name="connsiteY114" fmla="*/ 979637 h 3934203"/>
              <a:gd name="connsiteX115" fmla="*/ 9525551 w 10025223"/>
              <a:gd name="connsiteY115" fmla="*/ 636244 h 3934203"/>
              <a:gd name="connsiteX116" fmla="*/ 6594235 w 10025223"/>
              <a:gd name="connsiteY116" fmla="*/ 636244 h 3934203"/>
              <a:gd name="connsiteX117" fmla="*/ 6530552 w 10025223"/>
              <a:gd name="connsiteY117" fmla="*/ 636244 h 3934203"/>
              <a:gd name="connsiteX118" fmla="*/ 6375557 w 10025223"/>
              <a:gd name="connsiteY118" fmla="*/ 636244 h 3934203"/>
              <a:gd name="connsiteX119" fmla="*/ 6375495 w 10025223"/>
              <a:gd name="connsiteY119" fmla="*/ 635598 h 3934203"/>
              <a:gd name="connsiteX120" fmla="*/ 6364159 w 10025223"/>
              <a:gd name="connsiteY120" fmla="*/ 599726 h 3934203"/>
              <a:gd name="connsiteX121" fmla="*/ 6286799 w 10025223"/>
              <a:gd name="connsiteY121" fmla="*/ 358318 h 3934203"/>
              <a:gd name="connsiteX122" fmla="*/ 6017162 w 10025223"/>
              <a:gd name="connsiteY122" fmla="*/ 149343 h 3934203"/>
              <a:gd name="connsiteX123" fmla="*/ 3484488 w 10025223"/>
              <a:gd name="connsiteY123" fmla="*/ 144218 h 3934203"/>
              <a:gd name="connsiteX124" fmla="*/ 3484488 w 10025223"/>
              <a:gd name="connsiteY124" fmla="*/ 747740 h 3934203"/>
              <a:gd name="connsiteX125" fmla="*/ 3475226 w 10025223"/>
              <a:gd name="connsiteY125" fmla="*/ 740188 h 3934203"/>
              <a:gd name="connsiteX126" fmla="*/ 3338098 w 10025223"/>
              <a:gd name="connsiteY126" fmla="*/ 636244 h 3934203"/>
              <a:gd name="connsiteX127" fmla="*/ 3021464 w 10025223"/>
              <a:gd name="connsiteY127" fmla="*/ 636244 h 3934203"/>
              <a:gd name="connsiteX128" fmla="*/ 2816201 w 10025223"/>
              <a:gd name="connsiteY128" fmla="*/ 636244 h 3934203"/>
              <a:gd name="connsiteX129" fmla="*/ 90211 w 10025223"/>
              <a:gd name="connsiteY129" fmla="*/ 636244 h 3934203"/>
              <a:gd name="connsiteX130" fmla="*/ 279686 w 10025223"/>
              <a:gd name="connsiteY130" fmla="*/ 979637 h 3934203"/>
              <a:gd name="connsiteX131" fmla="*/ 1240914 w 10025223"/>
              <a:gd name="connsiteY131" fmla="*/ 979637 h 3934203"/>
              <a:gd name="connsiteX132" fmla="*/ 1096886 w 10025223"/>
              <a:gd name="connsiteY132" fmla="*/ 1102523 h 3934203"/>
              <a:gd name="connsiteX133" fmla="*/ 983689 w 10025223"/>
              <a:gd name="connsiteY133" fmla="*/ 1290356 h 3934203"/>
              <a:gd name="connsiteX134" fmla="*/ 889152 w 10025223"/>
              <a:gd name="connsiteY134" fmla="*/ 1447758 h 3934203"/>
              <a:gd name="connsiteX135" fmla="*/ 804786 w 10025223"/>
              <a:gd name="connsiteY135" fmla="*/ 1507539 h 3934203"/>
              <a:gd name="connsiteX136" fmla="*/ 742281 w 10025223"/>
              <a:gd name="connsiteY136" fmla="*/ 1447678 h 3934203"/>
              <a:gd name="connsiteX137" fmla="*/ 637974 w 10025223"/>
              <a:gd name="connsiteY137" fmla="*/ 1281387 h 3934203"/>
              <a:gd name="connsiteX138" fmla="*/ 371620 w 10025223"/>
              <a:gd name="connsiteY138" fmla="*/ 1394703 h 3934203"/>
              <a:gd name="connsiteX139" fmla="*/ 706084 w 10025223"/>
              <a:gd name="connsiteY139" fmla="*/ 1854816 h 3934203"/>
              <a:gd name="connsiteX140" fmla="*/ 970556 w 10025223"/>
              <a:gd name="connsiteY140" fmla="*/ 1968814 h 3934203"/>
              <a:gd name="connsiteX141" fmla="*/ 1142452 w 10025223"/>
              <a:gd name="connsiteY141" fmla="*/ 1880403 h 3934203"/>
              <a:gd name="connsiteX142" fmla="*/ 1190360 w 10025223"/>
              <a:gd name="connsiteY142" fmla="*/ 1709497 h 3934203"/>
              <a:gd name="connsiteX143" fmla="*/ 1186424 w 10025223"/>
              <a:gd name="connsiteY143" fmla="*/ 1686851 h 3934203"/>
              <a:gd name="connsiteX144" fmla="*/ 1220447 w 10025223"/>
              <a:gd name="connsiteY144" fmla="*/ 1662327 h 3934203"/>
              <a:gd name="connsiteX145" fmla="*/ 1395273 w 10025223"/>
              <a:gd name="connsiteY145" fmla="*/ 1479390 h 3934203"/>
              <a:gd name="connsiteX146" fmla="*/ 1483484 w 10025223"/>
              <a:gd name="connsiteY146" fmla="*/ 1275381 h 3934203"/>
              <a:gd name="connsiteX147" fmla="*/ 1553836 w 10025223"/>
              <a:gd name="connsiteY147" fmla="*/ 1458529 h 3934203"/>
              <a:gd name="connsiteX148" fmla="*/ 1711158 w 10025223"/>
              <a:gd name="connsiteY148" fmla="*/ 1670787 h 3934203"/>
              <a:gd name="connsiteX149" fmla="*/ 1904756 w 10025223"/>
              <a:gd name="connsiteY149" fmla="*/ 1851533 h 3934203"/>
              <a:gd name="connsiteX150" fmla="*/ 2090187 w 10025223"/>
              <a:gd name="connsiteY150" fmla="*/ 1937501 h 3934203"/>
              <a:gd name="connsiteX151" fmla="*/ 1276150 w 10025223"/>
              <a:gd name="connsiteY151" fmla="*/ 2389886 h 3934203"/>
              <a:gd name="connsiteX152" fmla="*/ 1601204 w 10025223"/>
              <a:gd name="connsiteY152" fmla="*/ 2795904 h 3934203"/>
              <a:gd name="connsiteX153" fmla="*/ 1637113 w 10025223"/>
              <a:gd name="connsiteY153" fmla="*/ 2781789 h 3934203"/>
              <a:gd name="connsiteX154" fmla="*/ 1636536 w 10025223"/>
              <a:gd name="connsiteY154" fmla="*/ 2780931 h 3934203"/>
              <a:gd name="connsiteX155" fmla="*/ 1656008 w 10025223"/>
              <a:gd name="connsiteY155" fmla="*/ 2782898 h 3934203"/>
              <a:gd name="connsiteX156" fmla="*/ 1699906 w 10025223"/>
              <a:gd name="connsiteY156" fmla="*/ 2783371 h 3934203"/>
              <a:gd name="connsiteX157" fmla="*/ 1760569 w 10025223"/>
              <a:gd name="connsiteY157" fmla="*/ 2785012 h 3934203"/>
              <a:gd name="connsiteX158" fmla="*/ 1823192 w 10025223"/>
              <a:gd name="connsiteY158" fmla="*/ 2796624 h 3934203"/>
              <a:gd name="connsiteX159" fmla="*/ 1881773 w 10025223"/>
              <a:gd name="connsiteY159" fmla="*/ 2815764 h 3934203"/>
              <a:gd name="connsiteX160" fmla="*/ 1962336 w 10025223"/>
              <a:gd name="connsiteY160" fmla="*/ 2848157 h 3934203"/>
              <a:gd name="connsiteX161" fmla="*/ 2069686 w 10025223"/>
              <a:gd name="connsiteY161" fmla="*/ 2894725 h 3934203"/>
              <a:gd name="connsiteX162" fmla="*/ 2169629 w 10025223"/>
              <a:gd name="connsiteY162" fmla="*/ 2958230 h 3934203"/>
              <a:gd name="connsiteX163" fmla="*/ 2199339 w 10025223"/>
              <a:gd name="connsiteY163" fmla="*/ 2976649 h 3934203"/>
              <a:gd name="connsiteX164" fmla="*/ 2277900 w 10025223"/>
              <a:gd name="connsiteY164" fmla="*/ 3040555 h 3934203"/>
              <a:gd name="connsiteX165" fmla="*/ 2292475 w 10025223"/>
              <a:gd name="connsiteY165" fmla="*/ 3064820 h 3934203"/>
              <a:gd name="connsiteX166" fmla="*/ 2330434 w 10025223"/>
              <a:gd name="connsiteY166" fmla="*/ 3091648 h 3934203"/>
              <a:gd name="connsiteX167" fmla="*/ 2616559 w 10025223"/>
              <a:gd name="connsiteY167" fmla="*/ 3295955 h 3934203"/>
              <a:gd name="connsiteX168" fmla="*/ 2598309 w 10025223"/>
              <a:gd name="connsiteY168" fmla="*/ 3386110 h 3934203"/>
              <a:gd name="connsiteX169" fmla="*/ 2606237 w 10025223"/>
              <a:gd name="connsiteY169" fmla="*/ 3394038 h 3934203"/>
              <a:gd name="connsiteX170" fmla="*/ 2608239 w 10025223"/>
              <a:gd name="connsiteY170" fmla="*/ 3398523 h 3934203"/>
              <a:gd name="connsiteX171" fmla="*/ 2634026 w 10025223"/>
              <a:gd name="connsiteY171" fmla="*/ 3469956 h 3934203"/>
              <a:gd name="connsiteX172" fmla="*/ 2858417 w 10025223"/>
              <a:gd name="connsiteY172" fmla="*/ 3567897 h 3934203"/>
              <a:gd name="connsiteX173" fmla="*/ 2863782 w 10025223"/>
              <a:gd name="connsiteY173" fmla="*/ 1657934 h 3934203"/>
              <a:gd name="connsiteX174" fmla="*/ 2863782 w 10025223"/>
              <a:gd name="connsiteY174" fmla="*/ 1698295 h 3934203"/>
              <a:gd name="connsiteX175" fmla="*/ 2868907 w 10025223"/>
              <a:gd name="connsiteY175" fmla="*/ 1661538 h 3934203"/>
              <a:gd name="connsiteX176" fmla="*/ 2881801 w 10025223"/>
              <a:gd name="connsiteY176" fmla="*/ 1627503 h 3934203"/>
              <a:gd name="connsiteX177" fmla="*/ 2925285 w 10025223"/>
              <a:gd name="connsiteY177" fmla="*/ 1510182 h 3934203"/>
              <a:gd name="connsiteX178" fmla="*/ 2880519 w 10025223"/>
              <a:gd name="connsiteY178" fmla="*/ 1486638 h 3934203"/>
              <a:gd name="connsiteX179" fmla="*/ 2930410 w 10025223"/>
              <a:gd name="connsiteY179" fmla="*/ 1440030 h 3934203"/>
              <a:gd name="connsiteX180" fmla="*/ 2945065 w 10025223"/>
              <a:gd name="connsiteY180" fmla="*/ 1416806 h 3934203"/>
              <a:gd name="connsiteX181" fmla="*/ 2950912 w 10025223"/>
              <a:gd name="connsiteY181" fmla="*/ 1330477 h 3934203"/>
              <a:gd name="connsiteX182" fmla="*/ 2913153 w 10025223"/>
              <a:gd name="connsiteY182" fmla="*/ 1109570 h 3934203"/>
              <a:gd name="connsiteX183" fmla="*/ 2825182 w 10025223"/>
              <a:gd name="connsiteY183" fmla="*/ 979637 h 3934203"/>
              <a:gd name="connsiteX184" fmla="*/ 3032744 w 10025223"/>
              <a:gd name="connsiteY184" fmla="*/ 979637 h 3934203"/>
              <a:gd name="connsiteX185" fmla="*/ 3257306 w 10025223"/>
              <a:gd name="connsiteY185" fmla="*/ 979637 h 3934203"/>
              <a:gd name="connsiteX186" fmla="*/ 3268106 w 10025223"/>
              <a:gd name="connsiteY186" fmla="*/ 979637 h 3934203"/>
              <a:gd name="connsiteX187" fmla="*/ 3320079 w 10025223"/>
              <a:gd name="connsiteY187" fmla="*/ 1029648 h 3934203"/>
              <a:gd name="connsiteX188" fmla="*/ 3396037 w 10025223"/>
              <a:gd name="connsiteY188" fmla="*/ 1131633 h 3934203"/>
              <a:gd name="connsiteX189" fmla="*/ 3459702 w 10025223"/>
              <a:gd name="connsiteY189" fmla="*/ 1244109 h 3934203"/>
              <a:gd name="connsiteX190" fmla="*/ 3484488 w 10025223"/>
              <a:gd name="connsiteY190" fmla="*/ 1320467 h 3934203"/>
              <a:gd name="connsiteX191" fmla="*/ 3484488 w 10025223"/>
              <a:gd name="connsiteY191" fmla="*/ 3324607 h 3934203"/>
              <a:gd name="connsiteX192" fmla="*/ 3853507 w 10025223"/>
              <a:gd name="connsiteY192" fmla="*/ 3593524 h 3934203"/>
              <a:gd name="connsiteX193" fmla="*/ 3853507 w 10025223"/>
              <a:gd name="connsiteY193" fmla="*/ 979637 h 3934203"/>
              <a:gd name="connsiteX194" fmla="*/ 4416326 w 10025223"/>
              <a:gd name="connsiteY194" fmla="*/ 979637 h 3934203"/>
              <a:gd name="connsiteX195" fmla="*/ 4197221 w 10025223"/>
              <a:gd name="connsiteY195" fmla="*/ 636244 h 3934203"/>
              <a:gd name="connsiteX196" fmla="*/ 3834528 w 10025223"/>
              <a:gd name="connsiteY196" fmla="*/ 636244 h 3934203"/>
              <a:gd name="connsiteX197" fmla="*/ 3821074 w 10025223"/>
              <a:gd name="connsiteY197" fmla="*/ 593239 h 3934203"/>
              <a:gd name="connsiteX198" fmla="*/ 3739350 w 10025223"/>
              <a:gd name="connsiteY198" fmla="*/ 360120 h 3934203"/>
              <a:gd name="connsiteX199" fmla="*/ 3484488 w 10025223"/>
              <a:gd name="connsiteY199" fmla="*/ 144218 h 3934203"/>
              <a:gd name="connsiteX200" fmla="*/ 11955 w 10025223"/>
              <a:gd name="connsiteY200" fmla="*/ 128945 h 3934203"/>
              <a:gd name="connsiteX201" fmla="*/ 10025223 w 10025223"/>
              <a:gd name="connsiteY201" fmla="*/ 0 h 3934203"/>
              <a:gd name="connsiteX202" fmla="*/ 10025223 w 10025223"/>
              <a:gd name="connsiteY202" fmla="*/ 3923360 h 3934203"/>
              <a:gd name="connsiteX203" fmla="*/ 119805 w 10025223"/>
              <a:gd name="connsiteY203" fmla="*/ 3754740 h 3934203"/>
              <a:gd name="connsiteX204" fmla="*/ 11955 w 10025223"/>
              <a:gd name="connsiteY204" fmla="*/ 128945 h 3934203"/>
              <a:gd name="connsiteX0" fmla="*/ 2491399 w 10025223"/>
              <a:gd name="connsiteY0" fmla="*/ 2081569 h 3754740"/>
              <a:gd name="connsiteX1" fmla="*/ 2489878 w 10025223"/>
              <a:gd name="connsiteY1" fmla="*/ 2903694 h 3754740"/>
              <a:gd name="connsiteX2" fmla="*/ 2361586 w 10025223"/>
              <a:gd name="connsiteY2" fmla="*/ 2709014 h 3754740"/>
              <a:gd name="connsiteX3" fmla="*/ 2211992 w 10025223"/>
              <a:gd name="connsiteY3" fmla="*/ 2674499 h 3754740"/>
              <a:gd name="connsiteX4" fmla="*/ 2217038 w 10025223"/>
              <a:gd name="connsiteY4" fmla="*/ 2674499 h 3754740"/>
              <a:gd name="connsiteX5" fmla="*/ 2148567 w 10025223"/>
              <a:gd name="connsiteY5" fmla="*/ 2561983 h 3754740"/>
              <a:gd name="connsiteX6" fmla="*/ 2123177 w 10025223"/>
              <a:gd name="connsiteY6" fmla="*/ 2616662 h 3754740"/>
              <a:gd name="connsiteX7" fmla="*/ 1851782 w 10025223"/>
              <a:gd name="connsiteY7" fmla="*/ 2430808 h 3754740"/>
              <a:gd name="connsiteX8" fmla="*/ 2491399 w 10025223"/>
              <a:gd name="connsiteY8" fmla="*/ 2081569 h 3754740"/>
              <a:gd name="connsiteX9" fmla="*/ 1730217 w 10025223"/>
              <a:gd name="connsiteY9" fmla="*/ 979637 h 3754740"/>
              <a:gd name="connsiteX10" fmla="*/ 2455955 w 10025223"/>
              <a:gd name="connsiteY10" fmla="*/ 979637 h 3754740"/>
              <a:gd name="connsiteX11" fmla="*/ 2478814 w 10025223"/>
              <a:gd name="connsiteY11" fmla="*/ 1006937 h 3754740"/>
              <a:gd name="connsiteX12" fmla="*/ 2544214 w 10025223"/>
              <a:gd name="connsiteY12" fmla="*/ 1093313 h 3754740"/>
              <a:gd name="connsiteX13" fmla="*/ 2571642 w 10025223"/>
              <a:gd name="connsiteY13" fmla="*/ 1221005 h 3754740"/>
              <a:gd name="connsiteX14" fmla="*/ 2571642 w 10025223"/>
              <a:gd name="connsiteY14" fmla="*/ 1266331 h 3754740"/>
              <a:gd name="connsiteX15" fmla="*/ 2542371 w 10025223"/>
              <a:gd name="connsiteY15" fmla="*/ 1372440 h 3754740"/>
              <a:gd name="connsiteX16" fmla="*/ 2468256 w 10025223"/>
              <a:gd name="connsiteY16" fmla="*/ 1450961 h 3754740"/>
              <a:gd name="connsiteX17" fmla="*/ 2369674 w 10025223"/>
              <a:gd name="connsiteY17" fmla="*/ 1500492 h 3754740"/>
              <a:gd name="connsiteX18" fmla="*/ 2266848 w 10025223"/>
              <a:gd name="connsiteY18" fmla="*/ 1517790 h 3754740"/>
              <a:gd name="connsiteX19" fmla="*/ 2100918 w 10025223"/>
              <a:gd name="connsiteY19" fmla="*/ 1468499 h 3754740"/>
              <a:gd name="connsiteX20" fmla="*/ 1929181 w 10025223"/>
              <a:gd name="connsiteY20" fmla="*/ 1338405 h 3754740"/>
              <a:gd name="connsiteX21" fmla="*/ 1796485 w 10025223"/>
              <a:gd name="connsiteY21" fmla="*/ 1170713 h 3754740"/>
              <a:gd name="connsiteX22" fmla="*/ 1746473 w 10025223"/>
              <a:gd name="connsiteY22" fmla="*/ 1009107 h 3754740"/>
              <a:gd name="connsiteX23" fmla="*/ 1747555 w 10025223"/>
              <a:gd name="connsiteY23" fmla="*/ 983681 h 3754740"/>
              <a:gd name="connsiteX24" fmla="*/ 1730217 w 10025223"/>
              <a:gd name="connsiteY24" fmla="*/ 979637 h 3754740"/>
              <a:gd name="connsiteX25" fmla="*/ 6017162 w 10025223"/>
              <a:gd name="connsiteY25" fmla="*/ 149343 h 3754740"/>
              <a:gd name="connsiteX26" fmla="*/ 6017162 w 10025223"/>
              <a:gd name="connsiteY26" fmla="*/ 1242434 h 3754740"/>
              <a:gd name="connsiteX27" fmla="*/ 6009933 w 10025223"/>
              <a:gd name="connsiteY27" fmla="*/ 1218752 h 3754740"/>
              <a:gd name="connsiteX28" fmla="*/ 5961465 w 10025223"/>
              <a:gd name="connsiteY28" fmla="*/ 1127749 h 3754740"/>
              <a:gd name="connsiteX29" fmla="*/ 5769908 w 10025223"/>
              <a:gd name="connsiteY29" fmla="*/ 905040 h 3754740"/>
              <a:gd name="connsiteX30" fmla="*/ 5535066 w 10025223"/>
              <a:gd name="connsiteY30" fmla="*/ 743314 h 3754740"/>
              <a:gd name="connsiteX31" fmla="*/ 5294338 w 10025223"/>
              <a:gd name="connsiteY31" fmla="*/ 723373 h 3754740"/>
              <a:gd name="connsiteX32" fmla="*/ 5294338 w 10025223"/>
              <a:gd name="connsiteY32" fmla="*/ 672120 h 3754740"/>
              <a:gd name="connsiteX33" fmla="*/ 5207770 w 10025223"/>
              <a:gd name="connsiteY33" fmla="*/ 672120 h 3754740"/>
              <a:gd name="connsiteX34" fmla="*/ 5083322 w 10025223"/>
              <a:gd name="connsiteY34" fmla="*/ 682811 h 3754740"/>
              <a:gd name="connsiteX35" fmla="*/ 4896770 w 10025223"/>
              <a:gd name="connsiteY35" fmla="*/ 727978 h 3754740"/>
              <a:gd name="connsiteX36" fmla="*/ 4680107 w 10025223"/>
              <a:gd name="connsiteY36" fmla="*/ 835048 h 3754740"/>
              <a:gd name="connsiteX37" fmla="*/ 4461963 w 10025223"/>
              <a:gd name="connsiteY37" fmla="*/ 1089429 h 3754740"/>
              <a:gd name="connsiteX38" fmla="*/ 4371430 w 10025223"/>
              <a:gd name="connsiteY38" fmla="*/ 1220124 h 3754740"/>
              <a:gd name="connsiteX39" fmla="*/ 4341199 w 10025223"/>
              <a:gd name="connsiteY39" fmla="*/ 1396545 h 3754740"/>
              <a:gd name="connsiteX40" fmla="*/ 4355213 w 10025223"/>
              <a:gd name="connsiteY40" fmla="*/ 1523436 h 3754740"/>
              <a:gd name="connsiteX41" fmla="*/ 4410230 w 10025223"/>
              <a:gd name="connsiteY41" fmla="*/ 1655251 h 3754740"/>
              <a:gd name="connsiteX42" fmla="*/ 4521945 w 10025223"/>
              <a:gd name="connsiteY42" fmla="*/ 1758237 h 3754740"/>
              <a:gd name="connsiteX43" fmla="*/ 4708376 w 10025223"/>
              <a:gd name="connsiteY43" fmla="*/ 1799600 h 3754740"/>
              <a:gd name="connsiteX44" fmla="*/ 4846398 w 10025223"/>
              <a:gd name="connsiteY44" fmla="*/ 1761601 h 3754740"/>
              <a:gd name="connsiteX45" fmla="*/ 5001077 w 10025223"/>
              <a:gd name="connsiteY45" fmla="*/ 1685082 h 3754740"/>
              <a:gd name="connsiteX46" fmla="*/ 5130210 w 10025223"/>
              <a:gd name="connsiteY46" fmla="*/ 1628464 h 3754740"/>
              <a:gd name="connsiteX47" fmla="*/ 5174776 w 10025223"/>
              <a:gd name="connsiteY47" fmla="*/ 1608603 h 3754740"/>
              <a:gd name="connsiteX48" fmla="*/ 5228831 w 10025223"/>
              <a:gd name="connsiteY48" fmla="*/ 1637753 h 3754740"/>
              <a:gd name="connsiteX49" fmla="*/ 5183865 w 10025223"/>
              <a:gd name="connsiteY49" fmla="*/ 1743142 h 3754740"/>
              <a:gd name="connsiteX50" fmla="*/ 5073952 w 10025223"/>
              <a:gd name="connsiteY50" fmla="*/ 1923167 h 3754740"/>
              <a:gd name="connsiteX51" fmla="*/ 4878431 w 10025223"/>
              <a:gd name="connsiteY51" fmla="*/ 2081529 h 3754740"/>
              <a:gd name="connsiteX52" fmla="*/ 4767397 w 10025223"/>
              <a:gd name="connsiteY52" fmla="*/ 2169820 h 3754740"/>
              <a:gd name="connsiteX53" fmla="*/ 4712300 w 10025223"/>
              <a:gd name="connsiteY53" fmla="*/ 2218110 h 3754740"/>
              <a:gd name="connsiteX54" fmla="*/ 5079798 w 10025223"/>
              <a:gd name="connsiteY54" fmla="*/ 2643827 h 3754740"/>
              <a:gd name="connsiteX55" fmla="*/ 5492983 w 10025223"/>
              <a:gd name="connsiteY55" fmla="*/ 2108757 h 3754740"/>
              <a:gd name="connsiteX56" fmla="*/ 5612266 w 10025223"/>
              <a:gd name="connsiteY56" fmla="*/ 1748347 h 3754740"/>
              <a:gd name="connsiteX57" fmla="*/ 5472161 w 10025223"/>
              <a:gd name="connsiteY57" fmla="*/ 1406035 h 3754740"/>
              <a:gd name="connsiteX58" fmla="*/ 5009326 w 10025223"/>
              <a:gd name="connsiteY58" fmla="*/ 1279945 h 3754740"/>
              <a:gd name="connsiteX59" fmla="*/ 4875108 w 10025223"/>
              <a:gd name="connsiteY59" fmla="*/ 1305091 h 3754740"/>
              <a:gd name="connsiteX60" fmla="*/ 5043240 w 10025223"/>
              <a:gd name="connsiteY60" fmla="*/ 1168230 h 3754740"/>
              <a:gd name="connsiteX61" fmla="*/ 5277281 w 10025223"/>
              <a:gd name="connsiteY61" fmla="*/ 1106086 h 3754740"/>
              <a:gd name="connsiteX62" fmla="*/ 5440769 w 10025223"/>
              <a:gd name="connsiteY62" fmla="*/ 1141042 h 3754740"/>
              <a:gd name="connsiteX63" fmla="*/ 5609943 w 10025223"/>
              <a:gd name="connsiteY63" fmla="*/ 1232577 h 3754740"/>
              <a:gd name="connsiteX64" fmla="*/ 5751488 w 10025223"/>
              <a:gd name="connsiteY64" fmla="*/ 1352460 h 3754740"/>
              <a:gd name="connsiteX65" fmla="*/ 5836416 w 10025223"/>
              <a:gd name="connsiteY65" fmla="*/ 1472624 h 3754740"/>
              <a:gd name="connsiteX66" fmla="*/ 5976920 w 10025223"/>
              <a:gd name="connsiteY66" fmla="*/ 1708666 h 3754740"/>
              <a:gd name="connsiteX67" fmla="*/ 6017162 w 10025223"/>
              <a:gd name="connsiteY67" fmla="*/ 1863906 h 3754740"/>
              <a:gd name="connsiteX68" fmla="*/ 6017162 w 10025223"/>
              <a:gd name="connsiteY68" fmla="*/ 3324287 h 3754740"/>
              <a:gd name="connsiteX69" fmla="*/ 6391306 w 10025223"/>
              <a:gd name="connsiteY69" fmla="*/ 3593524 h 3754740"/>
              <a:gd name="connsiteX70" fmla="*/ 6391306 w 10025223"/>
              <a:gd name="connsiteY70" fmla="*/ 979637 h 3754740"/>
              <a:gd name="connsiteX71" fmla="*/ 6720027 w 10025223"/>
              <a:gd name="connsiteY71" fmla="*/ 979637 h 3754740"/>
              <a:gd name="connsiteX72" fmla="*/ 6770740 w 10025223"/>
              <a:gd name="connsiteY72" fmla="*/ 979637 h 3754740"/>
              <a:gd name="connsiteX73" fmla="*/ 6795768 w 10025223"/>
              <a:gd name="connsiteY73" fmla="*/ 1095352 h 3754740"/>
              <a:gd name="connsiteX74" fmla="*/ 7033510 w 10025223"/>
              <a:gd name="connsiteY74" fmla="*/ 1875998 h 3754740"/>
              <a:gd name="connsiteX75" fmla="*/ 7350715 w 10025223"/>
              <a:gd name="connsiteY75" fmla="*/ 2471570 h 3754740"/>
              <a:gd name="connsiteX76" fmla="*/ 7688223 w 10025223"/>
              <a:gd name="connsiteY76" fmla="*/ 2854244 h 3754740"/>
              <a:gd name="connsiteX77" fmla="*/ 8014477 w 10025223"/>
              <a:gd name="connsiteY77" fmla="*/ 3069305 h 3754740"/>
              <a:gd name="connsiteX78" fmla="*/ 8295727 w 10025223"/>
              <a:gd name="connsiteY78" fmla="*/ 3163081 h 3754740"/>
              <a:gd name="connsiteX79" fmla="*/ 8505703 w 10025223"/>
              <a:gd name="connsiteY79" fmla="*/ 3183502 h 3754740"/>
              <a:gd name="connsiteX80" fmla="*/ 8921610 w 10025223"/>
              <a:gd name="connsiteY80" fmla="*/ 3092168 h 3754740"/>
              <a:gd name="connsiteX81" fmla="*/ 9213751 w 10025223"/>
              <a:gd name="connsiteY81" fmla="*/ 2854684 h 3754740"/>
              <a:gd name="connsiteX82" fmla="*/ 9385967 w 10025223"/>
              <a:gd name="connsiteY82" fmla="*/ 2530230 h 3754740"/>
              <a:gd name="connsiteX83" fmla="*/ 9441064 w 10025223"/>
              <a:gd name="connsiteY83" fmla="*/ 2169820 h 3754740"/>
              <a:gd name="connsiteX84" fmla="*/ 9312332 w 10025223"/>
              <a:gd name="connsiteY84" fmla="*/ 1601436 h 3754740"/>
              <a:gd name="connsiteX85" fmla="*/ 9008660 w 10025223"/>
              <a:gd name="connsiteY85" fmla="*/ 1253798 h 3754740"/>
              <a:gd name="connsiteX86" fmla="*/ 8652774 w 10025223"/>
              <a:gd name="connsiteY86" fmla="*/ 1078778 h 3754740"/>
              <a:gd name="connsiteX87" fmla="*/ 8371485 w 10025223"/>
              <a:gd name="connsiteY87" fmla="*/ 1030889 h 3754740"/>
              <a:gd name="connsiteX88" fmla="*/ 8077703 w 10025223"/>
              <a:gd name="connsiteY88" fmla="*/ 1090831 h 3754740"/>
              <a:gd name="connsiteX89" fmla="*/ 7862401 w 10025223"/>
              <a:gd name="connsiteY89" fmla="*/ 1241145 h 3754740"/>
              <a:gd name="connsiteX90" fmla="*/ 7731587 w 10025223"/>
              <a:gd name="connsiteY90" fmla="*/ 1434744 h 3754740"/>
              <a:gd name="connsiteX91" fmla="*/ 7688223 w 10025223"/>
              <a:gd name="connsiteY91" fmla="*/ 1635030 h 3754740"/>
              <a:gd name="connsiteX92" fmla="*/ 7835413 w 10025223"/>
              <a:gd name="connsiteY92" fmla="*/ 2015181 h 3754740"/>
              <a:gd name="connsiteX93" fmla="*/ 8236065 w 10025223"/>
              <a:gd name="connsiteY93" fmla="*/ 2173824 h 3754740"/>
              <a:gd name="connsiteX94" fmla="*/ 8399153 w 10025223"/>
              <a:gd name="connsiteY94" fmla="*/ 2148879 h 3754740"/>
              <a:gd name="connsiteX95" fmla="*/ 8562401 w 10025223"/>
              <a:gd name="connsiteY95" fmla="*/ 2069237 h 3754740"/>
              <a:gd name="connsiteX96" fmla="*/ 8688010 w 10025223"/>
              <a:gd name="connsiteY96" fmla="*/ 1926650 h 3754740"/>
              <a:gd name="connsiteX97" fmla="*/ 8738902 w 10025223"/>
              <a:gd name="connsiteY97" fmla="*/ 1715433 h 3754740"/>
              <a:gd name="connsiteX98" fmla="*/ 8710703 w 10025223"/>
              <a:gd name="connsiteY98" fmla="*/ 1567081 h 3754740"/>
              <a:gd name="connsiteX99" fmla="*/ 8695190 w 10025223"/>
              <a:gd name="connsiteY99" fmla="*/ 1533350 h 3754740"/>
              <a:gd name="connsiteX100" fmla="*/ 8734197 w 10025223"/>
              <a:gd name="connsiteY100" fmla="*/ 1536051 h 3754740"/>
              <a:gd name="connsiteX101" fmla="*/ 8849816 w 10025223"/>
              <a:gd name="connsiteY101" fmla="*/ 1579333 h 3754740"/>
              <a:gd name="connsiteX102" fmla="*/ 8976787 w 10025223"/>
              <a:gd name="connsiteY102" fmla="*/ 1700618 h 3754740"/>
              <a:gd name="connsiteX103" fmla="*/ 9064517 w 10025223"/>
              <a:gd name="connsiteY103" fmla="*/ 1865788 h 3754740"/>
              <a:gd name="connsiteX104" fmla="*/ 9097671 w 10025223"/>
              <a:gd name="connsiteY104" fmla="*/ 2029356 h 3754740"/>
              <a:gd name="connsiteX105" fmla="*/ 9060033 w 10025223"/>
              <a:gd name="connsiteY105" fmla="*/ 2237209 h 3754740"/>
              <a:gd name="connsiteX106" fmla="*/ 8945555 w 10025223"/>
              <a:gd name="connsiteY106" fmla="*/ 2452471 h 3754740"/>
              <a:gd name="connsiteX107" fmla="*/ 8748672 w 10025223"/>
              <a:gd name="connsiteY107" fmla="*/ 2619442 h 3754740"/>
              <a:gd name="connsiteX108" fmla="*/ 8455411 w 10025223"/>
              <a:gd name="connsiteY108" fmla="*/ 2686351 h 3754740"/>
              <a:gd name="connsiteX109" fmla="*/ 8081827 w 10025223"/>
              <a:gd name="connsiteY109" fmla="*/ 2615558 h 3754740"/>
              <a:gd name="connsiteX110" fmla="*/ 7716771 w 10025223"/>
              <a:gd name="connsiteY110" fmla="*/ 2363860 h 3754740"/>
              <a:gd name="connsiteX111" fmla="*/ 7369975 w 10025223"/>
              <a:gd name="connsiteY111" fmla="*/ 1873596 h 3754740"/>
              <a:gd name="connsiteX112" fmla="*/ 7056133 w 10025223"/>
              <a:gd name="connsiteY112" fmla="*/ 1070530 h 3754740"/>
              <a:gd name="connsiteX113" fmla="*/ 6822416 w 10025223"/>
              <a:gd name="connsiteY113" fmla="*/ 979637 h 3754740"/>
              <a:gd name="connsiteX114" fmla="*/ 9728640 w 10025223"/>
              <a:gd name="connsiteY114" fmla="*/ 979637 h 3754740"/>
              <a:gd name="connsiteX115" fmla="*/ 9525551 w 10025223"/>
              <a:gd name="connsiteY115" fmla="*/ 636244 h 3754740"/>
              <a:gd name="connsiteX116" fmla="*/ 6594235 w 10025223"/>
              <a:gd name="connsiteY116" fmla="*/ 636244 h 3754740"/>
              <a:gd name="connsiteX117" fmla="*/ 6530552 w 10025223"/>
              <a:gd name="connsiteY117" fmla="*/ 636244 h 3754740"/>
              <a:gd name="connsiteX118" fmla="*/ 6375557 w 10025223"/>
              <a:gd name="connsiteY118" fmla="*/ 636244 h 3754740"/>
              <a:gd name="connsiteX119" fmla="*/ 6375495 w 10025223"/>
              <a:gd name="connsiteY119" fmla="*/ 635598 h 3754740"/>
              <a:gd name="connsiteX120" fmla="*/ 6364159 w 10025223"/>
              <a:gd name="connsiteY120" fmla="*/ 599726 h 3754740"/>
              <a:gd name="connsiteX121" fmla="*/ 6286799 w 10025223"/>
              <a:gd name="connsiteY121" fmla="*/ 358318 h 3754740"/>
              <a:gd name="connsiteX122" fmla="*/ 6017162 w 10025223"/>
              <a:gd name="connsiteY122" fmla="*/ 149343 h 3754740"/>
              <a:gd name="connsiteX123" fmla="*/ 3484488 w 10025223"/>
              <a:gd name="connsiteY123" fmla="*/ 144218 h 3754740"/>
              <a:gd name="connsiteX124" fmla="*/ 3484488 w 10025223"/>
              <a:gd name="connsiteY124" fmla="*/ 747740 h 3754740"/>
              <a:gd name="connsiteX125" fmla="*/ 3475226 w 10025223"/>
              <a:gd name="connsiteY125" fmla="*/ 740188 h 3754740"/>
              <a:gd name="connsiteX126" fmla="*/ 3338098 w 10025223"/>
              <a:gd name="connsiteY126" fmla="*/ 636244 h 3754740"/>
              <a:gd name="connsiteX127" fmla="*/ 3021464 w 10025223"/>
              <a:gd name="connsiteY127" fmla="*/ 636244 h 3754740"/>
              <a:gd name="connsiteX128" fmla="*/ 2816201 w 10025223"/>
              <a:gd name="connsiteY128" fmla="*/ 636244 h 3754740"/>
              <a:gd name="connsiteX129" fmla="*/ 90211 w 10025223"/>
              <a:gd name="connsiteY129" fmla="*/ 636244 h 3754740"/>
              <a:gd name="connsiteX130" fmla="*/ 279686 w 10025223"/>
              <a:gd name="connsiteY130" fmla="*/ 979637 h 3754740"/>
              <a:gd name="connsiteX131" fmla="*/ 1240914 w 10025223"/>
              <a:gd name="connsiteY131" fmla="*/ 979637 h 3754740"/>
              <a:gd name="connsiteX132" fmla="*/ 1096886 w 10025223"/>
              <a:gd name="connsiteY132" fmla="*/ 1102523 h 3754740"/>
              <a:gd name="connsiteX133" fmla="*/ 983689 w 10025223"/>
              <a:gd name="connsiteY133" fmla="*/ 1290356 h 3754740"/>
              <a:gd name="connsiteX134" fmla="*/ 889152 w 10025223"/>
              <a:gd name="connsiteY134" fmla="*/ 1447758 h 3754740"/>
              <a:gd name="connsiteX135" fmla="*/ 804786 w 10025223"/>
              <a:gd name="connsiteY135" fmla="*/ 1507539 h 3754740"/>
              <a:gd name="connsiteX136" fmla="*/ 742281 w 10025223"/>
              <a:gd name="connsiteY136" fmla="*/ 1447678 h 3754740"/>
              <a:gd name="connsiteX137" fmla="*/ 637974 w 10025223"/>
              <a:gd name="connsiteY137" fmla="*/ 1281387 h 3754740"/>
              <a:gd name="connsiteX138" fmla="*/ 371620 w 10025223"/>
              <a:gd name="connsiteY138" fmla="*/ 1394703 h 3754740"/>
              <a:gd name="connsiteX139" fmla="*/ 706084 w 10025223"/>
              <a:gd name="connsiteY139" fmla="*/ 1854816 h 3754740"/>
              <a:gd name="connsiteX140" fmla="*/ 970556 w 10025223"/>
              <a:gd name="connsiteY140" fmla="*/ 1968814 h 3754740"/>
              <a:gd name="connsiteX141" fmla="*/ 1142452 w 10025223"/>
              <a:gd name="connsiteY141" fmla="*/ 1880403 h 3754740"/>
              <a:gd name="connsiteX142" fmla="*/ 1190360 w 10025223"/>
              <a:gd name="connsiteY142" fmla="*/ 1709497 h 3754740"/>
              <a:gd name="connsiteX143" fmla="*/ 1186424 w 10025223"/>
              <a:gd name="connsiteY143" fmla="*/ 1686851 h 3754740"/>
              <a:gd name="connsiteX144" fmla="*/ 1220447 w 10025223"/>
              <a:gd name="connsiteY144" fmla="*/ 1662327 h 3754740"/>
              <a:gd name="connsiteX145" fmla="*/ 1395273 w 10025223"/>
              <a:gd name="connsiteY145" fmla="*/ 1479390 h 3754740"/>
              <a:gd name="connsiteX146" fmla="*/ 1483484 w 10025223"/>
              <a:gd name="connsiteY146" fmla="*/ 1275381 h 3754740"/>
              <a:gd name="connsiteX147" fmla="*/ 1553836 w 10025223"/>
              <a:gd name="connsiteY147" fmla="*/ 1458529 h 3754740"/>
              <a:gd name="connsiteX148" fmla="*/ 1711158 w 10025223"/>
              <a:gd name="connsiteY148" fmla="*/ 1670787 h 3754740"/>
              <a:gd name="connsiteX149" fmla="*/ 1904756 w 10025223"/>
              <a:gd name="connsiteY149" fmla="*/ 1851533 h 3754740"/>
              <a:gd name="connsiteX150" fmla="*/ 2090187 w 10025223"/>
              <a:gd name="connsiteY150" fmla="*/ 1937501 h 3754740"/>
              <a:gd name="connsiteX151" fmla="*/ 1276150 w 10025223"/>
              <a:gd name="connsiteY151" fmla="*/ 2389886 h 3754740"/>
              <a:gd name="connsiteX152" fmla="*/ 1601204 w 10025223"/>
              <a:gd name="connsiteY152" fmla="*/ 2795904 h 3754740"/>
              <a:gd name="connsiteX153" fmla="*/ 1637113 w 10025223"/>
              <a:gd name="connsiteY153" fmla="*/ 2781789 h 3754740"/>
              <a:gd name="connsiteX154" fmla="*/ 1636536 w 10025223"/>
              <a:gd name="connsiteY154" fmla="*/ 2780931 h 3754740"/>
              <a:gd name="connsiteX155" fmla="*/ 1656008 w 10025223"/>
              <a:gd name="connsiteY155" fmla="*/ 2782898 h 3754740"/>
              <a:gd name="connsiteX156" fmla="*/ 1699906 w 10025223"/>
              <a:gd name="connsiteY156" fmla="*/ 2783371 h 3754740"/>
              <a:gd name="connsiteX157" fmla="*/ 1760569 w 10025223"/>
              <a:gd name="connsiteY157" fmla="*/ 2785012 h 3754740"/>
              <a:gd name="connsiteX158" fmla="*/ 1823192 w 10025223"/>
              <a:gd name="connsiteY158" fmla="*/ 2796624 h 3754740"/>
              <a:gd name="connsiteX159" fmla="*/ 1881773 w 10025223"/>
              <a:gd name="connsiteY159" fmla="*/ 2815764 h 3754740"/>
              <a:gd name="connsiteX160" fmla="*/ 1962336 w 10025223"/>
              <a:gd name="connsiteY160" fmla="*/ 2848157 h 3754740"/>
              <a:gd name="connsiteX161" fmla="*/ 2069686 w 10025223"/>
              <a:gd name="connsiteY161" fmla="*/ 2894725 h 3754740"/>
              <a:gd name="connsiteX162" fmla="*/ 2169629 w 10025223"/>
              <a:gd name="connsiteY162" fmla="*/ 2958230 h 3754740"/>
              <a:gd name="connsiteX163" fmla="*/ 2199339 w 10025223"/>
              <a:gd name="connsiteY163" fmla="*/ 2976649 h 3754740"/>
              <a:gd name="connsiteX164" fmla="*/ 2277900 w 10025223"/>
              <a:gd name="connsiteY164" fmla="*/ 3040555 h 3754740"/>
              <a:gd name="connsiteX165" fmla="*/ 2292475 w 10025223"/>
              <a:gd name="connsiteY165" fmla="*/ 3064820 h 3754740"/>
              <a:gd name="connsiteX166" fmla="*/ 2330434 w 10025223"/>
              <a:gd name="connsiteY166" fmla="*/ 3091648 h 3754740"/>
              <a:gd name="connsiteX167" fmla="*/ 2616559 w 10025223"/>
              <a:gd name="connsiteY167" fmla="*/ 3295955 h 3754740"/>
              <a:gd name="connsiteX168" fmla="*/ 2598309 w 10025223"/>
              <a:gd name="connsiteY168" fmla="*/ 3386110 h 3754740"/>
              <a:gd name="connsiteX169" fmla="*/ 2606237 w 10025223"/>
              <a:gd name="connsiteY169" fmla="*/ 3394038 h 3754740"/>
              <a:gd name="connsiteX170" fmla="*/ 2608239 w 10025223"/>
              <a:gd name="connsiteY170" fmla="*/ 3398523 h 3754740"/>
              <a:gd name="connsiteX171" fmla="*/ 2634026 w 10025223"/>
              <a:gd name="connsiteY171" fmla="*/ 3469956 h 3754740"/>
              <a:gd name="connsiteX172" fmla="*/ 2858417 w 10025223"/>
              <a:gd name="connsiteY172" fmla="*/ 3567897 h 3754740"/>
              <a:gd name="connsiteX173" fmla="*/ 2863782 w 10025223"/>
              <a:gd name="connsiteY173" fmla="*/ 1657934 h 3754740"/>
              <a:gd name="connsiteX174" fmla="*/ 2863782 w 10025223"/>
              <a:gd name="connsiteY174" fmla="*/ 1698295 h 3754740"/>
              <a:gd name="connsiteX175" fmla="*/ 2868907 w 10025223"/>
              <a:gd name="connsiteY175" fmla="*/ 1661538 h 3754740"/>
              <a:gd name="connsiteX176" fmla="*/ 2881801 w 10025223"/>
              <a:gd name="connsiteY176" fmla="*/ 1627503 h 3754740"/>
              <a:gd name="connsiteX177" fmla="*/ 2925285 w 10025223"/>
              <a:gd name="connsiteY177" fmla="*/ 1510182 h 3754740"/>
              <a:gd name="connsiteX178" fmla="*/ 2880519 w 10025223"/>
              <a:gd name="connsiteY178" fmla="*/ 1486638 h 3754740"/>
              <a:gd name="connsiteX179" fmla="*/ 2930410 w 10025223"/>
              <a:gd name="connsiteY179" fmla="*/ 1440030 h 3754740"/>
              <a:gd name="connsiteX180" fmla="*/ 2945065 w 10025223"/>
              <a:gd name="connsiteY180" fmla="*/ 1416806 h 3754740"/>
              <a:gd name="connsiteX181" fmla="*/ 2950912 w 10025223"/>
              <a:gd name="connsiteY181" fmla="*/ 1330477 h 3754740"/>
              <a:gd name="connsiteX182" fmla="*/ 2913153 w 10025223"/>
              <a:gd name="connsiteY182" fmla="*/ 1109570 h 3754740"/>
              <a:gd name="connsiteX183" fmla="*/ 2825182 w 10025223"/>
              <a:gd name="connsiteY183" fmla="*/ 979637 h 3754740"/>
              <a:gd name="connsiteX184" fmla="*/ 3032744 w 10025223"/>
              <a:gd name="connsiteY184" fmla="*/ 979637 h 3754740"/>
              <a:gd name="connsiteX185" fmla="*/ 3257306 w 10025223"/>
              <a:gd name="connsiteY185" fmla="*/ 979637 h 3754740"/>
              <a:gd name="connsiteX186" fmla="*/ 3268106 w 10025223"/>
              <a:gd name="connsiteY186" fmla="*/ 979637 h 3754740"/>
              <a:gd name="connsiteX187" fmla="*/ 3320079 w 10025223"/>
              <a:gd name="connsiteY187" fmla="*/ 1029648 h 3754740"/>
              <a:gd name="connsiteX188" fmla="*/ 3396037 w 10025223"/>
              <a:gd name="connsiteY188" fmla="*/ 1131633 h 3754740"/>
              <a:gd name="connsiteX189" fmla="*/ 3459702 w 10025223"/>
              <a:gd name="connsiteY189" fmla="*/ 1244109 h 3754740"/>
              <a:gd name="connsiteX190" fmla="*/ 3484488 w 10025223"/>
              <a:gd name="connsiteY190" fmla="*/ 1320467 h 3754740"/>
              <a:gd name="connsiteX191" fmla="*/ 3484488 w 10025223"/>
              <a:gd name="connsiteY191" fmla="*/ 3324607 h 3754740"/>
              <a:gd name="connsiteX192" fmla="*/ 3853507 w 10025223"/>
              <a:gd name="connsiteY192" fmla="*/ 3593524 h 3754740"/>
              <a:gd name="connsiteX193" fmla="*/ 3853507 w 10025223"/>
              <a:gd name="connsiteY193" fmla="*/ 979637 h 3754740"/>
              <a:gd name="connsiteX194" fmla="*/ 4416326 w 10025223"/>
              <a:gd name="connsiteY194" fmla="*/ 979637 h 3754740"/>
              <a:gd name="connsiteX195" fmla="*/ 4197221 w 10025223"/>
              <a:gd name="connsiteY195" fmla="*/ 636244 h 3754740"/>
              <a:gd name="connsiteX196" fmla="*/ 3834528 w 10025223"/>
              <a:gd name="connsiteY196" fmla="*/ 636244 h 3754740"/>
              <a:gd name="connsiteX197" fmla="*/ 3821074 w 10025223"/>
              <a:gd name="connsiteY197" fmla="*/ 593239 h 3754740"/>
              <a:gd name="connsiteX198" fmla="*/ 3739350 w 10025223"/>
              <a:gd name="connsiteY198" fmla="*/ 360120 h 3754740"/>
              <a:gd name="connsiteX199" fmla="*/ 3484488 w 10025223"/>
              <a:gd name="connsiteY199" fmla="*/ 144218 h 3754740"/>
              <a:gd name="connsiteX200" fmla="*/ 11955 w 10025223"/>
              <a:gd name="connsiteY200" fmla="*/ 128945 h 3754740"/>
              <a:gd name="connsiteX201" fmla="*/ 10025223 w 10025223"/>
              <a:gd name="connsiteY201" fmla="*/ 0 h 3754740"/>
              <a:gd name="connsiteX202" fmla="*/ 9863448 w 10025223"/>
              <a:gd name="connsiteY202" fmla="*/ 3705146 h 3754740"/>
              <a:gd name="connsiteX203" fmla="*/ 119805 w 10025223"/>
              <a:gd name="connsiteY203" fmla="*/ 3754740 h 3754740"/>
              <a:gd name="connsiteX204" fmla="*/ 11955 w 10025223"/>
              <a:gd name="connsiteY204" fmla="*/ 128945 h 3754740"/>
              <a:gd name="connsiteX0" fmla="*/ 2491399 w 10025223"/>
              <a:gd name="connsiteY0" fmla="*/ 2081569 h 3754740"/>
              <a:gd name="connsiteX1" fmla="*/ 2489878 w 10025223"/>
              <a:gd name="connsiteY1" fmla="*/ 2903694 h 3754740"/>
              <a:gd name="connsiteX2" fmla="*/ 2361586 w 10025223"/>
              <a:gd name="connsiteY2" fmla="*/ 2709014 h 3754740"/>
              <a:gd name="connsiteX3" fmla="*/ 2211992 w 10025223"/>
              <a:gd name="connsiteY3" fmla="*/ 2674499 h 3754740"/>
              <a:gd name="connsiteX4" fmla="*/ 2217038 w 10025223"/>
              <a:gd name="connsiteY4" fmla="*/ 2674499 h 3754740"/>
              <a:gd name="connsiteX5" fmla="*/ 2148567 w 10025223"/>
              <a:gd name="connsiteY5" fmla="*/ 2561983 h 3754740"/>
              <a:gd name="connsiteX6" fmla="*/ 2123177 w 10025223"/>
              <a:gd name="connsiteY6" fmla="*/ 2616662 h 3754740"/>
              <a:gd name="connsiteX7" fmla="*/ 1851782 w 10025223"/>
              <a:gd name="connsiteY7" fmla="*/ 2430808 h 3754740"/>
              <a:gd name="connsiteX8" fmla="*/ 2491399 w 10025223"/>
              <a:gd name="connsiteY8" fmla="*/ 2081569 h 3754740"/>
              <a:gd name="connsiteX9" fmla="*/ 1730217 w 10025223"/>
              <a:gd name="connsiteY9" fmla="*/ 979637 h 3754740"/>
              <a:gd name="connsiteX10" fmla="*/ 2455955 w 10025223"/>
              <a:gd name="connsiteY10" fmla="*/ 979637 h 3754740"/>
              <a:gd name="connsiteX11" fmla="*/ 2478814 w 10025223"/>
              <a:gd name="connsiteY11" fmla="*/ 1006937 h 3754740"/>
              <a:gd name="connsiteX12" fmla="*/ 2544214 w 10025223"/>
              <a:gd name="connsiteY12" fmla="*/ 1093313 h 3754740"/>
              <a:gd name="connsiteX13" fmla="*/ 2571642 w 10025223"/>
              <a:gd name="connsiteY13" fmla="*/ 1221005 h 3754740"/>
              <a:gd name="connsiteX14" fmla="*/ 2571642 w 10025223"/>
              <a:gd name="connsiteY14" fmla="*/ 1266331 h 3754740"/>
              <a:gd name="connsiteX15" fmla="*/ 2542371 w 10025223"/>
              <a:gd name="connsiteY15" fmla="*/ 1372440 h 3754740"/>
              <a:gd name="connsiteX16" fmla="*/ 2468256 w 10025223"/>
              <a:gd name="connsiteY16" fmla="*/ 1450961 h 3754740"/>
              <a:gd name="connsiteX17" fmla="*/ 2369674 w 10025223"/>
              <a:gd name="connsiteY17" fmla="*/ 1500492 h 3754740"/>
              <a:gd name="connsiteX18" fmla="*/ 2266848 w 10025223"/>
              <a:gd name="connsiteY18" fmla="*/ 1517790 h 3754740"/>
              <a:gd name="connsiteX19" fmla="*/ 2100918 w 10025223"/>
              <a:gd name="connsiteY19" fmla="*/ 1468499 h 3754740"/>
              <a:gd name="connsiteX20" fmla="*/ 1929181 w 10025223"/>
              <a:gd name="connsiteY20" fmla="*/ 1338405 h 3754740"/>
              <a:gd name="connsiteX21" fmla="*/ 1796485 w 10025223"/>
              <a:gd name="connsiteY21" fmla="*/ 1170713 h 3754740"/>
              <a:gd name="connsiteX22" fmla="*/ 1746473 w 10025223"/>
              <a:gd name="connsiteY22" fmla="*/ 1009107 h 3754740"/>
              <a:gd name="connsiteX23" fmla="*/ 1747555 w 10025223"/>
              <a:gd name="connsiteY23" fmla="*/ 983681 h 3754740"/>
              <a:gd name="connsiteX24" fmla="*/ 1730217 w 10025223"/>
              <a:gd name="connsiteY24" fmla="*/ 979637 h 3754740"/>
              <a:gd name="connsiteX25" fmla="*/ 6017162 w 10025223"/>
              <a:gd name="connsiteY25" fmla="*/ 149343 h 3754740"/>
              <a:gd name="connsiteX26" fmla="*/ 6017162 w 10025223"/>
              <a:gd name="connsiteY26" fmla="*/ 1242434 h 3754740"/>
              <a:gd name="connsiteX27" fmla="*/ 6009933 w 10025223"/>
              <a:gd name="connsiteY27" fmla="*/ 1218752 h 3754740"/>
              <a:gd name="connsiteX28" fmla="*/ 5961465 w 10025223"/>
              <a:gd name="connsiteY28" fmla="*/ 1127749 h 3754740"/>
              <a:gd name="connsiteX29" fmla="*/ 5769908 w 10025223"/>
              <a:gd name="connsiteY29" fmla="*/ 905040 h 3754740"/>
              <a:gd name="connsiteX30" fmla="*/ 5535066 w 10025223"/>
              <a:gd name="connsiteY30" fmla="*/ 743314 h 3754740"/>
              <a:gd name="connsiteX31" fmla="*/ 5294338 w 10025223"/>
              <a:gd name="connsiteY31" fmla="*/ 723373 h 3754740"/>
              <a:gd name="connsiteX32" fmla="*/ 5294338 w 10025223"/>
              <a:gd name="connsiteY32" fmla="*/ 672120 h 3754740"/>
              <a:gd name="connsiteX33" fmla="*/ 5207770 w 10025223"/>
              <a:gd name="connsiteY33" fmla="*/ 672120 h 3754740"/>
              <a:gd name="connsiteX34" fmla="*/ 5083322 w 10025223"/>
              <a:gd name="connsiteY34" fmla="*/ 682811 h 3754740"/>
              <a:gd name="connsiteX35" fmla="*/ 4896770 w 10025223"/>
              <a:gd name="connsiteY35" fmla="*/ 727978 h 3754740"/>
              <a:gd name="connsiteX36" fmla="*/ 4680107 w 10025223"/>
              <a:gd name="connsiteY36" fmla="*/ 835048 h 3754740"/>
              <a:gd name="connsiteX37" fmla="*/ 4461963 w 10025223"/>
              <a:gd name="connsiteY37" fmla="*/ 1089429 h 3754740"/>
              <a:gd name="connsiteX38" fmla="*/ 4371430 w 10025223"/>
              <a:gd name="connsiteY38" fmla="*/ 1220124 h 3754740"/>
              <a:gd name="connsiteX39" fmla="*/ 4341199 w 10025223"/>
              <a:gd name="connsiteY39" fmla="*/ 1396545 h 3754740"/>
              <a:gd name="connsiteX40" fmla="*/ 4355213 w 10025223"/>
              <a:gd name="connsiteY40" fmla="*/ 1523436 h 3754740"/>
              <a:gd name="connsiteX41" fmla="*/ 4410230 w 10025223"/>
              <a:gd name="connsiteY41" fmla="*/ 1655251 h 3754740"/>
              <a:gd name="connsiteX42" fmla="*/ 4521945 w 10025223"/>
              <a:gd name="connsiteY42" fmla="*/ 1758237 h 3754740"/>
              <a:gd name="connsiteX43" fmla="*/ 4708376 w 10025223"/>
              <a:gd name="connsiteY43" fmla="*/ 1799600 h 3754740"/>
              <a:gd name="connsiteX44" fmla="*/ 4846398 w 10025223"/>
              <a:gd name="connsiteY44" fmla="*/ 1761601 h 3754740"/>
              <a:gd name="connsiteX45" fmla="*/ 5001077 w 10025223"/>
              <a:gd name="connsiteY45" fmla="*/ 1685082 h 3754740"/>
              <a:gd name="connsiteX46" fmla="*/ 5130210 w 10025223"/>
              <a:gd name="connsiteY46" fmla="*/ 1628464 h 3754740"/>
              <a:gd name="connsiteX47" fmla="*/ 5174776 w 10025223"/>
              <a:gd name="connsiteY47" fmla="*/ 1608603 h 3754740"/>
              <a:gd name="connsiteX48" fmla="*/ 5228831 w 10025223"/>
              <a:gd name="connsiteY48" fmla="*/ 1637753 h 3754740"/>
              <a:gd name="connsiteX49" fmla="*/ 5183865 w 10025223"/>
              <a:gd name="connsiteY49" fmla="*/ 1743142 h 3754740"/>
              <a:gd name="connsiteX50" fmla="*/ 5073952 w 10025223"/>
              <a:gd name="connsiteY50" fmla="*/ 1923167 h 3754740"/>
              <a:gd name="connsiteX51" fmla="*/ 4878431 w 10025223"/>
              <a:gd name="connsiteY51" fmla="*/ 2081529 h 3754740"/>
              <a:gd name="connsiteX52" fmla="*/ 4767397 w 10025223"/>
              <a:gd name="connsiteY52" fmla="*/ 2169820 h 3754740"/>
              <a:gd name="connsiteX53" fmla="*/ 4712300 w 10025223"/>
              <a:gd name="connsiteY53" fmla="*/ 2218110 h 3754740"/>
              <a:gd name="connsiteX54" fmla="*/ 5079798 w 10025223"/>
              <a:gd name="connsiteY54" fmla="*/ 2643827 h 3754740"/>
              <a:gd name="connsiteX55" fmla="*/ 5492983 w 10025223"/>
              <a:gd name="connsiteY55" fmla="*/ 2108757 h 3754740"/>
              <a:gd name="connsiteX56" fmla="*/ 5612266 w 10025223"/>
              <a:gd name="connsiteY56" fmla="*/ 1748347 h 3754740"/>
              <a:gd name="connsiteX57" fmla="*/ 5472161 w 10025223"/>
              <a:gd name="connsiteY57" fmla="*/ 1406035 h 3754740"/>
              <a:gd name="connsiteX58" fmla="*/ 5009326 w 10025223"/>
              <a:gd name="connsiteY58" fmla="*/ 1279945 h 3754740"/>
              <a:gd name="connsiteX59" fmla="*/ 4875108 w 10025223"/>
              <a:gd name="connsiteY59" fmla="*/ 1305091 h 3754740"/>
              <a:gd name="connsiteX60" fmla="*/ 5043240 w 10025223"/>
              <a:gd name="connsiteY60" fmla="*/ 1168230 h 3754740"/>
              <a:gd name="connsiteX61" fmla="*/ 5277281 w 10025223"/>
              <a:gd name="connsiteY61" fmla="*/ 1106086 h 3754740"/>
              <a:gd name="connsiteX62" fmla="*/ 5440769 w 10025223"/>
              <a:gd name="connsiteY62" fmla="*/ 1141042 h 3754740"/>
              <a:gd name="connsiteX63" fmla="*/ 5609943 w 10025223"/>
              <a:gd name="connsiteY63" fmla="*/ 1232577 h 3754740"/>
              <a:gd name="connsiteX64" fmla="*/ 5751488 w 10025223"/>
              <a:gd name="connsiteY64" fmla="*/ 1352460 h 3754740"/>
              <a:gd name="connsiteX65" fmla="*/ 5836416 w 10025223"/>
              <a:gd name="connsiteY65" fmla="*/ 1472624 h 3754740"/>
              <a:gd name="connsiteX66" fmla="*/ 5976920 w 10025223"/>
              <a:gd name="connsiteY66" fmla="*/ 1708666 h 3754740"/>
              <a:gd name="connsiteX67" fmla="*/ 6017162 w 10025223"/>
              <a:gd name="connsiteY67" fmla="*/ 1863906 h 3754740"/>
              <a:gd name="connsiteX68" fmla="*/ 6017162 w 10025223"/>
              <a:gd name="connsiteY68" fmla="*/ 3324287 h 3754740"/>
              <a:gd name="connsiteX69" fmla="*/ 6391306 w 10025223"/>
              <a:gd name="connsiteY69" fmla="*/ 3593524 h 3754740"/>
              <a:gd name="connsiteX70" fmla="*/ 6391306 w 10025223"/>
              <a:gd name="connsiteY70" fmla="*/ 979637 h 3754740"/>
              <a:gd name="connsiteX71" fmla="*/ 6720027 w 10025223"/>
              <a:gd name="connsiteY71" fmla="*/ 979637 h 3754740"/>
              <a:gd name="connsiteX72" fmla="*/ 6770740 w 10025223"/>
              <a:gd name="connsiteY72" fmla="*/ 979637 h 3754740"/>
              <a:gd name="connsiteX73" fmla="*/ 6795768 w 10025223"/>
              <a:gd name="connsiteY73" fmla="*/ 1095352 h 3754740"/>
              <a:gd name="connsiteX74" fmla="*/ 7033510 w 10025223"/>
              <a:gd name="connsiteY74" fmla="*/ 1875998 h 3754740"/>
              <a:gd name="connsiteX75" fmla="*/ 7350715 w 10025223"/>
              <a:gd name="connsiteY75" fmla="*/ 2471570 h 3754740"/>
              <a:gd name="connsiteX76" fmla="*/ 7688223 w 10025223"/>
              <a:gd name="connsiteY76" fmla="*/ 2854244 h 3754740"/>
              <a:gd name="connsiteX77" fmla="*/ 8014477 w 10025223"/>
              <a:gd name="connsiteY77" fmla="*/ 3069305 h 3754740"/>
              <a:gd name="connsiteX78" fmla="*/ 8295727 w 10025223"/>
              <a:gd name="connsiteY78" fmla="*/ 3163081 h 3754740"/>
              <a:gd name="connsiteX79" fmla="*/ 8505703 w 10025223"/>
              <a:gd name="connsiteY79" fmla="*/ 3183502 h 3754740"/>
              <a:gd name="connsiteX80" fmla="*/ 8921610 w 10025223"/>
              <a:gd name="connsiteY80" fmla="*/ 3092168 h 3754740"/>
              <a:gd name="connsiteX81" fmla="*/ 9213751 w 10025223"/>
              <a:gd name="connsiteY81" fmla="*/ 2854684 h 3754740"/>
              <a:gd name="connsiteX82" fmla="*/ 9385967 w 10025223"/>
              <a:gd name="connsiteY82" fmla="*/ 2530230 h 3754740"/>
              <a:gd name="connsiteX83" fmla="*/ 9441064 w 10025223"/>
              <a:gd name="connsiteY83" fmla="*/ 2169820 h 3754740"/>
              <a:gd name="connsiteX84" fmla="*/ 9312332 w 10025223"/>
              <a:gd name="connsiteY84" fmla="*/ 1601436 h 3754740"/>
              <a:gd name="connsiteX85" fmla="*/ 9008660 w 10025223"/>
              <a:gd name="connsiteY85" fmla="*/ 1253798 h 3754740"/>
              <a:gd name="connsiteX86" fmla="*/ 8652774 w 10025223"/>
              <a:gd name="connsiteY86" fmla="*/ 1078778 h 3754740"/>
              <a:gd name="connsiteX87" fmla="*/ 8371485 w 10025223"/>
              <a:gd name="connsiteY87" fmla="*/ 1030889 h 3754740"/>
              <a:gd name="connsiteX88" fmla="*/ 8077703 w 10025223"/>
              <a:gd name="connsiteY88" fmla="*/ 1090831 h 3754740"/>
              <a:gd name="connsiteX89" fmla="*/ 7862401 w 10025223"/>
              <a:gd name="connsiteY89" fmla="*/ 1241145 h 3754740"/>
              <a:gd name="connsiteX90" fmla="*/ 7731587 w 10025223"/>
              <a:gd name="connsiteY90" fmla="*/ 1434744 h 3754740"/>
              <a:gd name="connsiteX91" fmla="*/ 7688223 w 10025223"/>
              <a:gd name="connsiteY91" fmla="*/ 1635030 h 3754740"/>
              <a:gd name="connsiteX92" fmla="*/ 7835413 w 10025223"/>
              <a:gd name="connsiteY92" fmla="*/ 2015181 h 3754740"/>
              <a:gd name="connsiteX93" fmla="*/ 8236065 w 10025223"/>
              <a:gd name="connsiteY93" fmla="*/ 2173824 h 3754740"/>
              <a:gd name="connsiteX94" fmla="*/ 8399153 w 10025223"/>
              <a:gd name="connsiteY94" fmla="*/ 2148879 h 3754740"/>
              <a:gd name="connsiteX95" fmla="*/ 8562401 w 10025223"/>
              <a:gd name="connsiteY95" fmla="*/ 2069237 h 3754740"/>
              <a:gd name="connsiteX96" fmla="*/ 8688010 w 10025223"/>
              <a:gd name="connsiteY96" fmla="*/ 1926650 h 3754740"/>
              <a:gd name="connsiteX97" fmla="*/ 8738902 w 10025223"/>
              <a:gd name="connsiteY97" fmla="*/ 1715433 h 3754740"/>
              <a:gd name="connsiteX98" fmla="*/ 8710703 w 10025223"/>
              <a:gd name="connsiteY98" fmla="*/ 1567081 h 3754740"/>
              <a:gd name="connsiteX99" fmla="*/ 8695190 w 10025223"/>
              <a:gd name="connsiteY99" fmla="*/ 1533350 h 3754740"/>
              <a:gd name="connsiteX100" fmla="*/ 8734197 w 10025223"/>
              <a:gd name="connsiteY100" fmla="*/ 1536051 h 3754740"/>
              <a:gd name="connsiteX101" fmla="*/ 8849816 w 10025223"/>
              <a:gd name="connsiteY101" fmla="*/ 1579333 h 3754740"/>
              <a:gd name="connsiteX102" fmla="*/ 8976787 w 10025223"/>
              <a:gd name="connsiteY102" fmla="*/ 1700618 h 3754740"/>
              <a:gd name="connsiteX103" fmla="*/ 9064517 w 10025223"/>
              <a:gd name="connsiteY103" fmla="*/ 1865788 h 3754740"/>
              <a:gd name="connsiteX104" fmla="*/ 9097671 w 10025223"/>
              <a:gd name="connsiteY104" fmla="*/ 2029356 h 3754740"/>
              <a:gd name="connsiteX105" fmla="*/ 9060033 w 10025223"/>
              <a:gd name="connsiteY105" fmla="*/ 2237209 h 3754740"/>
              <a:gd name="connsiteX106" fmla="*/ 8945555 w 10025223"/>
              <a:gd name="connsiteY106" fmla="*/ 2452471 h 3754740"/>
              <a:gd name="connsiteX107" fmla="*/ 8748672 w 10025223"/>
              <a:gd name="connsiteY107" fmla="*/ 2619442 h 3754740"/>
              <a:gd name="connsiteX108" fmla="*/ 8455411 w 10025223"/>
              <a:gd name="connsiteY108" fmla="*/ 2686351 h 3754740"/>
              <a:gd name="connsiteX109" fmla="*/ 8081827 w 10025223"/>
              <a:gd name="connsiteY109" fmla="*/ 2615558 h 3754740"/>
              <a:gd name="connsiteX110" fmla="*/ 7716771 w 10025223"/>
              <a:gd name="connsiteY110" fmla="*/ 2363860 h 3754740"/>
              <a:gd name="connsiteX111" fmla="*/ 7369975 w 10025223"/>
              <a:gd name="connsiteY111" fmla="*/ 1873596 h 3754740"/>
              <a:gd name="connsiteX112" fmla="*/ 7056133 w 10025223"/>
              <a:gd name="connsiteY112" fmla="*/ 1070530 h 3754740"/>
              <a:gd name="connsiteX113" fmla="*/ 6822416 w 10025223"/>
              <a:gd name="connsiteY113" fmla="*/ 979637 h 3754740"/>
              <a:gd name="connsiteX114" fmla="*/ 9728640 w 10025223"/>
              <a:gd name="connsiteY114" fmla="*/ 979637 h 3754740"/>
              <a:gd name="connsiteX115" fmla="*/ 9525551 w 10025223"/>
              <a:gd name="connsiteY115" fmla="*/ 636244 h 3754740"/>
              <a:gd name="connsiteX116" fmla="*/ 6594235 w 10025223"/>
              <a:gd name="connsiteY116" fmla="*/ 636244 h 3754740"/>
              <a:gd name="connsiteX117" fmla="*/ 6530552 w 10025223"/>
              <a:gd name="connsiteY117" fmla="*/ 636244 h 3754740"/>
              <a:gd name="connsiteX118" fmla="*/ 6375557 w 10025223"/>
              <a:gd name="connsiteY118" fmla="*/ 636244 h 3754740"/>
              <a:gd name="connsiteX119" fmla="*/ 6375495 w 10025223"/>
              <a:gd name="connsiteY119" fmla="*/ 635598 h 3754740"/>
              <a:gd name="connsiteX120" fmla="*/ 6364159 w 10025223"/>
              <a:gd name="connsiteY120" fmla="*/ 599726 h 3754740"/>
              <a:gd name="connsiteX121" fmla="*/ 6286799 w 10025223"/>
              <a:gd name="connsiteY121" fmla="*/ 358318 h 3754740"/>
              <a:gd name="connsiteX122" fmla="*/ 6017162 w 10025223"/>
              <a:gd name="connsiteY122" fmla="*/ 149343 h 3754740"/>
              <a:gd name="connsiteX123" fmla="*/ 3484488 w 10025223"/>
              <a:gd name="connsiteY123" fmla="*/ 144218 h 3754740"/>
              <a:gd name="connsiteX124" fmla="*/ 3484488 w 10025223"/>
              <a:gd name="connsiteY124" fmla="*/ 747740 h 3754740"/>
              <a:gd name="connsiteX125" fmla="*/ 3475226 w 10025223"/>
              <a:gd name="connsiteY125" fmla="*/ 740188 h 3754740"/>
              <a:gd name="connsiteX126" fmla="*/ 3338098 w 10025223"/>
              <a:gd name="connsiteY126" fmla="*/ 636244 h 3754740"/>
              <a:gd name="connsiteX127" fmla="*/ 3021464 w 10025223"/>
              <a:gd name="connsiteY127" fmla="*/ 636244 h 3754740"/>
              <a:gd name="connsiteX128" fmla="*/ 2816201 w 10025223"/>
              <a:gd name="connsiteY128" fmla="*/ 636244 h 3754740"/>
              <a:gd name="connsiteX129" fmla="*/ 90211 w 10025223"/>
              <a:gd name="connsiteY129" fmla="*/ 636244 h 3754740"/>
              <a:gd name="connsiteX130" fmla="*/ 279686 w 10025223"/>
              <a:gd name="connsiteY130" fmla="*/ 979637 h 3754740"/>
              <a:gd name="connsiteX131" fmla="*/ 1240914 w 10025223"/>
              <a:gd name="connsiteY131" fmla="*/ 979637 h 3754740"/>
              <a:gd name="connsiteX132" fmla="*/ 1096886 w 10025223"/>
              <a:gd name="connsiteY132" fmla="*/ 1102523 h 3754740"/>
              <a:gd name="connsiteX133" fmla="*/ 983689 w 10025223"/>
              <a:gd name="connsiteY133" fmla="*/ 1290356 h 3754740"/>
              <a:gd name="connsiteX134" fmla="*/ 889152 w 10025223"/>
              <a:gd name="connsiteY134" fmla="*/ 1447758 h 3754740"/>
              <a:gd name="connsiteX135" fmla="*/ 804786 w 10025223"/>
              <a:gd name="connsiteY135" fmla="*/ 1507539 h 3754740"/>
              <a:gd name="connsiteX136" fmla="*/ 742281 w 10025223"/>
              <a:gd name="connsiteY136" fmla="*/ 1447678 h 3754740"/>
              <a:gd name="connsiteX137" fmla="*/ 637974 w 10025223"/>
              <a:gd name="connsiteY137" fmla="*/ 1281387 h 3754740"/>
              <a:gd name="connsiteX138" fmla="*/ 371620 w 10025223"/>
              <a:gd name="connsiteY138" fmla="*/ 1394703 h 3754740"/>
              <a:gd name="connsiteX139" fmla="*/ 706084 w 10025223"/>
              <a:gd name="connsiteY139" fmla="*/ 1854816 h 3754740"/>
              <a:gd name="connsiteX140" fmla="*/ 970556 w 10025223"/>
              <a:gd name="connsiteY140" fmla="*/ 1968814 h 3754740"/>
              <a:gd name="connsiteX141" fmla="*/ 1142452 w 10025223"/>
              <a:gd name="connsiteY141" fmla="*/ 1880403 h 3754740"/>
              <a:gd name="connsiteX142" fmla="*/ 1190360 w 10025223"/>
              <a:gd name="connsiteY142" fmla="*/ 1709497 h 3754740"/>
              <a:gd name="connsiteX143" fmla="*/ 1186424 w 10025223"/>
              <a:gd name="connsiteY143" fmla="*/ 1686851 h 3754740"/>
              <a:gd name="connsiteX144" fmla="*/ 1220447 w 10025223"/>
              <a:gd name="connsiteY144" fmla="*/ 1662327 h 3754740"/>
              <a:gd name="connsiteX145" fmla="*/ 1395273 w 10025223"/>
              <a:gd name="connsiteY145" fmla="*/ 1479390 h 3754740"/>
              <a:gd name="connsiteX146" fmla="*/ 1483484 w 10025223"/>
              <a:gd name="connsiteY146" fmla="*/ 1275381 h 3754740"/>
              <a:gd name="connsiteX147" fmla="*/ 1553836 w 10025223"/>
              <a:gd name="connsiteY147" fmla="*/ 1458529 h 3754740"/>
              <a:gd name="connsiteX148" fmla="*/ 1711158 w 10025223"/>
              <a:gd name="connsiteY148" fmla="*/ 1670787 h 3754740"/>
              <a:gd name="connsiteX149" fmla="*/ 1904756 w 10025223"/>
              <a:gd name="connsiteY149" fmla="*/ 1851533 h 3754740"/>
              <a:gd name="connsiteX150" fmla="*/ 2090187 w 10025223"/>
              <a:gd name="connsiteY150" fmla="*/ 1937501 h 3754740"/>
              <a:gd name="connsiteX151" fmla="*/ 1276150 w 10025223"/>
              <a:gd name="connsiteY151" fmla="*/ 2389886 h 3754740"/>
              <a:gd name="connsiteX152" fmla="*/ 1601204 w 10025223"/>
              <a:gd name="connsiteY152" fmla="*/ 2795904 h 3754740"/>
              <a:gd name="connsiteX153" fmla="*/ 1637113 w 10025223"/>
              <a:gd name="connsiteY153" fmla="*/ 2781789 h 3754740"/>
              <a:gd name="connsiteX154" fmla="*/ 1636536 w 10025223"/>
              <a:gd name="connsiteY154" fmla="*/ 2780931 h 3754740"/>
              <a:gd name="connsiteX155" fmla="*/ 1656008 w 10025223"/>
              <a:gd name="connsiteY155" fmla="*/ 2782898 h 3754740"/>
              <a:gd name="connsiteX156" fmla="*/ 1699906 w 10025223"/>
              <a:gd name="connsiteY156" fmla="*/ 2783371 h 3754740"/>
              <a:gd name="connsiteX157" fmla="*/ 1760569 w 10025223"/>
              <a:gd name="connsiteY157" fmla="*/ 2785012 h 3754740"/>
              <a:gd name="connsiteX158" fmla="*/ 1823192 w 10025223"/>
              <a:gd name="connsiteY158" fmla="*/ 2796624 h 3754740"/>
              <a:gd name="connsiteX159" fmla="*/ 1881773 w 10025223"/>
              <a:gd name="connsiteY159" fmla="*/ 2815764 h 3754740"/>
              <a:gd name="connsiteX160" fmla="*/ 1962336 w 10025223"/>
              <a:gd name="connsiteY160" fmla="*/ 2848157 h 3754740"/>
              <a:gd name="connsiteX161" fmla="*/ 2069686 w 10025223"/>
              <a:gd name="connsiteY161" fmla="*/ 2894725 h 3754740"/>
              <a:gd name="connsiteX162" fmla="*/ 2169629 w 10025223"/>
              <a:gd name="connsiteY162" fmla="*/ 2958230 h 3754740"/>
              <a:gd name="connsiteX163" fmla="*/ 2199339 w 10025223"/>
              <a:gd name="connsiteY163" fmla="*/ 2976649 h 3754740"/>
              <a:gd name="connsiteX164" fmla="*/ 2277900 w 10025223"/>
              <a:gd name="connsiteY164" fmla="*/ 3040555 h 3754740"/>
              <a:gd name="connsiteX165" fmla="*/ 2292475 w 10025223"/>
              <a:gd name="connsiteY165" fmla="*/ 3064820 h 3754740"/>
              <a:gd name="connsiteX166" fmla="*/ 2330434 w 10025223"/>
              <a:gd name="connsiteY166" fmla="*/ 3091648 h 3754740"/>
              <a:gd name="connsiteX167" fmla="*/ 2616559 w 10025223"/>
              <a:gd name="connsiteY167" fmla="*/ 3295955 h 3754740"/>
              <a:gd name="connsiteX168" fmla="*/ 2598309 w 10025223"/>
              <a:gd name="connsiteY168" fmla="*/ 3386110 h 3754740"/>
              <a:gd name="connsiteX169" fmla="*/ 2606237 w 10025223"/>
              <a:gd name="connsiteY169" fmla="*/ 3394038 h 3754740"/>
              <a:gd name="connsiteX170" fmla="*/ 2608239 w 10025223"/>
              <a:gd name="connsiteY170" fmla="*/ 3398523 h 3754740"/>
              <a:gd name="connsiteX171" fmla="*/ 2634026 w 10025223"/>
              <a:gd name="connsiteY171" fmla="*/ 3469956 h 3754740"/>
              <a:gd name="connsiteX172" fmla="*/ 2858417 w 10025223"/>
              <a:gd name="connsiteY172" fmla="*/ 3567897 h 3754740"/>
              <a:gd name="connsiteX173" fmla="*/ 2863782 w 10025223"/>
              <a:gd name="connsiteY173" fmla="*/ 1657934 h 3754740"/>
              <a:gd name="connsiteX174" fmla="*/ 2863782 w 10025223"/>
              <a:gd name="connsiteY174" fmla="*/ 1698295 h 3754740"/>
              <a:gd name="connsiteX175" fmla="*/ 2868907 w 10025223"/>
              <a:gd name="connsiteY175" fmla="*/ 1661538 h 3754740"/>
              <a:gd name="connsiteX176" fmla="*/ 2881801 w 10025223"/>
              <a:gd name="connsiteY176" fmla="*/ 1627503 h 3754740"/>
              <a:gd name="connsiteX177" fmla="*/ 2925285 w 10025223"/>
              <a:gd name="connsiteY177" fmla="*/ 1510182 h 3754740"/>
              <a:gd name="connsiteX178" fmla="*/ 2880519 w 10025223"/>
              <a:gd name="connsiteY178" fmla="*/ 1486638 h 3754740"/>
              <a:gd name="connsiteX179" fmla="*/ 2930410 w 10025223"/>
              <a:gd name="connsiteY179" fmla="*/ 1440030 h 3754740"/>
              <a:gd name="connsiteX180" fmla="*/ 2945065 w 10025223"/>
              <a:gd name="connsiteY180" fmla="*/ 1416806 h 3754740"/>
              <a:gd name="connsiteX181" fmla="*/ 2950912 w 10025223"/>
              <a:gd name="connsiteY181" fmla="*/ 1330477 h 3754740"/>
              <a:gd name="connsiteX182" fmla="*/ 2913153 w 10025223"/>
              <a:gd name="connsiteY182" fmla="*/ 1109570 h 3754740"/>
              <a:gd name="connsiteX183" fmla="*/ 2825182 w 10025223"/>
              <a:gd name="connsiteY183" fmla="*/ 979637 h 3754740"/>
              <a:gd name="connsiteX184" fmla="*/ 3032744 w 10025223"/>
              <a:gd name="connsiteY184" fmla="*/ 979637 h 3754740"/>
              <a:gd name="connsiteX185" fmla="*/ 3257306 w 10025223"/>
              <a:gd name="connsiteY185" fmla="*/ 979637 h 3754740"/>
              <a:gd name="connsiteX186" fmla="*/ 3268106 w 10025223"/>
              <a:gd name="connsiteY186" fmla="*/ 979637 h 3754740"/>
              <a:gd name="connsiteX187" fmla="*/ 3320079 w 10025223"/>
              <a:gd name="connsiteY187" fmla="*/ 1029648 h 3754740"/>
              <a:gd name="connsiteX188" fmla="*/ 3396037 w 10025223"/>
              <a:gd name="connsiteY188" fmla="*/ 1131633 h 3754740"/>
              <a:gd name="connsiteX189" fmla="*/ 3459702 w 10025223"/>
              <a:gd name="connsiteY189" fmla="*/ 1244109 h 3754740"/>
              <a:gd name="connsiteX190" fmla="*/ 3484488 w 10025223"/>
              <a:gd name="connsiteY190" fmla="*/ 1320467 h 3754740"/>
              <a:gd name="connsiteX191" fmla="*/ 3484488 w 10025223"/>
              <a:gd name="connsiteY191" fmla="*/ 3324607 h 3754740"/>
              <a:gd name="connsiteX192" fmla="*/ 3853507 w 10025223"/>
              <a:gd name="connsiteY192" fmla="*/ 3593524 h 3754740"/>
              <a:gd name="connsiteX193" fmla="*/ 3853507 w 10025223"/>
              <a:gd name="connsiteY193" fmla="*/ 979637 h 3754740"/>
              <a:gd name="connsiteX194" fmla="*/ 4416326 w 10025223"/>
              <a:gd name="connsiteY194" fmla="*/ 979637 h 3754740"/>
              <a:gd name="connsiteX195" fmla="*/ 4197221 w 10025223"/>
              <a:gd name="connsiteY195" fmla="*/ 636244 h 3754740"/>
              <a:gd name="connsiteX196" fmla="*/ 3834528 w 10025223"/>
              <a:gd name="connsiteY196" fmla="*/ 636244 h 3754740"/>
              <a:gd name="connsiteX197" fmla="*/ 3821074 w 10025223"/>
              <a:gd name="connsiteY197" fmla="*/ 593239 h 3754740"/>
              <a:gd name="connsiteX198" fmla="*/ 3739350 w 10025223"/>
              <a:gd name="connsiteY198" fmla="*/ 360120 h 3754740"/>
              <a:gd name="connsiteX199" fmla="*/ 3484488 w 10025223"/>
              <a:gd name="connsiteY199" fmla="*/ 144218 h 3754740"/>
              <a:gd name="connsiteX200" fmla="*/ 11955 w 10025223"/>
              <a:gd name="connsiteY200" fmla="*/ 128945 h 3754740"/>
              <a:gd name="connsiteX201" fmla="*/ 10025223 w 10025223"/>
              <a:gd name="connsiteY201" fmla="*/ 0 h 3754740"/>
              <a:gd name="connsiteX202" fmla="*/ 9863448 w 10025223"/>
              <a:gd name="connsiteY202" fmla="*/ 3705146 h 3754740"/>
              <a:gd name="connsiteX203" fmla="*/ 119805 w 10025223"/>
              <a:gd name="connsiteY203" fmla="*/ 3754740 h 3754740"/>
              <a:gd name="connsiteX204" fmla="*/ 11955 w 10025223"/>
              <a:gd name="connsiteY204" fmla="*/ 128945 h 3754740"/>
              <a:gd name="connsiteX0" fmla="*/ 2491399 w 10025223"/>
              <a:gd name="connsiteY0" fmla="*/ 2081569 h 3754740"/>
              <a:gd name="connsiteX1" fmla="*/ 2489878 w 10025223"/>
              <a:gd name="connsiteY1" fmla="*/ 2903694 h 3754740"/>
              <a:gd name="connsiteX2" fmla="*/ 2361586 w 10025223"/>
              <a:gd name="connsiteY2" fmla="*/ 2709014 h 3754740"/>
              <a:gd name="connsiteX3" fmla="*/ 2211992 w 10025223"/>
              <a:gd name="connsiteY3" fmla="*/ 2674499 h 3754740"/>
              <a:gd name="connsiteX4" fmla="*/ 2217038 w 10025223"/>
              <a:gd name="connsiteY4" fmla="*/ 2674499 h 3754740"/>
              <a:gd name="connsiteX5" fmla="*/ 2148567 w 10025223"/>
              <a:gd name="connsiteY5" fmla="*/ 2561983 h 3754740"/>
              <a:gd name="connsiteX6" fmla="*/ 2123177 w 10025223"/>
              <a:gd name="connsiteY6" fmla="*/ 2616662 h 3754740"/>
              <a:gd name="connsiteX7" fmla="*/ 1851782 w 10025223"/>
              <a:gd name="connsiteY7" fmla="*/ 2430808 h 3754740"/>
              <a:gd name="connsiteX8" fmla="*/ 2491399 w 10025223"/>
              <a:gd name="connsiteY8" fmla="*/ 2081569 h 3754740"/>
              <a:gd name="connsiteX9" fmla="*/ 1730217 w 10025223"/>
              <a:gd name="connsiteY9" fmla="*/ 979637 h 3754740"/>
              <a:gd name="connsiteX10" fmla="*/ 2455955 w 10025223"/>
              <a:gd name="connsiteY10" fmla="*/ 979637 h 3754740"/>
              <a:gd name="connsiteX11" fmla="*/ 2478814 w 10025223"/>
              <a:gd name="connsiteY11" fmla="*/ 1006937 h 3754740"/>
              <a:gd name="connsiteX12" fmla="*/ 2544214 w 10025223"/>
              <a:gd name="connsiteY12" fmla="*/ 1093313 h 3754740"/>
              <a:gd name="connsiteX13" fmla="*/ 2571642 w 10025223"/>
              <a:gd name="connsiteY13" fmla="*/ 1221005 h 3754740"/>
              <a:gd name="connsiteX14" fmla="*/ 2571642 w 10025223"/>
              <a:gd name="connsiteY14" fmla="*/ 1266331 h 3754740"/>
              <a:gd name="connsiteX15" fmla="*/ 2542371 w 10025223"/>
              <a:gd name="connsiteY15" fmla="*/ 1372440 h 3754740"/>
              <a:gd name="connsiteX16" fmla="*/ 2468256 w 10025223"/>
              <a:gd name="connsiteY16" fmla="*/ 1450961 h 3754740"/>
              <a:gd name="connsiteX17" fmla="*/ 2369674 w 10025223"/>
              <a:gd name="connsiteY17" fmla="*/ 1500492 h 3754740"/>
              <a:gd name="connsiteX18" fmla="*/ 2266848 w 10025223"/>
              <a:gd name="connsiteY18" fmla="*/ 1517790 h 3754740"/>
              <a:gd name="connsiteX19" fmla="*/ 2100918 w 10025223"/>
              <a:gd name="connsiteY19" fmla="*/ 1468499 h 3754740"/>
              <a:gd name="connsiteX20" fmla="*/ 1929181 w 10025223"/>
              <a:gd name="connsiteY20" fmla="*/ 1338405 h 3754740"/>
              <a:gd name="connsiteX21" fmla="*/ 1796485 w 10025223"/>
              <a:gd name="connsiteY21" fmla="*/ 1170713 h 3754740"/>
              <a:gd name="connsiteX22" fmla="*/ 1746473 w 10025223"/>
              <a:gd name="connsiteY22" fmla="*/ 1009107 h 3754740"/>
              <a:gd name="connsiteX23" fmla="*/ 1747555 w 10025223"/>
              <a:gd name="connsiteY23" fmla="*/ 983681 h 3754740"/>
              <a:gd name="connsiteX24" fmla="*/ 1730217 w 10025223"/>
              <a:gd name="connsiteY24" fmla="*/ 979637 h 3754740"/>
              <a:gd name="connsiteX25" fmla="*/ 6017162 w 10025223"/>
              <a:gd name="connsiteY25" fmla="*/ 149343 h 3754740"/>
              <a:gd name="connsiteX26" fmla="*/ 6017162 w 10025223"/>
              <a:gd name="connsiteY26" fmla="*/ 1242434 h 3754740"/>
              <a:gd name="connsiteX27" fmla="*/ 6009933 w 10025223"/>
              <a:gd name="connsiteY27" fmla="*/ 1218752 h 3754740"/>
              <a:gd name="connsiteX28" fmla="*/ 5961465 w 10025223"/>
              <a:gd name="connsiteY28" fmla="*/ 1127749 h 3754740"/>
              <a:gd name="connsiteX29" fmla="*/ 5769908 w 10025223"/>
              <a:gd name="connsiteY29" fmla="*/ 905040 h 3754740"/>
              <a:gd name="connsiteX30" fmla="*/ 5535066 w 10025223"/>
              <a:gd name="connsiteY30" fmla="*/ 743314 h 3754740"/>
              <a:gd name="connsiteX31" fmla="*/ 5294338 w 10025223"/>
              <a:gd name="connsiteY31" fmla="*/ 723373 h 3754740"/>
              <a:gd name="connsiteX32" fmla="*/ 5294338 w 10025223"/>
              <a:gd name="connsiteY32" fmla="*/ 672120 h 3754740"/>
              <a:gd name="connsiteX33" fmla="*/ 5207770 w 10025223"/>
              <a:gd name="connsiteY33" fmla="*/ 672120 h 3754740"/>
              <a:gd name="connsiteX34" fmla="*/ 5083322 w 10025223"/>
              <a:gd name="connsiteY34" fmla="*/ 682811 h 3754740"/>
              <a:gd name="connsiteX35" fmla="*/ 4896770 w 10025223"/>
              <a:gd name="connsiteY35" fmla="*/ 727978 h 3754740"/>
              <a:gd name="connsiteX36" fmla="*/ 4680107 w 10025223"/>
              <a:gd name="connsiteY36" fmla="*/ 835048 h 3754740"/>
              <a:gd name="connsiteX37" fmla="*/ 4461963 w 10025223"/>
              <a:gd name="connsiteY37" fmla="*/ 1089429 h 3754740"/>
              <a:gd name="connsiteX38" fmla="*/ 4371430 w 10025223"/>
              <a:gd name="connsiteY38" fmla="*/ 1220124 h 3754740"/>
              <a:gd name="connsiteX39" fmla="*/ 4341199 w 10025223"/>
              <a:gd name="connsiteY39" fmla="*/ 1396545 h 3754740"/>
              <a:gd name="connsiteX40" fmla="*/ 4355213 w 10025223"/>
              <a:gd name="connsiteY40" fmla="*/ 1523436 h 3754740"/>
              <a:gd name="connsiteX41" fmla="*/ 4410230 w 10025223"/>
              <a:gd name="connsiteY41" fmla="*/ 1655251 h 3754740"/>
              <a:gd name="connsiteX42" fmla="*/ 4521945 w 10025223"/>
              <a:gd name="connsiteY42" fmla="*/ 1758237 h 3754740"/>
              <a:gd name="connsiteX43" fmla="*/ 4708376 w 10025223"/>
              <a:gd name="connsiteY43" fmla="*/ 1799600 h 3754740"/>
              <a:gd name="connsiteX44" fmla="*/ 4846398 w 10025223"/>
              <a:gd name="connsiteY44" fmla="*/ 1761601 h 3754740"/>
              <a:gd name="connsiteX45" fmla="*/ 5001077 w 10025223"/>
              <a:gd name="connsiteY45" fmla="*/ 1685082 h 3754740"/>
              <a:gd name="connsiteX46" fmla="*/ 5130210 w 10025223"/>
              <a:gd name="connsiteY46" fmla="*/ 1628464 h 3754740"/>
              <a:gd name="connsiteX47" fmla="*/ 5174776 w 10025223"/>
              <a:gd name="connsiteY47" fmla="*/ 1608603 h 3754740"/>
              <a:gd name="connsiteX48" fmla="*/ 5228831 w 10025223"/>
              <a:gd name="connsiteY48" fmla="*/ 1637753 h 3754740"/>
              <a:gd name="connsiteX49" fmla="*/ 5183865 w 10025223"/>
              <a:gd name="connsiteY49" fmla="*/ 1743142 h 3754740"/>
              <a:gd name="connsiteX50" fmla="*/ 5073952 w 10025223"/>
              <a:gd name="connsiteY50" fmla="*/ 1923167 h 3754740"/>
              <a:gd name="connsiteX51" fmla="*/ 4878431 w 10025223"/>
              <a:gd name="connsiteY51" fmla="*/ 2081529 h 3754740"/>
              <a:gd name="connsiteX52" fmla="*/ 4767397 w 10025223"/>
              <a:gd name="connsiteY52" fmla="*/ 2169820 h 3754740"/>
              <a:gd name="connsiteX53" fmla="*/ 4712300 w 10025223"/>
              <a:gd name="connsiteY53" fmla="*/ 2218110 h 3754740"/>
              <a:gd name="connsiteX54" fmla="*/ 5079798 w 10025223"/>
              <a:gd name="connsiteY54" fmla="*/ 2643827 h 3754740"/>
              <a:gd name="connsiteX55" fmla="*/ 5492983 w 10025223"/>
              <a:gd name="connsiteY55" fmla="*/ 2108757 h 3754740"/>
              <a:gd name="connsiteX56" fmla="*/ 5612266 w 10025223"/>
              <a:gd name="connsiteY56" fmla="*/ 1748347 h 3754740"/>
              <a:gd name="connsiteX57" fmla="*/ 5472161 w 10025223"/>
              <a:gd name="connsiteY57" fmla="*/ 1406035 h 3754740"/>
              <a:gd name="connsiteX58" fmla="*/ 5009326 w 10025223"/>
              <a:gd name="connsiteY58" fmla="*/ 1279945 h 3754740"/>
              <a:gd name="connsiteX59" fmla="*/ 4875108 w 10025223"/>
              <a:gd name="connsiteY59" fmla="*/ 1305091 h 3754740"/>
              <a:gd name="connsiteX60" fmla="*/ 5043240 w 10025223"/>
              <a:gd name="connsiteY60" fmla="*/ 1168230 h 3754740"/>
              <a:gd name="connsiteX61" fmla="*/ 5277281 w 10025223"/>
              <a:gd name="connsiteY61" fmla="*/ 1106086 h 3754740"/>
              <a:gd name="connsiteX62" fmla="*/ 5440769 w 10025223"/>
              <a:gd name="connsiteY62" fmla="*/ 1141042 h 3754740"/>
              <a:gd name="connsiteX63" fmla="*/ 5609943 w 10025223"/>
              <a:gd name="connsiteY63" fmla="*/ 1232577 h 3754740"/>
              <a:gd name="connsiteX64" fmla="*/ 5751488 w 10025223"/>
              <a:gd name="connsiteY64" fmla="*/ 1352460 h 3754740"/>
              <a:gd name="connsiteX65" fmla="*/ 5836416 w 10025223"/>
              <a:gd name="connsiteY65" fmla="*/ 1472624 h 3754740"/>
              <a:gd name="connsiteX66" fmla="*/ 5976920 w 10025223"/>
              <a:gd name="connsiteY66" fmla="*/ 1708666 h 3754740"/>
              <a:gd name="connsiteX67" fmla="*/ 6017162 w 10025223"/>
              <a:gd name="connsiteY67" fmla="*/ 1863906 h 3754740"/>
              <a:gd name="connsiteX68" fmla="*/ 6017162 w 10025223"/>
              <a:gd name="connsiteY68" fmla="*/ 3324287 h 3754740"/>
              <a:gd name="connsiteX69" fmla="*/ 6391306 w 10025223"/>
              <a:gd name="connsiteY69" fmla="*/ 3593524 h 3754740"/>
              <a:gd name="connsiteX70" fmla="*/ 6391306 w 10025223"/>
              <a:gd name="connsiteY70" fmla="*/ 979637 h 3754740"/>
              <a:gd name="connsiteX71" fmla="*/ 6720027 w 10025223"/>
              <a:gd name="connsiteY71" fmla="*/ 979637 h 3754740"/>
              <a:gd name="connsiteX72" fmla="*/ 6770740 w 10025223"/>
              <a:gd name="connsiteY72" fmla="*/ 979637 h 3754740"/>
              <a:gd name="connsiteX73" fmla="*/ 6795768 w 10025223"/>
              <a:gd name="connsiteY73" fmla="*/ 1095352 h 3754740"/>
              <a:gd name="connsiteX74" fmla="*/ 7033510 w 10025223"/>
              <a:gd name="connsiteY74" fmla="*/ 1875998 h 3754740"/>
              <a:gd name="connsiteX75" fmla="*/ 7350715 w 10025223"/>
              <a:gd name="connsiteY75" fmla="*/ 2471570 h 3754740"/>
              <a:gd name="connsiteX76" fmla="*/ 7688223 w 10025223"/>
              <a:gd name="connsiteY76" fmla="*/ 2854244 h 3754740"/>
              <a:gd name="connsiteX77" fmla="*/ 8014477 w 10025223"/>
              <a:gd name="connsiteY77" fmla="*/ 3069305 h 3754740"/>
              <a:gd name="connsiteX78" fmla="*/ 8295727 w 10025223"/>
              <a:gd name="connsiteY78" fmla="*/ 3163081 h 3754740"/>
              <a:gd name="connsiteX79" fmla="*/ 8505703 w 10025223"/>
              <a:gd name="connsiteY79" fmla="*/ 3183502 h 3754740"/>
              <a:gd name="connsiteX80" fmla="*/ 8921610 w 10025223"/>
              <a:gd name="connsiteY80" fmla="*/ 3092168 h 3754740"/>
              <a:gd name="connsiteX81" fmla="*/ 9213751 w 10025223"/>
              <a:gd name="connsiteY81" fmla="*/ 2854684 h 3754740"/>
              <a:gd name="connsiteX82" fmla="*/ 9385967 w 10025223"/>
              <a:gd name="connsiteY82" fmla="*/ 2530230 h 3754740"/>
              <a:gd name="connsiteX83" fmla="*/ 9441064 w 10025223"/>
              <a:gd name="connsiteY83" fmla="*/ 2169820 h 3754740"/>
              <a:gd name="connsiteX84" fmla="*/ 9312332 w 10025223"/>
              <a:gd name="connsiteY84" fmla="*/ 1601436 h 3754740"/>
              <a:gd name="connsiteX85" fmla="*/ 9008660 w 10025223"/>
              <a:gd name="connsiteY85" fmla="*/ 1253798 h 3754740"/>
              <a:gd name="connsiteX86" fmla="*/ 8652774 w 10025223"/>
              <a:gd name="connsiteY86" fmla="*/ 1078778 h 3754740"/>
              <a:gd name="connsiteX87" fmla="*/ 8371485 w 10025223"/>
              <a:gd name="connsiteY87" fmla="*/ 1030889 h 3754740"/>
              <a:gd name="connsiteX88" fmla="*/ 8077703 w 10025223"/>
              <a:gd name="connsiteY88" fmla="*/ 1090831 h 3754740"/>
              <a:gd name="connsiteX89" fmla="*/ 7862401 w 10025223"/>
              <a:gd name="connsiteY89" fmla="*/ 1241145 h 3754740"/>
              <a:gd name="connsiteX90" fmla="*/ 7731587 w 10025223"/>
              <a:gd name="connsiteY90" fmla="*/ 1434744 h 3754740"/>
              <a:gd name="connsiteX91" fmla="*/ 7688223 w 10025223"/>
              <a:gd name="connsiteY91" fmla="*/ 1635030 h 3754740"/>
              <a:gd name="connsiteX92" fmla="*/ 7835413 w 10025223"/>
              <a:gd name="connsiteY92" fmla="*/ 2015181 h 3754740"/>
              <a:gd name="connsiteX93" fmla="*/ 8236065 w 10025223"/>
              <a:gd name="connsiteY93" fmla="*/ 2173824 h 3754740"/>
              <a:gd name="connsiteX94" fmla="*/ 8399153 w 10025223"/>
              <a:gd name="connsiteY94" fmla="*/ 2148879 h 3754740"/>
              <a:gd name="connsiteX95" fmla="*/ 8562401 w 10025223"/>
              <a:gd name="connsiteY95" fmla="*/ 2069237 h 3754740"/>
              <a:gd name="connsiteX96" fmla="*/ 8688010 w 10025223"/>
              <a:gd name="connsiteY96" fmla="*/ 1926650 h 3754740"/>
              <a:gd name="connsiteX97" fmla="*/ 8738902 w 10025223"/>
              <a:gd name="connsiteY97" fmla="*/ 1715433 h 3754740"/>
              <a:gd name="connsiteX98" fmla="*/ 8710703 w 10025223"/>
              <a:gd name="connsiteY98" fmla="*/ 1567081 h 3754740"/>
              <a:gd name="connsiteX99" fmla="*/ 8695190 w 10025223"/>
              <a:gd name="connsiteY99" fmla="*/ 1533350 h 3754740"/>
              <a:gd name="connsiteX100" fmla="*/ 8734197 w 10025223"/>
              <a:gd name="connsiteY100" fmla="*/ 1536051 h 3754740"/>
              <a:gd name="connsiteX101" fmla="*/ 8849816 w 10025223"/>
              <a:gd name="connsiteY101" fmla="*/ 1579333 h 3754740"/>
              <a:gd name="connsiteX102" fmla="*/ 8976787 w 10025223"/>
              <a:gd name="connsiteY102" fmla="*/ 1700618 h 3754740"/>
              <a:gd name="connsiteX103" fmla="*/ 9064517 w 10025223"/>
              <a:gd name="connsiteY103" fmla="*/ 1865788 h 3754740"/>
              <a:gd name="connsiteX104" fmla="*/ 9097671 w 10025223"/>
              <a:gd name="connsiteY104" fmla="*/ 2029356 h 3754740"/>
              <a:gd name="connsiteX105" fmla="*/ 9060033 w 10025223"/>
              <a:gd name="connsiteY105" fmla="*/ 2237209 h 3754740"/>
              <a:gd name="connsiteX106" fmla="*/ 8945555 w 10025223"/>
              <a:gd name="connsiteY106" fmla="*/ 2452471 h 3754740"/>
              <a:gd name="connsiteX107" fmla="*/ 8748672 w 10025223"/>
              <a:gd name="connsiteY107" fmla="*/ 2619442 h 3754740"/>
              <a:gd name="connsiteX108" fmla="*/ 8455411 w 10025223"/>
              <a:gd name="connsiteY108" fmla="*/ 2686351 h 3754740"/>
              <a:gd name="connsiteX109" fmla="*/ 8081827 w 10025223"/>
              <a:gd name="connsiteY109" fmla="*/ 2615558 h 3754740"/>
              <a:gd name="connsiteX110" fmla="*/ 7716771 w 10025223"/>
              <a:gd name="connsiteY110" fmla="*/ 2363860 h 3754740"/>
              <a:gd name="connsiteX111" fmla="*/ 7369975 w 10025223"/>
              <a:gd name="connsiteY111" fmla="*/ 1873596 h 3754740"/>
              <a:gd name="connsiteX112" fmla="*/ 7056133 w 10025223"/>
              <a:gd name="connsiteY112" fmla="*/ 1070530 h 3754740"/>
              <a:gd name="connsiteX113" fmla="*/ 6822416 w 10025223"/>
              <a:gd name="connsiteY113" fmla="*/ 979637 h 3754740"/>
              <a:gd name="connsiteX114" fmla="*/ 9728640 w 10025223"/>
              <a:gd name="connsiteY114" fmla="*/ 979637 h 3754740"/>
              <a:gd name="connsiteX115" fmla="*/ 9525551 w 10025223"/>
              <a:gd name="connsiteY115" fmla="*/ 636244 h 3754740"/>
              <a:gd name="connsiteX116" fmla="*/ 6594235 w 10025223"/>
              <a:gd name="connsiteY116" fmla="*/ 636244 h 3754740"/>
              <a:gd name="connsiteX117" fmla="*/ 6530552 w 10025223"/>
              <a:gd name="connsiteY117" fmla="*/ 636244 h 3754740"/>
              <a:gd name="connsiteX118" fmla="*/ 6375557 w 10025223"/>
              <a:gd name="connsiteY118" fmla="*/ 636244 h 3754740"/>
              <a:gd name="connsiteX119" fmla="*/ 6375495 w 10025223"/>
              <a:gd name="connsiteY119" fmla="*/ 635598 h 3754740"/>
              <a:gd name="connsiteX120" fmla="*/ 6364159 w 10025223"/>
              <a:gd name="connsiteY120" fmla="*/ 599726 h 3754740"/>
              <a:gd name="connsiteX121" fmla="*/ 6286799 w 10025223"/>
              <a:gd name="connsiteY121" fmla="*/ 358318 h 3754740"/>
              <a:gd name="connsiteX122" fmla="*/ 6017162 w 10025223"/>
              <a:gd name="connsiteY122" fmla="*/ 149343 h 3754740"/>
              <a:gd name="connsiteX123" fmla="*/ 3484488 w 10025223"/>
              <a:gd name="connsiteY123" fmla="*/ 144218 h 3754740"/>
              <a:gd name="connsiteX124" fmla="*/ 3484488 w 10025223"/>
              <a:gd name="connsiteY124" fmla="*/ 747740 h 3754740"/>
              <a:gd name="connsiteX125" fmla="*/ 3475226 w 10025223"/>
              <a:gd name="connsiteY125" fmla="*/ 740188 h 3754740"/>
              <a:gd name="connsiteX126" fmla="*/ 3338098 w 10025223"/>
              <a:gd name="connsiteY126" fmla="*/ 636244 h 3754740"/>
              <a:gd name="connsiteX127" fmla="*/ 3021464 w 10025223"/>
              <a:gd name="connsiteY127" fmla="*/ 636244 h 3754740"/>
              <a:gd name="connsiteX128" fmla="*/ 2816201 w 10025223"/>
              <a:gd name="connsiteY128" fmla="*/ 636244 h 3754740"/>
              <a:gd name="connsiteX129" fmla="*/ 90211 w 10025223"/>
              <a:gd name="connsiteY129" fmla="*/ 636244 h 3754740"/>
              <a:gd name="connsiteX130" fmla="*/ 279686 w 10025223"/>
              <a:gd name="connsiteY130" fmla="*/ 979637 h 3754740"/>
              <a:gd name="connsiteX131" fmla="*/ 1240914 w 10025223"/>
              <a:gd name="connsiteY131" fmla="*/ 979637 h 3754740"/>
              <a:gd name="connsiteX132" fmla="*/ 1096886 w 10025223"/>
              <a:gd name="connsiteY132" fmla="*/ 1102523 h 3754740"/>
              <a:gd name="connsiteX133" fmla="*/ 983689 w 10025223"/>
              <a:gd name="connsiteY133" fmla="*/ 1290356 h 3754740"/>
              <a:gd name="connsiteX134" fmla="*/ 889152 w 10025223"/>
              <a:gd name="connsiteY134" fmla="*/ 1447758 h 3754740"/>
              <a:gd name="connsiteX135" fmla="*/ 804786 w 10025223"/>
              <a:gd name="connsiteY135" fmla="*/ 1507539 h 3754740"/>
              <a:gd name="connsiteX136" fmla="*/ 742281 w 10025223"/>
              <a:gd name="connsiteY136" fmla="*/ 1447678 h 3754740"/>
              <a:gd name="connsiteX137" fmla="*/ 637974 w 10025223"/>
              <a:gd name="connsiteY137" fmla="*/ 1281387 h 3754740"/>
              <a:gd name="connsiteX138" fmla="*/ 371620 w 10025223"/>
              <a:gd name="connsiteY138" fmla="*/ 1394703 h 3754740"/>
              <a:gd name="connsiteX139" fmla="*/ 706084 w 10025223"/>
              <a:gd name="connsiteY139" fmla="*/ 1854816 h 3754740"/>
              <a:gd name="connsiteX140" fmla="*/ 970556 w 10025223"/>
              <a:gd name="connsiteY140" fmla="*/ 1968814 h 3754740"/>
              <a:gd name="connsiteX141" fmla="*/ 1142452 w 10025223"/>
              <a:gd name="connsiteY141" fmla="*/ 1880403 h 3754740"/>
              <a:gd name="connsiteX142" fmla="*/ 1190360 w 10025223"/>
              <a:gd name="connsiteY142" fmla="*/ 1709497 h 3754740"/>
              <a:gd name="connsiteX143" fmla="*/ 1186424 w 10025223"/>
              <a:gd name="connsiteY143" fmla="*/ 1686851 h 3754740"/>
              <a:gd name="connsiteX144" fmla="*/ 1220447 w 10025223"/>
              <a:gd name="connsiteY144" fmla="*/ 1662327 h 3754740"/>
              <a:gd name="connsiteX145" fmla="*/ 1395273 w 10025223"/>
              <a:gd name="connsiteY145" fmla="*/ 1479390 h 3754740"/>
              <a:gd name="connsiteX146" fmla="*/ 1483484 w 10025223"/>
              <a:gd name="connsiteY146" fmla="*/ 1275381 h 3754740"/>
              <a:gd name="connsiteX147" fmla="*/ 1553836 w 10025223"/>
              <a:gd name="connsiteY147" fmla="*/ 1458529 h 3754740"/>
              <a:gd name="connsiteX148" fmla="*/ 1711158 w 10025223"/>
              <a:gd name="connsiteY148" fmla="*/ 1670787 h 3754740"/>
              <a:gd name="connsiteX149" fmla="*/ 1904756 w 10025223"/>
              <a:gd name="connsiteY149" fmla="*/ 1851533 h 3754740"/>
              <a:gd name="connsiteX150" fmla="*/ 2090187 w 10025223"/>
              <a:gd name="connsiteY150" fmla="*/ 1937501 h 3754740"/>
              <a:gd name="connsiteX151" fmla="*/ 1276150 w 10025223"/>
              <a:gd name="connsiteY151" fmla="*/ 2389886 h 3754740"/>
              <a:gd name="connsiteX152" fmla="*/ 1601204 w 10025223"/>
              <a:gd name="connsiteY152" fmla="*/ 2795904 h 3754740"/>
              <a:gd name="connsiteX153" fmla="*/ 1637113 w 10025223"/>
              <a:gd name="connsiteY153" fmla="*/ 2781789 h 3754740"/>
              <a:gd name="connsiteX154" fmla="*/ 1636536 w 10025223"/>
              <a:gd name="connsiteY154" fmla="*/ 2780931 h 3754740"/>
              <a:gd name="connsiteX155" fmla="*/ 1656008 w 10025223"/>
              <a:gd name="connsiteY155" fmla="*/ 2782898 h 3754740"/>
              <a:gd name="connsiteX156" fmla="*/ 1699906 w 10025223"/>
              <a:gd name="connsiteY156" fmla="*/ 2783371 h 3754740"/>
              <a:gd name="connsiteX157" fmla="*/ 1760569 w 10025223"/>
              <a:gd name="connsiteY157" fmla="*/ 2785012 h 3754740"/>
              <a:gd name="connsiteX158" fmla="*/ 1823192 w 10025223"/>
              <a:gd name="connsiteY158" fmla="*/ 2796624 h 3754740"/>
              <a:gd name="connsiteX159" fmla="*/ 1881773 w 10025223"/>
              <a:gd name="connsiteY159" fmla="*/ 2815764 h 3754740"/>
              <a:gd name="connsiteX160" fmla="*/ 1962336 w 10025223"/>
              <a:gd name="connsiteY160" fmla="*/ 2848157 h 3754740"/>
              <a:gd name="connsiteX161" fmla="*/ 2069686 w 10025223"/>
              <a:gd name="connsiteY161" fmla="*/ 2894725 h 3754740"/>
              <a:gd name="connsiteX162" fmla="*/ 2169629 w 10025223"/>
              <a:gd name="connsiteY162" fmla="*/ 2958230 h 3754740"/>
              <a:gd name="connsiteX163" fmla="*/ 2199339 w 10025223"/>
              <a:gd name="connsiteY163" fmla="*/ 2976649 h 3754740"/>
              <a:gd name="connsiteX164" fmla="*/ 2277900 w 10025223"/>
              <a:gd name="connsiteY164" fmla="*/ 3040555 h 3754740"/>
              <a:gd name="connsiteX165" fmla="*/ 2292475 w 10025223"/>
              <a:gd name="connsiteY165" fmla="*/ 3064820 h 3754740"/>
              <a:gd name="connsiteX166" fmla="*/ 2330434 w 10025223"/>
              <a:gd name="connsiteY166" fmla="*/ 3091648 h 3754740"/>
              <a:gd name="connsiteX167" fmla="*/ 2616559 w 10025223"/>
              <a:gd name="connsiteY167" fmla="*/ 3295955 h 3754740"/>
              <a:gd name="connsiteX168" fmla="*/ 2598309 w 10025223"/>
              <a:gd name="connsiteY168" fmla="*/ 3386110 h 3754740"/>
              <a:gd name="connsiteX169" fmla="*/ 2606237 w 10025223"/>
              <a:gd name="connsiteY169" fmla="*/ 3394038 h 3754740"/>
              <a:gd name="connsiteX170" fmla="*/ 2608239 w 10025223"/>
              <a:gd name="connsiteY170" fmla="*/ 3398523 h 3754740"/>
              <a:gd name="connsiteX171" fmla="*/ 2634026 w 10025223"/>
              <a:gd name="connsiteY171" fmla="*/ 3469956 h 3754740"/>
              <a:gd name="connsiteX172" fmla="*/ 2858417 w 10025223"/>
              <a:gd name="connsiteY172" fmla="*/ 3567897 h 3754740"/>
              <a:gd name="connsiteX173" fmla="*/ 2863782 w 10025223"/>
              <a:gd name="connsiteY173" fmla="*/ 1657934 h 3754740"/>
              <a:gd name="connsiteX174" fmla="*/ 2863782 w 10025223"/>
              <a:gd name="connsiteY174" fmla="*/ 1698295 h 3754740"/>
              <a:gd name="connsiteX175" fmla="*/ 2868907 w 10025223"/>
              <a:gd name="connsiteY175" fmla="*/ 1661538 h 3754740"/>
              <a:gd name="connsiteX176" fmla="*/ 2881801 w 10025223"/>
              <a:gd name="connsiteY176" fmla="*/ 1627503 h 3754740"/>
              <a:gd name="connsiteX177" fmla="*/ 2925285 w 10025223"/>
              <a:gd name="connsiteY177" fmla="*/ 1510182 h 3754740"/>
              <a:gd name="connsiteX178" fmla="*/ 2880519 w 10025223"/>
              <a:gd name="connsiteY178" fmla="*/ 1486638 h 3754740"/>
              <a:gd name="connsiteX179" fmla="*/ 2930410 w 10025223"/>
              <a:gd name="connsiteY179" fmla="*/ 1440030 h 3754740"/>
              <a:gd name="connsiteX180" fmla="*/ 2945065 w 10025223"/>
              <a:gd name="connsiteY180" fmla="*/ 1416806 h 3754740"/>
              <a:gd name="connsiteX181" fmla="*/ 2950912 w 10025223"/>
              <a:gd name="connsiteY181" fmla="*/ 1330477 h 3754740"/>
              <a:gd name="connsiteX182" fmla="*/ 2913153 w 10025223"/>
              <a:gd name="connsiteY182" fmla="*/ 1109570 h 3754740"/>
              <a:gd name="connsiteX183" fmla="*/ 2825182 w 10025223"/>
              <a:gd name="connsiteY183" fmla="*/ 979637 h 3754740"/>
              <a:gd name="connsiteX184" fmla="*/ 3032744 w 10025223"/>
              <a:gd name="connsiteY184" fmla="*/ 979637 h 3754740"/>
              <a:gd name="connsiteX185" fmla="*/ 3257306 w 10025223"/>
              <a:gd name="connsiteY185" fmla="*/ 979637 h 3754740"/>
              <a:gd name="connsiteX186" fmla="*/ 3268106 w 10025223"/>
              <a:gd name="connsiteY186" fmla="*/ 979637 h 3754740"/>
              <a:gd name="connsiteX187" fmla="*/ 3320079 w 10025223"/>
              <a:gd name="connsiteY187" fmla="*/ 1029648 h 3754740"/>
              <a:gd name="connsiteX188" fmla="*/ 3396037 w 10025223"/>
              <a:gd name="connsiteY188" fmla="*/ 1131633 h 3754740"/>
              <a:gd name="connsiteX189" fmla="*/ 3459702 w 10025223"/>
              <a:gd name="connsiteY189" fmla="*/ 1244109 h 3754740"/>
              <a:gd name="connsiteX190" fmla="*/ 3484488 w 10025223"/>
              <a:gd name="connsiteY190" fmla="*/ 1320467 h 3754740"/>
              <a:gd name="connsiteX191" fmla="*/ 3484488 w 10025223"/>
              <a:gd name="connsiteY191" fmla="*/ 3324607 h 3754740"/>
              <a:gd name="connsiteX192" fmla="*/ 3853507 w 10025223"/>
              <a:gd name="connsiteY192" fmla="*/ 3593524 h 3754740"/>
              <a:gd name="connsiteX193" fmla="*/ 3853507 w 10025223"/>
              <a:gd name="connsiteY193" fmla="*/ 979637 h 3754740"/>
              <a:gd name="connsiteX194" fmla="*/ 4416326 w 10025223"/>
              <a:gd name="connsiteY194" fmla="*/ 979637 h 3754740"/>
              <a:gd name="connsiteX195" fmla="*/ 4197221 w 10025223"/>
              <a:gd name="connsiteY195" fmla="*/ 636244 h 3754740"/>
              <a:gd name="connsiteX196" fmla="*/ 3834528 w 10025223"/>
              <a:gd name="connsiteY196" fmla="*/ 636244 h 3754740"/>
              <a:gd name="connsiteX197" fmla="*/ 3821074 w 10025223"/>
              <a:gd name="connsiteY197" fmla="*/ 593239 h 3754740"/>
              <a:gd name="connsiteX198" fmla="*/ 3739350 w 10025223"/>
              <a:gd name="connsiteY198" fmla="*/ 360120 h 3754740"/>
              <a:gd name="connsiteX199" fmla="*/ 3484488 w 10025223"/>
              <a:gd name="connsiteY199" fmla="*/ 144218 h 3754740"/>
              <a:gd name="connsiteX200" fmla="*/ 11955 w 10025223"/>
              <a:gd name="connsiteY200" fmla="*/ 128945 h 3754740"/>
              <a:gd name="connsiteX201" fmla="*/ 10025223 w 10025223"/>
              <a:gd name="connsiteY201" fmla="*/ 0 h 3754740"/>
              <a:gd name="connsiteX202" fmla="*/ 9863448 w 10025223"/>
              <a:gd name="connsiteY202" fmla="*/ 3705146 h 3754740"/>
              <a:gd name="connsiteX203" fmla="*/ 119805 w 10025223"/>
              <a:gd name="connsiteY203" fmla="*/ 3754740 h 3754740"/>
              <a:gd name="connsiteX204" fmla="*/ 11955 w 10025223"/>
              <a:gd name="connsiteY204" fmla="*/ 128945 h 3754740"/>
              <a:gd name="connsiteX0" fmla="*/ 2491399 w 9876930"/>
              <a:gd name="connsiteY0" fmla="*/ 1954176 h 3627347"/>
              <a:gd name="connsiteX1" fmla="*/ 2489878 w 9876930"/>
              <a:gd name="connsiteY1" fmla="*/ 2776301 h 3627347"/>
              <a:gd name="connsiteX2" fmla="*/ 2361586 w 9876930"/>
              <a:gd name="connsiteY2" fmla="*/ 2581621 h 3627347"/>
              <a:gd name="connsiteX3" fmla="*/ 2211992 w 9876930"/>
              <a:gd name="connsiteY3" fmla="*/ 2547106 h 3627347"/>
              <a:gd name="connsiteX4" fmla="*/ 2217038 w 9876930"/>
              <a:gd name="connsiteY4" fmla="*/ 2547106 h 3627347"/>
              <a:gd name="connsiteX5" fmla="*/ 2148567 w 9876930"/>
              <a:gd name="connsiteY5" fmla="*/ 2434590 h 3627347"/>
              <a:gd name="connsiteX6" fmla="*/ 2123177 w 9876930"/>
              <a:gd name="connsiteY6" fmla="*/ 2489269 h 3627347"/>
              <a:gd name="connsiteX7" fmla="*/ 1851782 w 9876930"/>
              <a:gd name="connsiteY7" fmla="*/ 2303415 h 3627347"/>
              <a:gd name="connsiteX8" fmla="*/ 2491399 w 9876930"/>
              <a:gd name="connsiteY8" fmla="*/ 1954176 h 3627347"/>
              <a:gd name="connsiteX9" fmla="*/ 1730217 w 9876930"/>
              <a:gd name="connsiteY9" fmla="*/ 852244 h 3627347"/>
              <a:gd name="connsiteX10" fmla="*/ 2455955 w 9876930"/>
              <a:gd name="connsiteY10" fmla="*/ 852244 h 3627347"/>
              <a:gd name="connsiteX11" fmla="*/ 2478814 w 9876930"/>
              <a:gd name="connsiteY11" fmla="*/ 879544 h 3627347"/>
              <a:gd name="connsiteX12" fmla="*/ 2544214 w 9876930"/>
              <a:gd name="connsiteY12" fmla="*/ 965920 h 3627347"/>
              <a:gd name="connsiteX13" fmla="*/ 2571642 w 9876930"/>
              <a:gd name="connsiteY13" fmla="*/ 1093612 h 3627347"/>
              <a:gd name="connsiteX14" fmla="*/ 2571642 w 9876930"/>
              <a:gd name="connsiteY14" fmla="*/ 1138938 h 3627347"/>
              <a:gd name="connsiteX15" fmla="*/ 2542371 w 9876930"/>
              <a:gd name="connsiteY15" fmla="*/ 1245047 h 3627347"/>
              <a:gd name="connsiteX16" fmla="*/ 2468256 w 9876930"/>
              <a:gd name="connsiteY16" fmla="*/ 1323568 h 3627347"/>
              <a:gd name="connsiteX17" fmla="*/ 2369674 w 9876930"/>
              <a:gd name="connsiteY17" fmla="*/ 1373099 h 3627347"/>
              <a:gd name="connsiteX18" fmla="*/ 2266848 w 9876930"/>
              <a:gd name="connsiteY18" fmla="*/ 1390397 h 3627347"/>
              <a:gd name="connsiteX19" fmla="*/ 2100918 w 9876930"/>
              <a:gd name="connsiteY19" fmla="*/ 1341106 h 3627347"/>
              <a:gd name="connsiteX20" fmla="*/ 1929181 w 9876930"/>
              <a:gd name="connsiteY20" fmla="*/ 1211012 h 3627347"/>
              <a:gd name="connsiteX21" fmla="*/ 1796485 w 9876930"/>
              <a:gd name="connsiteY21" fmla="*/ 1043320 h 3627347"/>
              <a:gd name="connsiteX22" fmla="*/ 1746473 w 9876930"/>
              <a:gd name="connsiteY22" fmla="*/ 881714 h 3627347"/>
              <a:gd name="connsiteX23" fmla="*/ 1747555 w 9876930"/>
              <a:gd name="connsiteY23" fmla="*/ 856288 h 3627347"/>
              <a:gd name="connsiteX24" fmla="*/ 1730217 w 9876930"/>
              <a:gd name="connsiteY24" fmla="*/ 852244 h 3627347"/>
              <a:gd name="connsiteX25" fmla="*/ 6017162 w 9876930"/>
              <a:gd name="connsiteY25" fmla="*/ 21950 h 3627347"/>
              <a:gd name="connsiteX26" fmla="*/ 6017162 w 9876930"/>
              <a:gd name="connsiteY26" fmla="*/ 1115041 h 3627347"/>
              <a:gd name="connsiteX27" fmla="*/ 6009933 w 9876930"/>
              <a:gd name="connsiteY27" fmla="*/ 1091359 h 3627347"/>
              <a:gd name="connsiteX28" fmla="*/ 5961465 w 9876930"/>
              <a:gd name="connsiteY28" fmla="*/ 1000356 h 3627347"/>
              <a:gd name="connsiteX29" fmla="*/ 5769908 w 9876930"/>
              <a:gd name="connsiteY29" fmla="*/ 777647 h 3627347"/>
              <a:gd name="connsiteX30" fmla="*/ 5535066 w 9876930"/>
              <a:gd name="connsiteY30" fmla="*/ 615921 h 3627347"/>
              <a:gd name="connsiteX31" fmla="*/ 5294338 w 9876930"/>
              <a:gd name="connsiteY31" fmla="*/ 595980 h 3627347"/>
              <a:gd name="connsiteX32" fmla="*/ 5294338 w 9876930"/>
              <a:gd name="connsiteY32" fmla="*/ 544727 h 3627347"/>
              <a:gd name="connsiteX33" fmla="*/ 5207770 w 9876930"/>
              <a:gd name="connsiteY33" fmla="*/ 544727 h 3627347"/>
              <a:gd name="connsiteX34" fmla="*/ 5083322 w 9876930"/>
              <a:gd name="connsiteY34" fmla="*/ 555418 h 3627347"/>
              <a:gd name="connsiteX35" fmla="*/ 4896770 w 9876930"/>
              <a:gd name="connsiteY35" fmla="*/ 600585 h 3627347"/>
              <a:gd name="connsiteX36" fmla="*/ 4680107 w 9876930"/>
              <a:gd name="connsiteY36" fmla="*/ 707655 h 3627347"/>
              <a:gd name="connsiteX37" fmla="*/ 4461963 w 9876930"/>
              <a:gd name="connsiteY37" fmla="*/ 962036 h 3627347"/>
              <a:gd name="connsiteX38" fmla="*/ 4371430 w 9876930"/>
              <a:gd name="connsiteY38" fmla="*/ 1092731 h 3627347"/>
              <a:gd name="connsiteX39" fmla="*/ 4341199 w 9876930"/>
              <a:gd name="connsiteY39" fmla="*/ 1269152 h 3627347"/>
              <a:gd name="connsiteX40" fmla="*/ 4355213 w 9876930"/>
              <a:gd name="connsiteY40" fmla="*/ 1396043 h 3627347"/>
              <a:gd name="connsiteX41" fmla="*/ 4410230 w 9876930"/>
              <a:gd name="connsiteY41" fmla="*/ 1527858 h 3627347"/>
              <a:gd name="connsiteX42" fmla="*/ 4521945 w 9876930"/>
              <a:gd name="connsiteY42" fmla="*/ 1630844 h 3627347"/>
              <a:gd name="connsiteX43" fmla="*/ 4708376 w 9876930"/>
              <a:gd name="connsiteY43" fmla="*/ 1672207 h 3627347"/>
              <a:gd name="connsiteX44" fmla="*/ 4846398 w 9876930"/>
              <a:gd name="connsiteY44" fmla="*/ 1634208 h 3627347"/>
              <a:gd name="connsiteX45" fmla="*/ 5001077 w 9876930"/>
              <a:gd name="connsiteY45" fmla="*/ 1557689 h 3627347"/>
              <a:gd name="connsiteX46" fmla="*/ 5130210 w 9876930"/>
              <a:gd name="connsiteY46" fmla="*/ 1501071 h 3627347"/>
              <a:gd name="connsiteX47" fmla="*/ 5174776 w 9876930"/>
              <a:gd name="connsiteY47" fmla="*/ 1481210 h 3627347"/>
              <a:gd name="connsiteX48" fmla="*/ 5228831 w 9876930"/>
              <a:gd name="connsiteY48" fmla="*/ 1510360 h 3627347"/>
              <a:gd name="connsiteX49" fmla="*/ 5183865 w 9876930"/>
              <a:gd name="connsiteY49" fmla="*/ 1615749 h 3627347"/>
              <a:gd name="connsiteX50" fmla="*/ 5073952 w 9876930"/>
              <a:gd name="connsiteY50" fmla="*/ 1795774 h 3627347"/>
              <a:gd name="connsiteX51" fmla="*/ 4878431 w 9876930"/>
              <a:gd name="connsiteY51" fmla="*/ 1954136 h 3627347"/>
              <a:gd name="connsiteX52" fmla="*/ 4767397 w 9876930"/>
              <a:gd name="connsiteY52" fmla="*/ 2042427 h 3627347"/>
              <a:gd name="connsiteX53" fmla="*/ 4712300 w 9876930"/>
              <a:gd name="connsiteY53" fmla="*/ 2090717 h 3627347"/>
              <a:gd name="connsiteX54" fmla="*/ 5079798 w 9876930"/>
              <a:gd name="connsiteY54" fmla="*/ 2516434 h 3627347"/>
              <a:gd name="connsiteX55" fmla="*/ 5492983 w 9876930"/>
              <a:gd name="connsiteY55" fmla="*/ 1981364 h 3627347"/>
              <a:gd name="connsiteX56" fmla="*/ 5612266 w 9876930"/>
              <a:gd name="connsiteY56" fmla="*/ 1620954 h 3627347"/>
              <a:gd name="connsiteX57" fmla="*/ 5472161 w 9876930"/>
              <a:gd name="connsiteY57" fmla="*/ 1278642 h 3627347"/>
              <a:gd name="connsiteX58" fmla="*/ 5009326 w 9876930"/>
              <a:gd name="connsiteY58" fmla="*/ 1152552 h 3627347"/>
              <a:gd name="connsiteX59" fmla="*/ 4875108 w 9876930"/>
              <a:gd name="connsiteY59" fmla="*/ 1177698 h 3627347"/>
              <a:gd name="connsiteX60" fmla="*/ 5043240 w 9876930"/>
              <a:gd name="connsiteY60" fmla="*/ 1040837 h 3627347"/>
              <a:gd name="connsiteX61" fmla="*/ 5277281 w 9876930"/>
              <a:gd name="connsiteY61" fmla="*/ 978693 h 3627347"/>
              <a:gd name="connsiteX62" fmla="*/ 5440769 w 9876930"/>
              <a:gd name="connsiteY62" fmla="*/ 1013649 h 3627347"/>
              <a:gd name="connsiteX63" fmla="*/ 5609943 w 9876930"/>
              <a:gd name="connsiteY63" fmla="*/ 1105184 h 3627347"/>
              <a:gd name="connsiteX64" fmla="*/ 5751488 w 9876930"/>
              <a:gd name="connsiteY64" fmla="*/ 1225067 h 3627347"/>
              <a:gd name="connsiteX65" fmla="*/ 5836416 w 9876930"/>
              <a:gd name="connsiteY65" fmla="*/ 1345231 h 3627347"/>
              <a:gd name="connsiteX66" fmla="*/ 5976920 w 9876930"/>
              <a:gd name="connsiteY66" fmla="*/ 1581273 h 3627347"/>
              <a:gd name="connsiteX67" fmla="*/ 6017162 w 9876930"/>
              <a:gd name="connsiteY67" fmla="*/ 1736513 h 3627347"/>
              <a:gd name="connsiteX68" fmla="*/ 6017162 w 9876930"/>
              <a:gd name="connsiteY68" fmla="*/ 3196894 h 3627347"/>
              <a:gd name="connsiteX69" fmla="*/ 6391306 w 9876930"/>
              <a:gd name="connsiteY69" fmla="*/ 3466131 h 3627347"/>
              <a:gd name="connsiteX70" fmla="*/ 6391306 w 9876930"/>
              <a:gd name="connsiteY70" fmla="*/ 852244 h 3627347"/>
              <a:gd name="connsiteX71" fmla="*/ 6720027 w 9876930"/>
              <a:gd name="connsiteY71" fmla="*/ 852244 h 3627347"/>
              <a:gd name="connsiteX72" fmla="*/ 6770740 w 9876930"/>
              <a:gd name="connsiteY72" fmla="*/ 852244 h 3627347"/>
              <a:gd name="connsiteX73" fmla="*/ 6795768 w 9876930"/>
              <a:gd name="connsiteY73" fmla="*/ 967959 h 3627347"/>
              <a:gd name="connsiteX74" fmla="*/ 7033510 w 9876930"/>
              <a:gd name="connsiteY74" fmla="*/ 1748605 h 3627347"/>
              <a:gd name="connsiteX75" fmla="*/ 7350715 w 9876930"/>
              <a:gd name="connsiteY75" fmla="*/ 2344177 h 3627347"/>
              <a:gd name="connsiteX76" fmla="*/ 7688223 w 9876930"/>
              <a:gd name="connsiteY76" fmla="*/ 2726851 h 3627347"/>
              <a:gd name="connsiteX77" fmla="*/ 8014477 w 9876930"/>
              <a:gd name="connsiteY77" fmla="*/ 2941912 h 3627347"/>
              <a:gd name="connsiteX78" fmla="*/ 8295727 w 9876930"/>
              <a:gd name="connsiteY78" fmla="*/ 3035688 h 3627347"/>
              <a:gd name="connsiteX79" fmla="*/ 8505703 w 9876930"/>
              <a:gd name="connsiteY79" fmla="*/ 3056109 h 3627347"/>
              <a:gd name="connsiteX80" fmla="*/ 8921610 w 9876930"/>
              <a:gd name="connsiteY80" fmla="*/ 2964775 h 3627347"/>
              <a:gd name="connsiteX81" fmla="*/ 9213751 w 9876930"/>
              <a:gd name="connsiteY81" fmla="*/ 2727291 h 3627347"/>
              <a:gd name="connsiteX82" fmla="*/ 9385967 w 9876930"/>
              <a:gd name="connsiteY82" fmla="*/ 2402837 h 3627347"/>
              <a:gd name="connsiteX83" fmla="*/ 9441064 w 9876930"/>
              <a:gd name="connsiteY83" fmla="*/ 2042427 h 3627347"/>
              <a:gd name="connsiteX84" fmla="*/ 9312332 w 9876930"/>
              <a:gd name="connsiteY84" fmla="*/ 1474043 h 3627347"/>
              <a:gd name="connsiteX85" fmla="*/ 9008660 w 9876930"/>
              <a:gd name="connsiteY85" fmla="*/ 1126405 h 3627347"/>
              <a:gd name="connsiteX86" fmla="*/ 8652774 w 9876930"/>
              <a:gd name="connsiteY86" fmla="*/ 951385 h 3627347"/>
              <a:gd name="connsiteX87" fmla="*/ 8371485 w 9876930"/>
              <a:gd name="connsiteY87" fmla="*/ 903496 h 3627347"/>
              <a:gd name="connsiteX88" fmla="*/ 8077703 w 9876930"/>
              <a:gd name="connsiteY88" fmla="*/ 963438 h 3627347"/>
              <a:gd name="connsiteX89" fmla="*/ 7862401 w 9876930"/>
              <a:gd name="connsiteY89" fmla="*/ 1113752 h 3627347"/>
              <a:gd name="connsiteX90" fmla="*/ 7731587 w 9876930"/>
              <a:gd name="connsiteY90" fmla="*/ 1307351 h 3627347"/>
              <a:gd name="connsiteX91" fmla="*/ 7688223 w 9876930"/>
              <a:gd name="connsiteY91" fmla="*/ 1507637 h 3627347"/>
              <a:gd name="connsiteX92" fmla="*/ 7835413 w 9876930"/>
              <a:gd name="connsiteY92" fmla="*/ 1887788 h 3627347"/>
              <a:gd name="connsiteX93" fmla="*/ 8236065 w 9876930"/>
              <a:gd name="connsiteY93" fmla="*/ 2046431 h 3627347"/>
              <a:gd name="connsiteX94" fmla="*/ 8399153 w 9876930"/>
              <a:gd name="connsiteY94" fmla="*/ 2021486 h 3627347"/>
              <a:gd name="connsiteX95" fmla="*/ 8562401 w 9876930"/>
              <a:gd name="connsiteY95" fmla="*/ 1941844 h 3627347"/>
              <a:gd name="connsiteX96" fmla="*/ 8688010 w 9876930"/>
              <a:gd name="connsiteY96" fmla="*/ 1799257 h 3627347"/>
              <a:gd name="connsiteX97" fmla="*/ 8738902 w 9876930"/>
              <a:gd name="connsiteY97" fmla="*/ 1588040 h 3627347"/>
              <a:gd name="connsiteX98" fmla="*/ 8710703 w 9876930"/>
              <a:gd name="connsiteY98" fmla="*/ 1439688 h 3627347"/>
              <a:gd name="connsiteX99" fmla="*/ 8695190 w 9876930"/>
              <a:gd name="connsiteY99" fmla="*/ 1405957 h 3627347"/>
              <a:gd name="connsiteX100" fmla="*/ 8734197 w 9876930"/>
              <a:gd name="connsiteY100" fmla="*/ 1408658 h 3627347"/>
              <a:gd name="connsiteX101" fmla="*/ 8849816 w 9876930"/>
              <a:gd name="connsiteY101" fmla="*/ 1451940 h 3627347"/>
              <a:gd name="connsiteX102" fmla="*/ 8976787 w 9876930"/>
              <a:gd name="connsiteY102" fmla="*/ 1573225 h 3627347"/>
              <a:gd name="connsiteX103" fmla="*/ 9064517 w 9876930"/>
              <a:gd name="connsiteY103" fmla="*/ 1738395 h 3627347"/>
              <a:gd name="connsiteX104" fmla="*/ 9097671 w 9876930"/>
              <a:gd name="connsiteY104" fmla="*/ 1901963 h 3627347"/>
              <a:gd name="connsiteX105" fmla="*/ 9060033 w 9876930"/>
              <a:gd name="connsiteY105" fmla="*/ 2109816 h 3627347"/>
              <a:gd name="connsiteX106" fmla="*/ 8945555 w 9876930"/>
              <a:gd name="connsiteY106" fmla="*/ 2325078 h 3627347"/>
              <a:gd name="connsiteX107" fmla="*/ 8748672 w 9876930"/>
              <a:gd name="connsiteY107" fmla="*/ 2492049 h 3627347"/>
              <a:gd name="connsiteX108" fmla="*/ 8455411 w 9876930"/>
              <a:gd name="connsiteY108" fmla="*/ 2558958 h 3627347"/>
              <a:gd name="connsiteX109" fmla="*/ 8081827 w 9876930"/>
              <a:gd name="connsiteY109" fmla="*/ 2488165 h 3627347"/>
              <a:gd name="connsiteX110" fmla="*/ 7716771 w 9876930"/>
              <a:gd name="connsiteY110" fmla="*/ 2236467 h 3627347"/>
              <a:gd name="connsiteX111" fmla="*/ 7369975 w 9876930"/>
              <a:gd name="connsiteY111" fmla="*/ 1746203 h 3627347"/>
              <a:gd name="connsiteX112" fmla="*/ 7056133 w 9876930"/>
              <a:gd name="connsiteY112" fmla="*/ 943137 h 3627347"/>
              <a:gd name="connsiteX113" fmla="*/ 6822416 w 9876930"/>
              <a:gd name="connsiteY113" fmla="*/ 852244 h 3627347"/>
              <a:gd name="connsiteX114" fmla="*/ 9728640 w 9876930"/>
              <a:gd name="connsiteY114" fmla="*/ 852244 h 3627347"/>
              <a:gd name="connsiteX115" fmla="*/ 9525551 w 9876930"/>
              <a:gd name="connsiteY115" fmla="*/ 508851 h 3627347"/>
              <a:gd name="connsiteX116" fmla="*/ 6594235 w 9876930"/>
              <a:gd name="connsiteY116" fmla="*/ 508851 h 3627347"/>
              <a:gd name="connsiteX117" fmla="*/ 6530552 w 9876930"/>
              <a:gd name="connsiteY117" fmla="*/ 508851 h 3627347"/>
              <a:gd name="connsiteX118" fmla="*/ 6375557 w 9876930"/>
              <a:gd name="connsiteY118" fmla="*/ 508851 h 3627347"/>
              <a:gd name="connsiteX119" fmla="*/ 6375495 w 9876930"/>
              <a:gd name="connsiteY119" fmla="*/ 508205 h 3627347"/>
              <a:gd name="connsiteX120" fmla="*/ 6364159 w 9876930"/>
              <a:gd name="connsiteY120" fmla="*/ 472333 h 3627347"/>
              <a:gd name="connsiteX121" fmla="*/ 6286799 w 9876930"/>
              <a:gd name="connsiteY121" fmla="*/ 230925 h 3627347"/>
              <a:gd name="connsiteX122" fmla="*/ 6017162 w 9876930"/>
              <a:gd name="connsiteY122" fmla="*/ 21950 h 3627347"/>
              <a:gd name="connsiteX123" fmla="*/ 3484488 w 9876930"/>
              <a:gd name="connsiteY123" fmla="*/ 16825 h 3627347"/>
              <a:gd name="connsiteX124" fmla="*/ 3484488 w 9876930"/>
              <a:gd name="connsiteY124" fmla="*/ 620347 h 3627347"/>
              <a:gd name="connsiteX125" fmla="*/ 3475226 w 9876930"/>
              <a:gd name="connsiteY125" fmla="*/ 612795 h 3627347"/>
              <a:gd name="connsiteX126" fmla="*/ 3338098 w 9876930"/>
              <a:gd name="connsiteY126" fmla="*/ 508851 h 3627347"/>
              <a:gd name="connsiteX127" fmla="*/ 3021464 w 9876930"/>
              <a:gd name="connsiteY127" fmla="*/ 508851 h 3627347"/>
              <a:gd name="connsiteX128" fmla="*/ 2816201 w 9876930"/>
              <a:gd name="connsiteY128" fmla="*/ 508851 h 3627347"/>
              <a:gd name="connsiteX129" fmla="*/ 90211 w 9876930"/>
              <a:gd name="connsiteY129" fmla="*/ 508851 h 3627347"/>
              <a:gd name="connsiteX130" fmla="*/ 279686 w 9876930"/>
              <a:gd name="connsiteY130" fmla="*/ 852244 h 3627347"/>
              <a:gd name="connsiteX131" fmla="*/ 1240914 w 9876930"/>
              <a:gd name="connsiteY131" fmla="*/ 852244 h 3627347"/>
              <a:gd name="connsiteX132" fmla="*/ 1096886 w 9876930"/>
              <a:gd name="connsiteY132" fmla="*/ 975130 h 3627347"/>
              <a:gd name="connsiteX133" fmla="*/ 983689 w 9876930"/>
              <a:gd name="connsiteY133" fmla="*/ 1162963 h 3627347"/>
              <a:gd name="connsiteX134" fmla="*/ 889152 w 9876930"/>
              <a:gd name="connsiteY134" fmla="*/ 1320365 h 3627347"/>
              <a:gd name="connsiteX135" fmla="*/ 804786 w 9876930"/>
              <a:gd name="connsiteY135" fmla="*/ 1380146 h 3627347"/>
              <a:gd name="connsiteX136" fmla="*/ 742281 w 9876930"/>
              <a:gd name="connsiteY136" fmla="*/ 1320285 h 3627347"/>
              <a:gd name="connsiteX137" fmla="*/ 637974 w 9876930"/>
              <a:gd name="connsiteY137" fmla="*/ 1153994 h 3627347"/>
              <a:gd name="connsiteX138" fmla="*/ 371620 w 9876930"/>
              <a:gd name="connsiteY138" fmla="*/ 1267310 h 3627347"/>
              <a:gd name="connsiteX139" fmla="*/ 706084 w 9876930"/>
              <a:gd name="connsiteY139" fmla="*/ 1727423 h 3627347"/>
              <a:gd name="connsiteX140" fmla="*/ 970556 w 9876930"/>
              <a:gd name="connsiteY140" fmla="*/ 1841421 h 3627347"/>
              <a:gd name="connsiteX141" fmla="*/ 1142452 w 9876930"/>
              <a:gd name="connsiteY141" fmla="*/ 1753010 h 3627347"/>
              <a:gd name="connsiteX142" fmla="*/ 1190360 w 9876930"/>
              <a:gd name="connsiteY142" fmla="*/ 1582104 h 3627347"/>
              <a:gd name="connsiteX143" fmla="*/ 1186424 w 9876930"/>
              <a:gd name="connsiteY143" fmla="*/ 1559458 h 3627347"/>
              <a:gd name="connsiteX144" fmla="*/ 1220447 w 9876930"/>
              <a:gd name="connsiteY144" fmla="*/ 1534934 h 3627347"/>
              <a:gd name="connsiteX145" fmla="*/ 1395273 w 9876930"/>
              <a:gd name="connsiteY145" fmla="*/ 1351997 h 3627347"/>
              <a:gd name="connsiteX146" fmla="*/ 1483484 w 9876930"/>
              <a:gd name="connsiteY146" fmla="*/ 1147988 h 3627347"/>
              <a:gd name="connsiteX147" fmla="*/ 1553836 w 9876930"/>
              <a:gd name="connsiteY147" fmla="*/ 1331136 h 3627347"/>
              <a:gd name="connsiteX148" fmla="*/ 1711158 w 9876930"/>
              <a:gd name="connsiteY148" fmla="*/ 1543394 h 3627347"/>
              <a:gd name="connsiteX149" fmla="*/ 1904756 w 9876930"/>
              <a:gd name="connsiteY149" fmla="*/ 1724140 h 3627347"/>
              <a:gd name="connsiteX150" fmla="*/ 2090187 w 9876930"/>
              <a:gd name="connsiteY150" fmla="*/ 1810108 h 3627347"/>
              <a:gd name="connsiteX151" fmla="*/ 1276150 w 9876930"/>
              <a:gd name="connsiteY151" fmla="*/ 2262493 h 3627347"/>
              <a:gd name="connsiteX152" fmla="*/ 1601204 w 9876930"/>
              <a:gd name="connsiteY152" fmla="*/ 2668511 h 3627347"/>
              <a:gd name="connsiteX153" fmla="*/ 1637113 w 9876930"/>
              <a:gd name="connsiteY153" fmla="*/ 2654396 h 3627347"/>
              <a:gd name="connsiteX154" fmla="*/ 1636536 w 9876930"/>
              <a:gd name="connsiteY154" fmla="*/ 2653538 h 3627347"/>
              <a:gd name="connsiteX155" fmla="*/ 1656008 w 9876930"/>
              <a:gd name="connsiteY155" fmla="*/ 2655505 h 3627347"/>
              <a:gd name="connsiteX156" fmla="*/ 1699906 w 9876930"/>
              <a:gd name="connsiteY156" fmla="*/ 2655978 h 3627347"/>
              <a:gd name="connsiteX157" fmla="*/ 1760569 w 9876930"/>
              <a:gd name="connsiteY157" fmla="*/ 2657619 h 3627347"/>
              <a:gd name="connsiteX158" fmla="*/ 1823192 w 9876930"/>
              <a:gd name="connsiteY158" fmla="*/ 2669231 h 3627347"/>
              <a:gd name="connsiteX159" fmla="*/ 1881773 w 9876930"/>
              <a:gd name="connsiteY159" fmla="*/ 2688371 h 3627347"/>
              <a:gd name="connsiteX160" fmla="*/ 1962336 w 9876930"/>
              <a:gd name="connsiteY160" fmla="*/ 2720764 h 3627347"/>
              <a:gd name="connsiteX161" fmla="*/ 2069686 w 9876930"/>
              <a:gd name="connsiteY161" fmla="*/ 2767332 h 3627347"/>
              <a:gd name="connsiteX162" fmla="*/ 2169629 w 9876930"/>
              <a:gd name="connsiteY162" fmla="*/ 2830837 h 3627347"/>
              <a:gd name="connsiteX163" fmla="*/ 2199339 w 9876930"/>
              <a:gd name="connsiteY163" fmla="*/ 2849256 h 3627347"/>
              <a:gd name="connsiteX164" fmla="*/ 2277900 w 9876930"/>
              <a:gd name="connsiteY164" fmla="*/ 2913162 h 3627347"/>
              <a:gd name="connsiteX165" fmla="*/ 2292475 w 9876930"/>
              <a:gd name="connsiteY165" fmla="*/ 2937427 h 3627347"/>
              <a:gd name="connsiteX166" fmla="*/ 2330434 w 9876930"/>
              <a:gd name="connsiteY166" fmla="*/ 2964255 h 3627347"/>
              <a:gd name="connsiteX167" fmla="*/ 2616559 w 9876930"/>
              <a:gd name="connsiteY167" fmla="*/ 3168562 h 3627347"/>
              <a:gd name="connsiteX168" fmla="*/ 2598309 w 9876930"/>
              <a:gd name="connsiteY168" fmla="*/ 3258717 h 3627347"/>
              <a:gd name="connsiteX169" fmla="*/ 2606237 w 9876930"/>
              <a:gd name="connsiteY169" fmla="*/ 3266645 h 3627347"/>
              <a:gd name="connsiteX170" fmla="*/ 2608239 w 9876930"/>
              <a:gd name="connsiteY170" fmla="*/ 3271130 h 3627347"/>
              <a:gd name="connsiteX171" fmla="*/ 2634026 w 9876930"/>
              <a:gd name="connsiteY171" fmla="*/ 3342563 h 3627347"/>
              <a:gd name="connsiteX172" fmla="*/ 2858417 w 9876930"/>
              <a:gd name="connsiteY172" fmla="*/ 3440504 h 3627347"/>
              <a:gd name="connsiteX173" fmla="*/ 2863782 w 9876930"/>
              <a:gd name="connsiteY173" fmla="*/ 1530541 h 3627347"/>
              <a:gd name="connsiteX174" fmla="*/ 2863782 w 9876930"/>
              <a:gd name="connsiteY174" fmla="*/ 1570902 h 3627347"/>
              <a:gd name="connsiteX175" fmla="*/ 2868907 w 9876930"/>
              <a:gd name="connsiteY175" fmla="*/ 1534145 h 3627347"/>
              <a:gd name="connsiteX176" fmla="*/ 2881801 w 9876930"/>
              <a:gd name="connsiteY176" fmla="*/ 1500110 h 3627347"/>
              <a:gd name="connsiteX177" fmla="*/ 2925285 w 9876930"/>
              <a:gd name="connsiteY177" fmla="*/ 1382789 h 3627347"/>
              <a:gd name="connsiteX178" fmla="*/ 2880519 w 9876930"/>
              <a:gd name="connsiteY178" fmla="*/ 1359245 h 3627347"/>
              <a:gd name="connsiteX179" fmla="*/ 2930410 w 9876930"/>
              <a:gd name="connsiteY179" fmla="*/ 1312637 h 3627347"/>
              <a:gd name="connsiteX180" fmla="*/ 2945065 w 9876930"/>
              <a:gd name="connsiteY180" fmla="*/ 1289413 h 3627347"/>
              <a:gd name="connsiteX181" fmla="*/ 2950912 w 9876930"/>
              <a:gd name="connsiteY181" fmla="*/ 1203084 h 3627347"/>
              <a:gd name="connsiteX182" fmla="*/ 2913153 w 9876930"/>
              <a:gd name="connsiteY182" fmla="*/ 982177 h 3627347"/>
              <a:gd name="connsiteX183" fmla="*/ 2825182 w 9876930"/>
              <a:gd name="connsiteY183" fmla="*/ 852244 h 3627347"/>
              <a:gd name="connsiteX184" fmla="*/ 3032744 w 9876930"/>
              <a:gd name="connsiteY184" fmla="*/ 852244 h 3627347"/>
              <a:gd name="connsiteX185" fmla="*/ 3257306 w 9876930"/>
              <a:gd name="connsiteY185" fmla="*/ 852244 h 3627347"/>
              <a:gd name="connsiteX186" fmla="*/ 3268106 w 9876930"/>
              <a:gd name="connsiteY186" fmla="*/ 852244 h 3627347"/>
              <a:gd name="connsiteX187" fmla="*/ 3320079 w 9876930"/>
              <a:gd name="connsiteY187" fmla="*/ 902255 h 3627347"/>
              <a:gd name="connsiteX188" fmla="*/ 3396037 w 9876930"/>
              <a:gd name="connsiteY188" fmla="*/ 1004240 h 3627347"/>
              <a:gd name="connsiteX189" fmla="*/ 3459702 w 9876930"/>
              <a:gd name="connsiteY189" fmla="*/ 1116716 h 3627347"/>
              <a:gd name="connsiteX190" fmla="*/ 3484488 w 9876930"/>
              <a:gd name="connsiteY190" fmla="*/ 1193074 h 3627347"/>
              <a:gd name="connsiteX191" fmla="*/ 3484488 w 9876930"/>
              <a:gd name="connsiteY191" fmla="*/ 3197214 h 3627347"/>
              <a:gd name="connsiteX192" fmla="*/ 3853507 w 9876930"/>
              <a:gd name="connsiteY192" fmla="*/ 3466131 h 3627347"/>
              <a:gd name="connsiteX193" fmla="*/ 3853507 w 9876930"/>
              <a:gd name="connsiteY193" fmla="*/ 852244 h 3627347"/>
              <a:gd name="connsiteX194" fmla="*/ 4416326 w 9876930"/>
              <a:gd name="connsiteY194" fmla="*/ 852244 h 3627347"/>
              <a:gd name="connsiteX195" fmla="*/ 4197221 w 9876930"/>
              <a:gd name="connsiteY195" fmla="*/ 508851 h 3627347"/>
              <a:gd name="connsiteX196" fmla="*/ 3834528 w 9876930"/>
              <a:gd name="connsiteY196" fmla="*/ 508851 h 3627347"/>
              <a:gd name="connsiteX197" fmla="*/ 3821074 w 9876930"/>
              <a:gd name="connsiteY197" fmla="*/ 465846 h 3627347"/>
              <a:gd name="connsiteX198" fmla="*/ 3739350 w 9876930"/>
              <a:gd name="connsiteY198" fmla="*/ 232727 h 3627347"/>
              <a:gd name="connsiteX199" fmla="*/ 3484488 w 9876930"/>
              <a:gd name="connsiteY199" fmla="*/ 16825 h 3627347"/>
              <a:gd name="connsiteX200" fmla="*/ 11955 w 9876930"/>
              <a:gd name="connsiteY200" fmla="*/ 1552 h 3627347"/>
              <a:gd name="connsiteX201" fmla="*/ 9876930 w 9876930"/>
              <a:gd name="connsiteY201" fmla="*/ 70984 h 3627347"/>
              <a:gd name="connsiteX202" fmla="*/ 9863448 w 9876930"/>
              <a:gd name="connsiteY202" fmla="*/ 3577753 h 3627347"/>
              <a:gd name="connsiteX203" fmla="*/ 119805 w 9876930"/>
              <a:gd name="connsiteY203" fmla="*/ 3627347 h 3627347"/>
              <a:gd name="connsiteX204" fmla="*/ 11955 w 9876930"/>
              <a:gd name="connsiteY204" fmla="*/ 1552 h 3627347"/>
              <a:gd name="connsiteX0" fmla="*/ 2491399 w 9876930"/>
              <a:gd name="connsiteY0" fmla="*/ 1952624 h 3625795"/>
              <a:gd name="connsiteX1" fmla="*/ 2489878 w 9876930"/>
              <a:gd name="connsiteY1" fmla="*/ 2774749 h 3625795"/>
              <a:gd name="connsiteX2" fmla="*/ 2361586 w 9876930"/>
              <a:gd name="connsiteY2" fmla="*/ 2580069 h 3625795"/>
              <a:gd name="connsiteX3" fmla="*/ 2211992 w 9876930"/>
              <a:gd name="connsiteY3" fmla="*/ 2545554 h 3625795"/>
              <a:gd name="connsiteX4" fmla="*/ 2217038 w 9876930"/>
              <a:gd name="connsiteY4" fmla="*/ 2545554 h 3625795"/>
              <a:gd name="connsiteX5" fmla="*/ 2148567 w 9876930"/>
              <a:gd name="connsiteY5" fmla="*/ 2433038 h 3625795"/>
              <a:gd name="connsiteX6" fmla="*/ 2123177 w 9876930"/>
              <a:gd name="connsiteY6" fmla="*/ 2487717 h 3625795"/>
              <a:gd name="connsiteX7" fmla="*/ 1851782 w 9876930"/>
              <a:gd name="connsiteY7" fmla="*/ 2301863 h 3625795"/>
              <a:gd name="connsiteX8" fmla="*/ 2491399 w 9876930"/>
              <a:gd name="connsiteY8" fmla="*/ 1952624 h 3625795"/>
              <a:gd name="connsiteX9" fmla="*/ 1730217 w 9876930"/>
              <a:gd name="connsiteY9" fmla="*/ 850692 h 3625795"/>
              <a:gd name="connsiteX10" fmla="*/ 2455955 w 9876930"/>
              <a:gd name="connsiteY10" fmla="*/ 850692 h 3625795"/>
              <a:gd name="connsiteX11" fmla="*/ 2478814 w 9876930"/>
              <a:gd name="connsiteY11" fmla="*/ 877992 h 3625795"/>
              <a:gd name="connsiteX12" fmla="*/ 2544214 w 9876930"/>
              <a:gd name="connsiteY12" fmla="*/ 964368 h 3625795"/>
              <a:gd name="connsiteX13" fmla="*/ 2571642 w 9876930"/>
              <a:gd name="connsiteY13" fmla="*/ 1092060 h 3625795"/>
              <a:gd name="connsiteX14" fmla="*/ 2571642 w 9876930"/>
              <a:gd name="connsiteY14" fmla="*/ 1137386 h 3625795"/>
              <a:gd name="connsiteX15" fmla="*/ 2542371 w 9876930"/>
              <a:gd name="connsiteY15" fmla="*/ 1243495 h 3625795"/>
              <a:gd name="connsiteX16" fmla="*/ 2468256 w 9876930"/>
              <a:gd name="connsiteY16" fmla="*/ 1322016 h 3625795"/>
              <a:gd name="connsiteX17" fmla="*/ 2369674 w 9876930"/>
              <a:gd name="connsiteY17" fmla="*/ 1371547 h 3625795"/>
              <a:gd name="connsiteX18" fmla="*/ 2266848 w 9876930"/>
              <a:gd name="connsiteY18" fmla="*/ 1388845 h 3625795"/>
              <a:gd name="connsiteX19" fmla="*/ 2100918 w 9876930"/>
              <a:gd name="connsiteY19" fmla="*/ 1339554 h 3625795"/>
              <a:gd name="connsiteX20" fmla="*/ 1929181 w 9876930"/>
              <a:gd name="connsiteY20" fmla="*/ 1209460 h 3625795"/>
              <a:gd name="connsiteX21" fmla="*/ 1796485 w 9876930"/>
              <a:gd name="connsiteY21" fmla="*/ 1041768 h 3625795"/>
              <a:gd name="connsiteX22" fmla="*/ 1746473 w 9876930"/>
              <a:gd name="connsiteY22" fmla="*/ 880162 h 3625795"/>
              <a:gd name="connsiteX23" fmla="*/ 1747555 w 9876930"/>
              <a:gd name="connsiteY23" fmla="*/ 854736 h 3625795"/>
              <a:gd name="connsiteX24" fmla="*/ 1730217 w 9876930"/>
              <a:gd name="connsiteY24" fmla="*/ 850692 h 3625795"/>
              <a:gd name="connsiteX25" fmla="*/ 6017162 w 9876930"/>
              <a:gd name="connsiteY25" fmla="*/ 20398 h 3625795"/>
              <a:gd name="connsiteX26" fmla="*/ 6017162 w 9876930"/>
              <a:gd name="connsiteY26" fmla="*/ 1113489 h 3625795"/>
              <a:gd name="connsiteX27" fmla="*/ 6009933 w 9876930"/>
              <a:gd name="connsiteY27" fmla="*/ 1089807 h 3625795"/>
              <a:gd name="connsiteX28" fmla="*/ 5961465 w 9876930"/>
              <a:gd name="connsiteY28" fmla="*/ 998804 h 3625795"/>
              <a:gd name="connsiteX29" fmla="*/ 5769908 w 9876930"/>
              <a:gd name="connsiteY29" fmla="*/ 776095 h 3625795"/>
              <a:gd name="connsiteX30" fmla="*/ 5535066 w 9876930"/>
              <a:gd name="connsiteY30" fmla="*/ 614369 h 3625795"/>
              <a:gd name="connsiteX31" fmla="*/ 5294338 w 9876930"/>
              <a:gd name="connsiteY31" fmla="*/ 594428 h 3625795"/>
              <a:gd name="connsiteX32" fmla="*/ 5294338 w 9876930"/>
              <a:gd name="connsiteY32" fmla="*/ 543175 h 3625795"/>
              <a:gd name="connsiteX33" fmla="*/ 5207770 w 9876930"/>
              <a:gd name="connsiteY33" fmla="*/ 543175 h 3625795"/>
              <a:gd name="connsiteX34" fmla="*/ 5083322 w 9876930"/>
              <a:gd name="connsiteY34" fmla="*/ 553866 h 3625795"/>
              <a:gd name="connsiteX35" fmla="*/ 4896770 w 9876930"/>
              <a:gd name="connsiteY35" fmla="*/ 599033 h 3625795"/>
              <a:gd name="connsiteX36" fmla="*/ 4680107 w 9876930"/>
              <a:gd name="connsiteY36" fmla="*/ 706103 h 3625795"/>
              <a:gd name="connsiteX37" fmla="*/ 4461963 w 9876930"/>
              <a:gd name="connsiteY37" fmla="*/ 960484 h 3625795"/>
              <a:gd name="connsiteX38" fmla="*/ 4371430 w 9876930"/>
              <a:gd name="connsiteY38" fmla="*/ 1091179 h 3625795"/>
              <a:gd name="connsiteX39" fmla="*/ 4341199 w 9876930"/>
              <a:gd name="connsiteY39" fmla="*/ 1267600 h 3625795"/>
              <a:gd name="connsiteX40" fmla="*/ 4355213 w 9876930"/>
              <a:gd name="connsiteY40" fmla="*/ 1394491 h 3625795"/>
              <a:gd name="connsiteX41" fmla="*/ 4410230 w 9876930"/>
              <a:gd name="connsiteY41" fmla="*/ 1526306 h 3625795"/>
              <a:gd name="connsiteX42" fmla="*/ 4521945 w 9876930"/>
              <a:gd name="connsiteY42" fmla="*/ 1629292 h 3625795"/>
              <a:gd name="connsiteX43" fmla="*/ 4708376 w 9876930"/>
              <a:gd name="connsiteY43" fmla="*/ 1670655 h 3625795"/>
              <a:gd name="connsiteX44" fmla="*/ 4846398 w 9876930"/>
              <a:gd name="connsiteY44" fmla="*/ 1632656 h 3625795"/>
              <a:gd name="connsiteX45" fmla="*/ 5001077 w 9876930"/>
              <a:gd name="connsiteY45" fmla="*/ 1556137 h 3625795"/>
              <a:gd name="connsiteX46" fmla="*/ 5130210 w 9876930"/>
              <a:gd name="connsiteY46" fmla="*/ 1499519 h 3625795"/>
              <a:gd name="connsiteX47" fmla="*/ 5174776 w 9876930"/>
              <a:gd name="connsiteY47" fmla="*/ 1479658 h 3625795"/>
              <a:gd name="connsiteX48" fmla="*/ 5228831 w 9876930"/>
              <a:gd name="connsiteY48" fmla="*/ 1508808 h 3625795"/>
              <a:gd name="connsiteX49" fmla="*/ 5183865 w 9876930"/>
              <a:gd name="connsiteY49" fmla="*/ 1614197 h 3625795"/>
              <a:gd name="connsiteX50" fmla="*/ 5073952 w 9876930"/>
              <a:gd name="connsiteY50" fmla="*/ 1794222 h 3625795"/>
              <a:gd name="connsiteX51" fmla="*/ 4878431 w 9876930"/>
              <a:gd name="connsiteY51" fmla="*/ 1952584 h 3625795"/>
              <a:gd name="connsiteX52" fmla="*/ 4767397 w 9876930"/>
              <a:gd name="connsiteY52" fmla="*/ 2040875 h 3625795"/>
              <a:gd name="connsiteX53" fmla="*/ 4712300 w 9876930"/>
              <a:gd name="connsiteY53" fmla="*/ 2089165 h 3625795"/>
              <a:gd name="connsiteX54" fmla="*/ 5079798 w 9876930"/>
              <a:gd name="connsiteY54" fmla="*/ 2514882 h 3625795"/>
              <a:gd name="connsiteX55" fmla="*/ 5492983 w 9876930"/>
              <a:gd name="connsiteY55" fmla="*/ 1979812 h 3625795"/>
              <a:gd name="connsiteX56" fmla="*/ 5612266 w 9876930"/>
              <a:gd name="connsiteY56" fmla="*/ 1619402 h 3625795"/>
              <a:gd name="connsiteX57" fmla="*/ 5472161 w 9876930"/>
              <a:gd name="connsiteY57" fmla="*/ 1277090 h 3625795"/>
              <a:gd name="connsiteX58" fmla="*/ 5009326 w 9876930"/>
              <a:gd name="connsiteY58" fmla="*/ 1151000 h 3625795"/>
              <a:gd name="connsiteX59" fmla="*/ 4875108 w 9876930"/>
              <a:gd name="connsiteY59" fmla="*/ 1176146 h 3625795"/>
              <a:gd name="connsiteX60" fmla="*/ 5043240 w 9876930"/>
              <a:gd name="connsiteY60" fmla="*/ 1039285 h 3625795"/>
              <a:gd name="connsiteX61" fmla="*/ 5277281 w 9876930"/>
              <a:gd name="connsiteY61" fmla="*/ 977141 h 3625795"/>
              <a:gd name="connsiteX62" fmla="*/ 5440769 w 9876930"/>
              <a:gd name="connsiteY62" fmla="*/ 1012097 h 3625795"/>
              <a:gd name="connsiteX63" fmla="*/ 5609943 w 9876930"/>
              <a:gd name="connsiteY63" fmla="*/ 1103632 h 3625795"/>
              <a:gd name="connsiteX64" fmla="*/ 5751488 w 9876930"/>
              <a:gd name="connsiteY64" fmla="*/ 1223515 h 3625795"/>
              <a:gd name="connsiteX65" fmla="*/ 5836416 w 9876930"/>
              <a:gd name="connsiteY65" fmla="*/ 1343679 h 3625795"/>
              <a:gd name="connsiteX66" fmla="*/ 5976920 w 9876930"/>
              <a:gd name="connsiteY66" fmla="*/ 1579721 h 3625795"/>
              <a:gd name="connsiteX67" fmla="*/ 6017162 w 9876930"/>
              <a:gd name="connsiteY67" fmla="*/ 1734961 h 3625795"/>
              <a:gd name="connsiteX68" fmla="*/ 6017162 w 9876930"/>
              <a:gd name="connsiteY68" fmla="*/ 3195342 h 3625795"/>
              <a:gd name="connsiteX69" fmla="*/ 6391306 w 9876930"/>
              <a:gd name="connsiteY69" fmla="*/ 3464579 h 3625795"/>
              <a:gd name="connsiteX70" fmla="*/ 6391306 w 9876930"/>
              <a:gd name="connsiteY70" fmla="*/ 850692 h 3625795"/>
              <a:gd name="connsiteX71" fmla="*/ 6720027 w 9876930"/>
              <a:gd name="connsiteY71" fmla="*/ 850692 h 3625795"/>
              <a:gd name="connsiteX72" fmla="*/ 6770740 w 9876930"/>
              <a:gd name="connsiteY72" fmla="*/ 850692 h 3625795"/>
              <a:gd name="connsiteX73" fmla="*/ 6795768 w 9876930"/>
              <a:gd name="connsiteY73" fmla="*/ 966407 h 3625795"/>
              <a:gd name="connsiteX74" fmla="*/ 7033510 w 9876930"/>
              <a:gd name="connsiteY74" fmla="*/ 1747053 h 3625795"/>
              <a:gd name="connsiteX75" fmla="*/ 7350715 w 9876930"/>
              <a:gd name="connsiteY75" fmla="*/ 2342625 h 3625795"/>
              <a:gd name="connsiteX76" fmla="*/ 7688223 w 9876930"/>
              <a:gd name="connsiteY76" fmla="*/ 2725299 h 3625795"/>
              <a:gd name="connsiteX77" fmla="*/ 8014477 w 9876930"/>
              <a:gd name="connsiteY77" fmla="*/ 2940360 h 3625795"/>
              <a:gd name="connsiteX78" fmla="*/ 8295727 w 9876930"/>
              <a:gd name="connsiteY78" fmla="*/ 3034136 h 3625795"/>
              <a:gd name="connsiteX79" fmla="*/ 8505703 w 9876930"/>
              <a:gd name="connsiteY79" fmla="*/ 3054557 h 3625795"/>
              <a:gd name="connsiteX80" fmla="*/ 8921610 w 9876930"/>
              <a:gd name="connsiteY80" fmla="*/ 2963223 h 3625795"/>
              <a:gd name="connsiteX81" fmla="*/ 9213751 w 9876930"/>
              <a:gd name="connsiteY81" fmla="*/ 2725739 h 3625795"/>
              <a:gd name="connsiteX82" fmla="*/ 9385967 w 9876930"/>
              <a:gd name="connsiteY82" fmla="*/ 2401285 h 3625795"/>
              <a:gd name="connsiteX83" fmla="*/ 9441064 w 9876930"/>
              <a:gd name="connsiteY83" fmla="*/ 2040875 h 3625795"/>
              <a:gd name="connsiteX84" fmla="*/ 9312332 w 9876930"/>
              <a:gd name="connsiteY84" fmla="*/ 1472491 h 3625795"/>
              <a:gd name="connsiteX85" fmla="*/ 9008660 w 9876930"/>
              <a:gd name="connsiteY85" fmla="*/ 1124853 h 3625795"/>
              <a:gd name="connsiteX86" fmla="*/ 8652774 w 9876930"/>
              <a:gd name="connsiteY86" fmla="*/ 949833 h 3625795"/>
              <a:gd name="connsiteX87" fmla="*/ 8371485 w 9876930"/>
              <a:gd name="connsiteY87" fmla="*/ 901944 h 3625795"/>
              <a:gd name="connsiteX88" fmla="*/ 8077703 w 9876930"/>
              <a:gd name="connsiteY88" fmla="*/ 961886 h 3625795"/>
              <a:gd name="connsiteX89" fmla="*/ 7862401 w 9876930"/>
              <a:gd name="connsiteY89" fmla="*/ 1112200 h 3625795"/>
              <a:gd name="connsiteX90" fmla="*/ 7731587 w 9876930"/>
              <a:gd name="connsiteY90" fmla="*/ 1305799 h 3625795"/>
              <a:gd name="connsiteX91" fmla="*/ 7688223 w 9876930"/>
              <a:gd name="connsiteY91" fmla="*/ 1506085 h 3625795"/>
              <a:gd name="connsiteX92" fmla="*/ 7835413 w 9876930"/>
              <a:gd name="connsiteY92" fmla="*/ 1886236 h 3625795"/>
              <a:gd name="connsiteX93" fmla="*/ 8236065 w 9876930"/>
              <a:gd name="connsiteY93" fmla="*/ 2044879 h 3625795"/>
              <a:gd name="connsiteX94" fmla="*/ 8399153 w 9876930"/>
              <a:gd name="connsiteY94" fmla="*/ 2019934 h 3625795"/>
              <a:gd name="connsiteX95" fmla="*/ 8562401 w 9876930"/>
              <a:gd name="connsiteY95" fmla="*/ 1940292 h 3625795"/>
              <a:gd name="connsiteX96" fmla="*/ 8688010 w 9876930"/>
              <a:gd name="connsiteY96" fmla="*/ 1797705 h 3625795"/>
              <a:gd name="connsiteX97" fmla="*/ 8738902 w 9876930"/>
              <a:gd name="connsiteY97" fmla="*/ 1586488 h 3625795"/>
              <a:gd name="connsiteX98" fmla="*/ 8710703 w 9876930"/>
              <a:gd name="connsiteY98" fmla="*/ 1438136 h 3625795"/>
              <a:gd name="connsiteX99" fmla="*/ 8695190 w 9876930"/>
              <a:gd name="connsiteY99" fmla="*/ 1404405 h 3625795"/>
              <a:gd name="connsiteX100" fmla="*/ 8734197 w 9876930"/>
              <a:gd name="connsiteY100" fmla="*/ 1407106 h 3625795"/>
              <a:gd name="connsiteX101" fmla="*/ 8849816 w 9876930"/>
              <a:gd name="connsiteY101" fmla="*/ 1450388 h 3625795"/>
              <a:gd name="connsiteX102" fmla="*/ 8976787 w 9876930"/>
              <a:gd name="connsiteY102" fmla="*/ 1571673 h 3625795"/>
              <a:gd name="connsiteX103" fmla="*/ 9064517 w 9876930"/>
              <a:gd name="connsiteY103" fmla="*/ 1736843 h 3625795"/>
              <a:gd name="connsiteX104" fmla="*/ 9097671 w 9876930"/>
              <a:gd name="connsiteY104" fmla="*/ 1900411 h 3625795"/>
              <a:gd name="connsiteX105" fmla="*/ 9060033 w 9876930"/>
              <a:gd name="connsiteY105" fmla="*/ 2108264 h 3625795"/>
              <a:gd name="connsiteX106" fmla="*/ 8945555 w 9876930"/>
              <a:gd name="connsiteY106" fmla="*/ 2323526 h 3625795"/>
              <a:gd name="connsiteX107" fmla="*/ 8748672 w 9876930"/>
              <a:gd name="connsiteY107" fmla="*/ 2490497 h 3625795"/>
              <a:gd name="connsiteX108" fmla="*/ 8455411 w 9876930"/>
              <a:gd name="connsiteY108" fmla="*/ 2557406 h 3625795"/>
              <a:gd name="connsiteX109" fmla="*/ 8081827 w 9876930"/>
              <a:gd name="connsiteY109" fmla="*/ 2486613 h 3625795"/>
              <a:gd name="connsiteX110" fmla="*/ 7716771 w 9876930"/>
              <a:gd name="connsiteY110" fmla="*/ 2234915 h 3625795"/>
              <a:gd name="connsiteX111" fmla="*/ 7369975 w 9876930"/>
              <a:gd name="connsiteY111" fmla="*/ 1744651 h 3625795"/>
              <a:gd name="connsiteX112" fmla="*/ 7056133 w 9876930"/>
              <a:gd name="connsiteY112" fmla="*/ 941585 h 3625795"/>
              <a:gd name="connsiteX113" fmla="*/ 6822416 w 9876930"/>
              <a:gd name="connsiteY113" fmla="*/ 850692 h 3625795"/>
              <a:gd name="connsiteX114" fmla="*/ 9728640 w 9876930"/>
              <a:gd name="connsiteY114" fmla="*/ 850692 h 3625795"/>
              <a:gd name="connsiteX115" fmla="*/ 9525551 w 9876930"/>
              <a:gd name="connsiteY115" fmla="*/ 507299 h 3625795"/>
              <a:gd name="connsiteX116" fmla="*/ 6594235 w 9876930"/>
              <a:gd name="connsiteY116" fmla="*/ 507299 h 3625795"/>
              <a:gd name="connsiteX117" fmla="*/ 6530552 w 9876930"/>
              <a:gd name="connsiteY117" fmla="*/ 507299 h 3625795"/>
              <a:gd name="connsiteX118" fmla="*/ 6375557 w 9876930"/>
              <a:gd name="connsiteY118" fmla="*/ 507299 h 3625795"/>
              <a:gd name="connsiteX119" fmla="*/ 6375495 w 9876930"/>
              <a:gd name="connsiteY119" fmla="*/ 506653 h 3625795"/>
              <a:gd name="connsiteX120" fmla="*/ 6364159 w 9876930"/>
              <a:gd name="connsiteY120" fmla="*/ 470781 h 3625795"/>
              <a:gd name="connsiteX121" fmla="*/ 6286799 w 9876930"/>
              <a:gd name="connsiteY121" fmla="*/ 229373 h 3625795"/>
              <a:gd name="connsiteX122" fmla="*/ 6017162 w 9876930"/>
              <a:gd name="connsiteY122" fmla="*/ 20398 h 3625795"/>
              <a:gd name="connsiteX123" fmla="*/ 3484488 w 9876930"/>
              <a:gd name="connsiteY123" fmla="*/ 15273 h 3625795"/>
              <a:gd name="connsiteX124" fmla="*/ 3484488 w 9876930"/>
              <a:gd name="connsiteY124" fmla="*/ 618795 h 3625795"/>
              <a:gd name="connsiteX125" fmla="*/ 3475226 w 9876930"/>
              <a:gd name="connsiteY125" fmla="*/ 611243 h 3625795"/>
              <a:gd name="connsiteX126" fmla="*/ 3338098 w 9876930"/>
              <a:gd name="connsiteY126" fmla="*/ 507299 h 3625795"/>
              <a:gd name="connsiteX127" fmla="*/ 3021464 w 9876930"/>
              <a:gd name="connsiteY127" fmla="*/ 507299 h 3625795"/>
              <a:gd name="connsiteX128" fmla="*/ 2816201 w 9876930"/>
              <a:gd name="connsiteY128" fmla="*/ 507299 h 3625795"/>
              <a:gd name="connsiteX129" fmla="*/ 90211 w 9876930"/>
              <a:gd name="connsiteY129" fmla="*/ 507299 h 3625795"/>
              <a:gd name="connsiteX130" fmla="*/ 279686 w 9876930"/>
              <a:gd name="connsiteY130" fmla="*/ 850692 h 3625795"/>
              <a:gd name="connsiteX131" fmla="*/ 1240914 w 9876930"/>
              <a:gd name="connsiteY131" fmla="*/ 850692 h 3625795"/>
              <a:gd name="connsiteX132" fmla="*/ 1096886 w 9876930"/>
              <a:gd name="connsiteY132" fmla="*/ 973578 h 3625795"/>
              <a:gd name="connsiteX133" fmla="*/ 983689 w 9876930"/>
              <a:gd name="connsiteY133" fmla="*/ 1161411 h 3625795"/>
              <a:gd name="connsiteX134" fmla="*/ 889152 w 9876930"/>
              <a:gd name="connsiteY134" fmla="*/ 1318813 h 3625795"/>
              <a:gd name="connsiteX135" fmla="*/ 804786 w 9876930"/>
              <a:gd name="connsiteY135" fmla="*/ 1378594 h 3625795"/>
              <a:gd name="connsiteX136" fmla="*/ 742281 w 9876930"/>
              <a:gd name="connsiteY136" fmla="*/ 1318733 h 3625795"/>
              <a:gd name="connsiteX137" fmla="*/ 637974 w 9876930"/>
              <a:gd name="connsiteY137" fmla="*/ 1152442 h 3625795"/>
              <a:gd name="connsiteX138" fmla="*/ 371620 w 9876930"/>
              <a:gd name="connsiteY138" fmla="*/ 1265758 h 3625795"/>
              <a:gd name="connsiteX139" fmla="*/ 706084 w 9876930"/>
              <a:gd name="connsiteY139" fmla="*/ 1725871 h 3625795"/>
              <a:gd name="connsiteX140" fmla="*/ 970556 w 9876930"/>
              <a:gd name="connsiteY140" fmla="*/ 1839869 h 3625795"/>
              <a:gd name="connsiteX141" fmla="*/ 1142452 w 9876930"/>
              <a:gd name="connsiteY141" fmla="*/ 1751458 h 3625795"/>
              <a:gd name="connsiteX142" fmla="*/ 1190360 w 9876930"/>
              <a:gd name="connsiteY142" fmla="*/ 1580552 h 3625795"/>
              <a:gd name="connsiteX143" fmla="*/ 1186424 w 9876930"/>
              <a:gd name="connsiteY143" fmla="*/ 1557906 h 3625795"/>
              <a:gd name="connsiteX144" fmla="*/ 1220447 w 9876930"/>
              <a:gd name="connsiteY144" fmla="*/ 1533382 h 3625795"/>
              <a:gd name="connsiteX145" fmla="*/ 1395273 w 9876930"/>
              <a:gd name="connsiteY145" fmla="*/ 1350445 h 3625795"/>
              <a:gd name="connsiteX146" fmla="*/ 1483484 w 9876930"/>
              <a:gd name="connsiteY146" fmla="*/ 1146436 h 3625795"/>
              <a:gd name="connsiteX147" fmla="*/ 1553836 w 9876930"/>
              <a:gd name="connsiteY147" fmla="*/ 1329584 h 3625795"/>
              <a:gd name="connsiteX148" fmla="*/ 1711158 w 9876930"/>
              <a:gd name="connsiteY148" fmla="*/ 1541842 h 3625795"/>
              <a:gd name="connsiteX149" fmla="*/ 1904756 w 9876930"/>
              <a:gd name="connsiteY149" fmla="*/ 1722588 h 3625795"/>
              <a:gd name="connsiteX150" fmla="*/ 2090187 w 9876930"/>
              <a:gd name="connsiteY150" fmla="*/ 1808556 h 3625795"/>
              <a:gd name="connsiteX151" fmla="*/ 1276150 w 9876930"/>
              <a:gd name="connsiteY151" fmla="*/ 2260941 h 3625795"/>
              <a:gd name="connsiteX152" fmla="*/ 1601204 w 9876930"/>
              <a:gd name="connsiteY152" fmla="*/ 2666959 h 3625795"/>
              <a:gd name="connsiteX153" fmla="*/ 1637113 w 9876930"/>
              <a:gd name="connsiteY153" fmla="*/ 2652844 h 3625795"/>
              <a:gd name="connsiteX154" fmla="*/ 1636536 w 9876930"/>
              <a:gd name="connsiteY154" fmla="*/ 2651986 h 3625795"/>
              <a:gd name="connsiteX155" fmla="*/ 1656008 w 9876930"/>
              <a:gd name="connsiteY155" fmla="*/ 2653953 h 3625795"/>
              <a:gd name="connsiteX156" fmla="*/ 1699906 w 9876930"/>
              <a:gd name="connsiteY156" fmla="*/ 2654426 h 3625795"/>
              <a:gd name="connsiteX157" fmla="*/ 1760569 w 9876930"/>
              <a:gd name="connsiteY157" fmla="*/ 2656067 h 3625795"/>
              <a:gd name="connsiteX158" fmla="*/ 1823192 w 9876930"/>
              <a:gd name="connsiteY158" fmla="*/ 2667679 h 3625795"/>
              <a:gd name="connsiteX159" fmla="*/ 1881773 w 9876930"/>
              <a:gd name="connsiteY159" fmla="*/ 2686819 h 3625795"/>
              <a:gd name="connsiteX160" fmla="*/ 1962336 w 9876930"/>
              <a:gd name="connsiteY160" fmla="*/ 2719212 h 3625795"/>
              <a:gd name="connsiteX161" fmla="*/ 2069686 w 9876930"/>
              <a:gd name="connsiteY161" fmla="*/ 2765780 h 3625795"/>
              <a:gd name="connsiteX162" fmla="*/ 2169629 w 9876930"/>
              <a:gd name="connsiteY162" fmla="*/ 2829285 h 3625795"/>
              <a:gd name="connsiteX163" fmla="*/ 2199339 w 9876930"/>
              <a:gd name="connsiteY163" fmla="*/ 2847704 h 3625795"/>
              <a:gd name="connsiteX164" fmla="*/ 2277900 w 9876930"/>
              <a:gd name="connsiteY164" fmla="*/ 2911610 h 3625795"/>
              <a:gd name="connsiteX165" fmla="*/ 2292475 w 9876930"/>
              <a:gd name="connsiteY165" fmla="*/ 2935875 h 3625795"/>
              <a:gd name="connsiteX166" fmla="*/ 2330434 w 9876930"/>
              <a:gd name="connsiteY166" fmla="*/ 2962703 h 3625795"/>
              <a:gd name="connsiteX167" fmla="*/ 2616559 w 9876930"/>
              <a:gd name="connsiteY167" fmla="*/ 3167010 h 3625795"/>
              <a:gd name="connsiteX168" fmla="*/ 2598309 w 9876930"/>
              <a:gd name="connsiteY168" fmla="*/ 3257165 h 3625795"/>
              <a:gd name="connsiteX169" fmla="*/ 2606237 w 9876930"/>
              <a:gd name="connsiteY169" fmla="*/ 3265093 h 3625795"/>
              <a:gd name="connsiteX170" fmla="*/ 2608239 w 9876930"/>
              <a:gd name="connsiteY170" fmla="*/ 3269578 h 3625795"/>
              <a:gd name="connsiteX171" fmla="*/ 2634026 w 9876930"/>
              <a:gd name="connsiteY171" fmla="*/ 3341011 h 3625795"/>
              <a:gd name="connsiteX172" fmla="*/ 2858417 w 9876930"/>
              <a:gd name="connsiteY172" fmla="*/ 3438952 h 3625795"/>
              <a:gd name="connsiteX173" fmla="*/ 2863782 w 9876930"/>
              <a:gd name="connsiteY173" fmla="*/ 1528989 h 3625795"/>
              <a:gd name="connsiteX174" fmla="*/ 2863782 w 9876930"/>
              <a:gd name="connsiteY174" fmla="*/ 1569350 h 3625795"/>
              <a:gd name="connsiteX175" fmla="*/ 2868907 w 9876930"/>
              <a:gd name="connsiteY175" fmla="*/ 1532593 h 3625795"/>
              <a:gd name="connsiteX176" fmla="*/ 2881801 w 9876930"/>
              <a:gd name="connsiteY176" fmla="*/ 1498558 h 3625795"/>
              <a:gd name="connsiteX177" fmla="*/ 2925285 w 9876930"/>
              <a:gd name="connsiteY177" fmla="*/ 1381237 h 3625795"/>
              <a:gd name="connsiteX178" fmla="*/ 2880519 w 9876930"/>
              <a:gd name="connsiteY178" fmla="*/ 1357693 h 3625795"/>
              <a:gd name="connsiteX179" fmla="*/ 2930410 w 9876930"/>
              <a:gd name="connsiteY179" fmla="*/ 1311085 h 3625795"/>
              <a:gd name="connsiteX180" fmla="*/ 2945065 w 9876930"/>
              <a:gd name="connsiteY180" fmla="*/ 1287861 h 3625795"/>
              <a:gd name="connsiteX181" fmla="*/ 2950912 w 9876930"/>
              <a:gd name="connsiteY181" fmla="*/ 1201532 h 3625795"/>
              <a:gd name="connsiteX182" fmla="*/ 2913153 w 9876930"/>
              <a:gd name="connsiteY182" fmla="*/ 980625 h 3625795"/>
              <a:gd name="connsiteX183" fmla="*/ 2825182 w 9876930"/>
              <a:gd name="connsiteY183" fmla="*/ 850692 h 3625795"/>
              <a:gd name="connsiteX184" fmla="*/ 3032744 w 9876930"/>
              <a:gd name="connsiteY184" fmla="*/ 850692 h 3625795"/>
              <a:gd name="connsiteX185" fmla="*/ 3257306 w 9876930"/>
              <a:gd name="connsiteY185" fmla="*/ 850692 h 3625795"/>
              <a:gd name="connsiteX186" fmla="*/ 3268106 w 9876930"/>
              <a:gd name="connsiteY186" fmla="*/ 850692 h 3625795"/>
              <a:gd name="connsiteX187" fmla="*/ 3320079 w 9876930"/>
              <a:gd name="connsiteY187" fmla="*/ 900703 h 3625795"/>
              <a:gd name="connsiteX188" fmla="*/ 3396037 w 9876930"/>
              <a:gd name="connsiteY188" fmla="*/ 1002688 h 3625795"/>
              <a:gd name="connsiteX189" fmla="*/ 3459702 w 9876930"/>
              <a:gd name="connsiteY189" fmla="*/ 1115164 h 3625795"/>
              <a:gd name="connsiteX190" fmla="*/ 3484488 w 9876930"/>
              <a:gd name="connsiteY190" fmla="*/ 1191522 h 3625795"/>
              <a:gd name="connsiteX191" fmla="*/ 3484488 w 9876930"/>
              <a:gd name="connsiteY191" fmla="*/ 3195662 h 3625795"/>
              <a:gd name="connsiteX192" fmla="*/ 3853507 w 9876930"/>
              <a:gd name="connsiteY192" fmla="*/ 3464579 h 3625795"/>
              <a:gd name="connsiteX193" fmla="*/ 3853507 w 9876930"/>
              <a:gd name="connsiteY193" fmla="*/ 850692 h 3625795"/>
              <a:gd name="connsiteX194" fmla="*/ 4416326 w 9876930"/>
              <a:gd name="connsiteY194" fmla="*/ 850692 h 3625795"/>
              <a:gd name="connsiteX195" fmla="*/ 4197221 w 9876930"/>
              <a:gd name="connsiteY195" fmla="*/ 507299 h 3625795"/>
              <a:gd name="connsiteX196" fmla="*/ 3834528 w 9876930"/>
              <a:gd name="connsiteY196" fmla="*/ 507299 h 3625795"/>
              <a:gd name="connsiteX197" fmla="*/ 3821074 w 9876930"/>
              <a:gd name="connsiteY197" fmla="*/ 464294 h 3625795"/>
              <a:gd name="connsiteX198" fmla="*/ 3739350 w 9876930"/>
              <a:gd name="connsiteY198" fmla="*/ 231175 h 3625795"/>
              <a:gd name="connsiteX199" fmla="*/ 3484488 w 9876930"/>
              <a:gd name="connsiteY199" fmla="*/ 15273 h 3625795"/>
              <a:gd name="connsiteX200" fmla="*/ 11955 w 9876930"/>
              <a:gd name="connsiteY200" fmla="*/ 0 h 3625795"/>
              <a:gd name="connsiteX201" fmla="*/ 9876930 w 9876930"/>
              <a:gd name="connsiteY201" fmla="*/ 69432 h 3625795"/>
              <a:gd name="connsiteX202" fmla="*/ 9863448 w 9876930"/>
              <a:gd name="connsiteY202" fmla="*/ 3576201 h 3625795"/>
              <a:gd name="connsiteX203" fmla="*/ 119805 w 9876930"/>
              <a:gd name="connsiteY203" fmla="*/ 3625795 h 3625795"/>
              <a:gd name="connsiteX204" fmla="*/ 11955 w 9876930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  <a:gd name="connsiteX0" fmla="*/ 2479444 w 9864975"/>
              <a:gd name="connsiteY0" fmla="*/ 1952624 h 3625795"/>
              <a:gd name="connsiteX1" fmla="*/ 2477923 w 9864975"/>
              <a:gd name="connsiteY1" fmla="*/ 2774749 h 3625795"/>
              <a:gd name="connsiteX2" fmla="*/ 2349631 w 9864975"/>
              <a:gd name="connsiteY2" fmla="*/ 2580069 h 3625795"/>
              <a:gd name="connsiteX3" fmla="*/ 2200037 w 9864975"/>
              <a:gd name="connsiteY3" fmla="*/ 2545554 h 3625795"/>
              <a:gd name="connsiteX4" fmla="*/ 2205083 w 9864975"/>
              <a:gd name="connsiteY4" fmla="*/ 2545554 h 3625795"/>
              <a:gd name="connsiteX5" fmla="*/ 2136612 w 9864975"/>
              <a:gd name="connsiteY5" fmla="*/ 2433038 h 3625795"/>
              <a:gd name="connsiteX6" fmla="*/ 2111222 w 9864975"/>
              <a:gd name="connsiteY6" fmla="*/ 2487717 h 3625795"/>
              <a:gd name="connsiteX7" fmla="*/ 1839827 w 9864975"/>
              <a:gd name="connsiteY7" fmla="*/ 2301863 h 3625795"/>
              <a:gd name="connsiteX8" fmla="*/ 2479444 w 9864975"/>
              <a:gd name="connsiteY8" fmla="*/ 1952624 h 3625795"/>
              <a:gd name="connsiteX9" fmla="*/ 1718262 w 9864975"/>
              <a:gd name="connsiteY9" fmla="*/ 850692 h 3625795"/>
              <a:gd name="connsiteX10" fmla="*/ 2444000 w 9864975"/>
              <a:gd name="connsiteY10" fmla="*/ 850692 h 3625795"/>
              <a:gd name="connsiteX11" fmla="*/ 2466859 w 9864975"/>
              <a:gd name="connsiteY11" fmla="*/ 877992 h 3625795"/>
              <a:gd name="connsiteX12" fmla="*/ 2532259 w 9864975"/>
              <a:gd name="connsiteY12" fmla="*/ 964368 h 3625795"/>
              <a:gd name="connsiteX13" fmla="*/ 2559687 w 9864975"/>
              <a:gd name="connsiteY13" fmla="*/ 1092060 h 3625795"/>
              <a:gd name="connsiteX14" fmla="*/ 2559687 w 9864975"/>
              <a:gd name="connsiteY14" fmla="*/ 1137386 h 3625795"/>
              <a:gd name="connsiteX15" fmla="*/ 2530416 w 9864975"/>
              <a:gd name="connsiteY15" fmla="*/ 1243495 h 3625795"/>
              <a:gd name="connsiteX16" fmla="*/ 2456301 w 9864975"/>
              <a:gd name="connsiteY16" fmla="*/ 1322016 h 3625795"/>
              <a:gd name="connsiteX17" fmla="*/ 2357719 w 9864975"/>
              <a:gd name="connsiteY17" fmla="*/ 1371547 h 3625795"/>
              <a:gd name="connsiteX18" fmla="*/ 2254893 w 9864975"/>
              <a:gd name="connsiteY18" fmla="*/ 1388845 h 3625795"/>
              <a:gd name="connsiteX19" fmla="*/ 2088963 w 9864975"/>
              <a:gd name="connsiteY19" fmla="*/ 1339554 h 3625795"/>
              <a:gd name="connsiteX20" fmla="*/ 1917226 w 9864975"/>
              <a:gd name="connsiteY20" fmla="*/ 1209460 h 3625795"/>
              <a:gd name="connsiteX21" fmla="*/ 1784530 w 9864975"/>
              <a:gd name="connsiteY21" fmla="*/ 1041768 h 3625795"/>
              <a:gd name="connsiteX22" fmla="*/ 1734518 w 9864975"/>
              <a:gd name="connsiteY22" fmla="*/ 880162 h 3625795"/>
              <a:gd name="connsiteX23" fmla="*/ 1735600 w 9864975"/>
              <a:gd name="connsiteY23" fmla="*/ 854736 h 3625795"/>
              <a:gd name="connsiteX24" fmla="*/ 1718262 w 9864975"/>
              <a:gd name="connsiteY24" fmla="*/ 850692 h 3625795"/>
              <a:gd name="connsiteX25" fmla="*/ 6005207 w 9864975"/>
              <a:gd name="connsiteY25" fmla="*/ 20398 h 3625795"/>
              <a:gd name="connsiteX26" fmla="*/ 6005207 w 9864975"/>
              <a:gd name="connsiteY26" fmla="*/ 1113489 h 3625795"/>
              <a:gd name="connsiteX27" fmla="*/ 5997978 w 9864975"/>
              <a:gd name="connsiteY27" fmla="*/ 1089807 h 3625795"/>
              <a:gd name="connsiteX28" fmla="*/ 5949510 w 9864975"/>
              <a:gd name="connsiteY28" fmla="*/ 998804 h 3625795"/>
              <a:gd name="connsiteX29" fmla="*/ 5757953 w 9864975"/>
              <a:gd name="connsiteY29" fmla="*/ 776095 h 3625795"/>
              <a:gd name="connsiteX30" fmla="*/ 5523111 w 9864975"/>
              <a:gd name="connsiteY30" fmla="*/ 614369 h 3625795"/>
              <a:gd name="connsiteX31" fmla="*/ 5282383 w 9864975"/>
              <a:gd name="connsiteY31" fmla="*/ 594428 h 3625795"/>
              <a:gd name="connsiteX32" fmla="*/ 5282383 w 9864975"/>
              <a:gd name="connsiteY32" fmla="*/ 543175 h 3625795"/>
              <a:gd name="connsiteX33" fmla="*/ 5195815 w 9864975"/>
              <a:gd name="connsiteY33" fmla="*/ 543175 h 3625795"/>
              <a:gd name="connsiteX34" fmla="*/ 5071367 w 9864975"/>
              <a:gd name="connsiteY34" fmla="*/ 553866 h 3625795"/>
              <a:gd name="connsiteX35" fmla="*/ 4884815 w 9864975"/>
              <a:gd name="connsiteY35" fmla="*/ 599033 h 3625795"/>
              <a:gd name="connsiteX36" fmla="*/ 4668152 w 9864975"/>
              <a:gd name="connsiteY36" fmla="*/ 706103 h 3625795"/>
              <a:gd name="connsiteX37" fmla="*/ 4450008 w 9864975"/>
              <a:gd name="connsiteY37" fmla="*/ 960484 h 3625795"/>
              <a:gd name="connsiteX38" fmla="*/ 4359475 w 9864975"/>
              <a:gd name="connsiteY38" fmla="*/ 1091179 h 3625795"/>
              <a:gd name="connsiteX39" fmla="*/ 4329244 w 9864975"/>
              <a:gd name="connsiteY39" fmla="*/ 1267600 h 3625795"/>
              <a:gd name="connsiteX40" fmla="*/ 4343258 w 9864975"/>
              <a:gd name="connsiteY40" fmla="*/ 1394491 h 3625795"/>
              <a:gd name="connsiteX41" fmla="*/ 4398275 w 9864975"/>
              <a:gd name="connsiteY41" fmla="*/ 1526306 h 3625795"/>
              <a:gd name="connsiteX42" fmla="*/ 4509990 w 9864975"/>
              <a:gd name="connsiteY42" fmla="*/ 1629292 h 3625795"/>
              <a:gd name="connsiteX43" fmla="*/ 4696421 w 9864975"/>
              <a:gd name="connsiteY43" fmla="*/ 1670655 h 3625795"/>
              <a:gd name="connsiteX44" fmla="*/ 4834443 w 9864975"/>
              <a:gd name="connsiteY44" fmla="*/ 1632656 h 3625795"/>
              <a:gd name="connsiteX45" fmla="*/ 4989122 w 9864975"/>
              <a:gd name="connsiteY45" fmla="*/ 1556137 h 3625795"/>
              <a:gd name="connsiteX46" fmla="*/ 5118255 w 9864975"/>
              <a:gd name="connsiteY46" fmla="*/ 1499519 h 3625795"/>
              <a:gd name="connsiteX47" fmla="*/ 5162821 w 9864975"/>
              <a:gd name="connsiteY47" fmla="*/ 1479658 h 3625795"/>
              <a:gd name="connsiteX48" fmla="*/ 5216876 w 9864975"/>
              <a:gd name="connsiteY48" fmla="*/ 1508808 h 3625795"/>
              <a:gd name="connsiteX49" fmla="*/ 5171910 w 9864975"/>
              <a:gd name="connsiteY49" fmla="*/ 1614197 h 3625795"/>
              <a:gd name="connsiteX50" fmla="*/ 5061997 w 9864975"/>
              <a:gd name="connsiteY50" fmla="*/ 1794222 h 3625795"/>
              <a:gd name="connsiteX51" fmla="*/ 4866476 w 9864975"/>
              <a:gd name="connsiteY51" fmla="*/ 1952584 h 3625795"/>
              <a:gd name="connsiteX52" fmla="*/ 4755442 w 9864975"/>
              <a:gd name="connsiteY52" fmla="*/ 2040875 h 3625795"/>
              <a:gd name="connsiteX53" fmla="*/ 4700345 w 9864975"/>
              <a:gd name="connsiteY53" fmla="*/ 2089165 h 3625795"/>
              <a:gd name="connsiteX54" fmla="*/ 5067843 w 9864975"/>
              <a:gd name="connsiteY54" fmla="*/ 2514882 h 3625795"/>
              <a:gd name="connsiteX55" fmla="*/ 5481028 w 9864975"/>
              <a:gd name="connsiteY55" fmla="*/ 1979812 h 3625795"/>
              <a:gd name="connsiteX56" fmla="*/ 5600311 w 9864975"/>
              <a:gd name="connsiteY56" fmla="*/ 1619402 h 3625795"/>
              <a:gd name="connsiteX57" fmla="*/ 5460206 w 9864975"/>
              <a:gd name="connsiteY57" fmla="*/ 1277090 h 3625795"/>
              <a:gd name="connsiteX58" fmla="*/ 4997371 w 9864975"/>
              <a:gd name="connsiteY58" fmla="*/ 1151000 h 3625795"/>
              <a:gd name="connsiteX59" fmla="*/ 4863153 w 9864975"/>
              <a:gd name="connsiteY59" fmla="*/ 1176146 h 3625795"/>
              <a:gd name="connsiteX60" fmla="*/ 5031285 w 9864975"/>
              <a:gd name="connsiteY60" fmla="*/ 1039285 h 3625795"/>
              <a:gd name="connsiteX61" fmla="*/ 5265326 w 9864975"/>
              <a:gd name="connsiteY61" fmla="*/ 977141 h 3625795"/>
              <a:gd name="connsiteX62" fmla="*/ 5428814 w 9864975"/>
              <a:gd name="connsiteY62" fmla="*/ 1012097 h 3625795"/>
              <a:gd name="connsiteX63" fmla="*/ 5597988 w 9864975"/>
              <a:gd name="connsiteY63" fmla="*/ 1103632 h 3625795"/>
              <a:gd name="connsiteX64" fmla="*/ 5739533 w 9864975"/>
              <a:gd name="connsiteY64" fmla="*/ 1223515 h 3625795"/>
              <a:gd name="connsiteX65" fmla="*/ 5824461 w 9864975"/>
              <a:gd name="connsiteY65" fmla="*/ 1343679 h 3625795"/>
              <a:gd name="connsiteX66" fmla="*/ 5964965 w 9864975"/>
              <a:gd name="connsiteY66" fmla="*/ 1579721 h 3625795"/>
              <a:gd name="connsiteX67" fmla="*/ 6005207 w 9864975"/>
              <a:gd name="connsiteY67" fmla="*/ 1734961 h 3625795"/>
              <a:gd name="connsiteX68" fmla="*/ 6005207 w 9864975"/>
              <a:gd name="connsiteY68" fmla="*/ 3195342 h 3625795"/>
              <a:gd name="connsiteX69" fmla="*/ 6379351 w 9864975"/>
              <a:gd name="connsiteY69" fmla="*/ 3464579 h 3625795"/>
              <a:gd name="connsiteX70" fmla="*/ 6379351 w 9864975"/>
              <a:gd name="connsiteY70" fmla="*/ 850692 h 3625795"/>
              <a:gd name="connsiteX71" fmla="*/ 6708072 w 9864975"/>
              <a:gd name="connsiteY71" fmla="*/ 850692 h 3625795"/>
              <a:gd name="connsiteX72" fmla="*/ 6758785 w 9864975"/>
              <a:gd name="connsiteY72" fmla="*/ 850692 h 3625795"/>
              <a:gd name="connsiteX73" fmla="*/ 6783813 w 9864975"/>
              <a:gd name="connsiteY73" fmla="*/ 966407 h 3625795"/>
              <a:gd name="connsiteX74" fmla="*/ 7021555 w 9864975"/>
              <a:gd name="connsiteY74" fmla="*/ 1747053 h 3625795"/>
              <a:gd name="connsiteX75" fmla="*/ 7338760 w 9864975"/>
              <a:gd name="connsiteY75" fmla="*/ 2342625 h 3625795"/>
              <a:gd name="connsiteX76" fmla="*/ 7676268 w 9864975"/>
              <a:gd name="connsiteY76" fmla="*/ 2725299 h 3625795"/>
              <a:gd name="connsiteX77" fmla="*/ 8002522 w 9864975"/>
              <a:gd name="connsiteY77" fmla="*/ 2940360 h 3625795"/>
              <a:gd name="connsiteX78" fmla="*/ 8283772 w 9864975"/>
              <a:gd name="connsiteY78" fmla="*/ 3034136 h 3625795"/>
              <a:gd name="connsiteX79" fmla="*/ 8493748 w 9864975"/>
              <a:gd name="connsiteY79" fmla="*/ 3054557 h 3625795"/>
              <a:gd name="connsiteX80" fmla="*/ 8909655 w 9864975"/>
              <a:gd name="connsiteY80" fmla="*/ 2963223 h 3625795"/>
              <a:gd name="connsiteX81" fmla="*/ 9201796 w 9864975"/>
              <a:gd name="connsiteY81" fmla="*/ 2725739 h 3625795"/>
              <a:gd name="connsiteX82" fmla="*/ 9374012 w 9864975"/>
              <a:gd name="connsiteY82" fmla="*/ 2401285 h 3625795"/>
              <a:gd name="connsiteX83" fmla="*/ 9429109 w 9864975"/>
              <a:gd name="connsiteY83" fmla="*/ 2040875 h 3625795"/>
              <a:gd name="connsiteX84" fmla="*/ 9300377 w 9864975"/>
              <a:gd name="connsiteY84" fmla="*/ 1472491 h 3625795"/>
              <a:gd name="connsiteX85" fmla="*/ 8996705 w 9864975"/>
              <a:gd name="connsiteY85" fmla="*/ 1124853 h 3625795"/>
              <a:gd name="connsiteX86" fmla="*/ 8640819 w 9864975"/>
              <a:gd name="connsiteY86" fmla="*/ 949833 h 3625795"/>
              <a:gd name="connsiteX87" fmla="*/ 8359530 w 9864975"/>
              <a:gd name="connsiteY87" fmla="*/ 901944 h 3625795"/>
              <a:gd name="connsiteX88" fmla="*/ 8065748 w 9864975"/>
              <a:gd name="connsiteY88" fmla="*/ 961886 h 3625795"/>
              <a:gd name="connsiteX89" fmla="*/ 7850446 w 9864975"/>
              <a:gd name="connsiteY89" fmla="*/ 1112200 h 3625795"/>
              <a:gd name="connsiteX90" fmla="*/ 7719632 w 9864975"/>
              <a:gd name="connsiteY90" fmla="*/ 1305799 h 3625795"/>
              <a:gd name="connsiteX91" fmla="*/ 7676268 w 9864975"/>
              <a:gd name="connsiteY91" fmla="*/ 1506085 h 3625795"/>
              <a:gd name="connsiteX92" fmla="*/ 7823458 w 9864975"/>
              <a:gd name="connsiteY92" fmla="*/ 1886236 h 3625795"/>
              <a:gd name="connsiteX93" fmla="*/ 8224110 w 9864975"/>
              <a:gd name="connsiteY93" fmla="*/ 2044879 h 3625795"/>
              <a:gd name="connsiteX94" fmla="*/ 8387198 w 9864975"/>
              <a:gd name="connsiteY94" fmla="*/ 2019934 h 3625795"/>
              <a:gd name="connsiteX95" fmla="*/ 8550446 w 9864975"/>
              <a:gd name="connsiteY95" fmla="*/ 1940292 h 3625795"/>
              <a:gd name="connsiteX96" fmla="*/ 8676055 w 9864975"/>
              <a:gd name="connsiteY96" fmla="*/ 1797705 h 3625795"/>
              <a:gd name="connsiteX97" fmla="*/ 8726947 w 9864975"/>
              <a:gd name="connsiteY97" fmla="*/ 1586488 h 3625795"/>
              <a:gd name="connsiteX98" fmla="*/ 8698748 w 9864975"/>
              <a:gd name="connsiteY98" fmla="*/ 1438136 h 3625795"/>
              <a:gd name="connsiteX99" fmla="*/ 8683235 w 9864975"/>
              <a:gd name="connsiteY99" fmla="*/ 1404405 h 3625795"/>
              <a:gd name="connsiteX100" fmla="*/ 8722242 w 9864975"/>
              <a:gd name="connsiteY100" fmla="*/ 1407106 h 3625795"/>
              <a:gd name="connsiteX101" fmla="*/ 8837861 w 9864975"/>
              <a:gd name="connsiteY101" fmla="*/ 1450388 h 3625795"/>
              <a:gd name="connsiteX102" fmla="*/ 8964832 w 9864975"/>
              <a:gd name="connsiteY102" fmla="*/ 1571673 h 3625795"/>
              <a:gd name="connsiteX103" fmla="*/ 9052562 w 9864975"/>
              <a:gd name="connsiteY103" fmla="*/ 1736843 h 3625795"/>
              <a:gd name="connsiteX104" fmla="*/ 9085716 w 9864975"/>
              <a:gd name="connsiteY104" fmla="*/ 1900411 h 3625795"/>
              <a:gd name="connsiteX105" fmla="*/ 9048078 w 9864975"/>
              <a:gd name="connsiteY105" fmla="*/ 2108264 h 3625795"/>
              <a:gd name="connsiteX106" fmla="*/ 8933600 w 9864975"/>
              <a:gd name="connsiteY106" fmla="*/ 2323526 h 3625795"/>
              <a:gd name="connsiteX107" fmla="*/ 8736717 w 9864975"/>
              <a:gd name="connsiteY107" fmla="*/ 2490497 h 3625795"/>
              <a:gd name="connsiteX108" fmla="*/ 8443456 w 9864975"/>
              <a:gd name="connsiteY108" fmla="*/ 2557406 h 3625795"/>
              <a:gd name="connsiteX109" fmla="*/ 8069872 w 9864975"/>
              <a:gd name="connsiteY109" fmla="*/ 2486613 h 3625795"/>
              <a:gd name="connsiteX110" fmla="*/ 7704816 w 9864975"/>
              <a:gd name="connsiteY110" fmla="*/ 2234915 h 3625795"/>
              <a:gd name="connsiteX111" fmla="*/ 7358020 w 9864975"/>
              <a:gd name="connsiteY111" fmla="*/ 1744651 h 3625795"/>
              <a:gd name="connsiteX112" fmla="*/ 7044178 w 9864975"/>
              <a:gd name="connsiteY112" fmla="*/ 941585 h 3625795"/>
              <a:gd name="connsiteX113" fmla="*/ 6810461 w 9864975"/>
              <a:gd name="connsiteY113" fmla="*/ 850692 h 3625795"/>
              <a:gd name="connsiteX114" fmla="*/ 9716685 w 9864975"/>
              <a:gd name="connsiteY114" fmla="*/ 850692 h 3625795"/>
              <a:gd name="connsiteX115" fmla="*/ 9513596 w 9864975"/>
              <a:gd name="connsiteY115" fmla="*/ 507299 h 3625795"/>
              <a:gd name="connsiteX116" fmla="*/ 6582280 w 9864975"/>
              <a:gd name="connsiteY116" fmla="*/ 507299 h 3625795"/>
              <a:gd name="connsiteX117" fmla="*/ 6518597 w 9864975"/>
              <a:gd name="connsiteY117" fmla="*/ 507299 h 3625795"/>
              <a:gd name="connsiteX118" fmla="*/ 6363602 w 9864975"/>
              <a:gd name="connsiteY118" fmla="*/ 507299 h 3625795"/>
              <a:gd name="connsiteX119" fmla="*/ 6363540 w 9864975"/>
              <a:gd name="connsiteY119" fmla="*/ 506653 h 3625795"/>
              <a:gd name="connsiteX120" fmla="*/ 6352204 w 9864975"/>
              <a:gd name="connsiteY120" fmla="*/ 470781 h 3625795"/>
              <a:gd name="connsiteX121" fmla="*/ 6274844 w 9864975"/>
              <a:gd name="connsiteY121" fmla="*/ 229373 h 3625795"/>
              <a:gd name="connsiteX122" fmla="*/ 6005207 w 9864975"/>
              <a:gd name="connsiteY122" fmla="*/ 20398 h 3625795"/>
              <a:gd name="connsiteX123" fmla="*/ 3472533 w 9864975"/>
              <a:gd name="connsiteY123" fmla="*/ 15273 h 3625795"/>
              <a:gd name="connsiteX124" fmla="*/ 3472533 w 9864975"/>
              <a:gd name="connsiteY124" fmla="*/ 618795 h 3625795"/>
              <a:gd name="connsiteX125" fmla="*/ 3463271 w 9864975"/>
              <a:gd name="connsiteY125" fmla="*/ 611243 h 3625795"/>
              <a:gd name="connsiteX126" fmla="*/ 3326143 w 9864975"/>
              <a:gd name="connsiteY126" fmla="*/ 507299 h 3625795"/>
              <a:gd name="connsiteX127" fmla="*/ 3009509 w 9864975"/>
              <a:gd name="connsiteY127" fmla="*/ 507299 h 3625795"/>
              <a:gd name="connsiteX128" fmla="*/ 2804246 w 9864975"/>
              <a:gd name="connsiteY128" fmla="*/ 507299 h 3625795"/>
              <a:gd name="connsiteX129" fmla="*/ 78256 w 9864975"/>
              <a:gd name="connsiteY129" fmla="*/ 507299 h 3625795"/>
              <a:gd name="connsiteX130" fmla="*/ 267731 w 9864975"/>
              <a:gd name="connsiteY130" fmla="*/ 850692 h 3625795"/>
              <a:gd name="connsiteX131" fmla="*/ 1228959 w 9864975"/>
              <a:gd name="connsiteY131" fmla="*/ 850692 h 3625795"/>
              <a:gd name="connsiteX132" fmla="*/ 1084931 w 9864975"/>
              <a:gd name="connsiteY132" fmla="*/ 973578 h 3625795"/>
              <a:gd name="connsiteX133" fmla="*/ 971734 w 9864975"/>
              <a:gd name="connsiteY133" fmla="*/ 1161411 h 3625795"/>
              <a:gd name="connsiteX134" fmla="*/ 877197 w 9864975"/>
              <a:gd name="connsiteY134" fmla="*/ 1318813 h 3625795"/>
              <a:gd name="connsiteX135" fmla="*/ 792831 w 9864975"/>
              <a:gd name="connsiteY135" fmla="*/ 1378594 h 3625795"/>
              <a:gd name="connsiteX136" fmla="*/ 730326 w 9864975"/>
              <a:gd name="connsiteY136" fmla="*/ 1318733 h 3625795"/>
              <a:gd name="connsiteX137" fmla="*/ 626019 w 9864975"/>
              <a:gd name="connsiteY137" fmla="*/ 1152442 h 3625795"/>
              <a:gd name="connsiteX138" fmla="*/ 359665 w 9864975"/>
              <a:gd name="connsiteY138" fmla="*/ 1265758 h 3625795"/>
              <a:gd name="connsiteX139" fmla="*/ 694129 w 9864975"/>
              <a:gd name="connsiteY139" fmla="*/ 1725871 h 3625795"/>
              <a:gd name="connsiteX140" fmla="*/ 958601 w 9864975"/>
              <a:gd name="connsiteY140" fmla="*/ 1839869 h 3625795"/>
              <a:gd name="connsiteX141" fmla="*/ 1130497 w 9864975"/>
              <a:gd name="connsiteY141" fmla="*/ 1751458 h 3625795"/>
              <a:gd name="connsiteX142" fmla="*/ 1178405 w 9864975"/>
              <a:gd name="connsiteY142" fmla="*/ 1580552 h 3625795"/>
              <a:gd name="connsiteX143" fmla="*/ 1174469 w 9864975"/>
              <a:gd name="connsiteY143" fmla="*/ 1557906 h 3625795"/>
              <a:gd name="connsiteX144" fmla="*/ 1208492 w 9864975"/>
              <a:gd name="connsiteY144" fmla="*/ 1533382 h 3625795"/>
              <a:gd name="connsiteX145" fmla="*/ 1383318 w 9864975"/>
              <a:gd name="connsiteY145" fmla="*/ 1350445 h 3625795"/>
              <a:gd name="connsiteX146" fmla="*/ 1471529 w 9864975"/>
              <a:gd name="connsiteY146" fmla="*/ 1146436 h 3625795"/>
              <a:gd name="connsiteX147" fmla="*/ 1541881 w 9864975"/>
              <a:gd name="connsiteY147" fmla="*/ 1329584 h 3625795"/>
              <a:gd name="connsiteX148" fmla="*/ 1699203 w 9864975"/>
              <a:gd name="connsiteY148" fmla="*/ 1541842 h 3625795"/>
              <a:gd name="connsiteX149" fmla="*/ 1892801 w 9864975"/>
              <a:gd name="connsiteY149" fmla="*/ 1722588 h 3625795"/>
              <a:gd name="connsiteX150" fmla="*/ 2078232 w 9864975"/>
              <a:gd name="connsiteY150" fmla="*/ 1808556 h 3625795"/>
              <a:gd name="connsiteX151" fmla="*/ 1264195 w 9864975"/>
              <a:gd name="connsiteY151" fmla="*/ 2260941 h 3625795"/>
              <a:gd name="connsiteX152" fmla="*/ 1589249 w 9864975"/>
              <a:gd name="connsiteY152" fmla="*/ 2666959 h 3625795"/>
              <a:gd name="connsiteX153" fmla="*/ 1625158 w 9864975"/>
              <a:gd name="connsiteY153" fmla="*/ 2652844 h 3625795"/>
              <a:gd name="connsiteX154" fmla="*/ 1624581 w 9864975"/>
              <a:gd name="connsiteY154" fmla="*/ 2651986 h 3625795"/>
              <a:gd name="connsiteX155" fmla="*/ 1644053 w 9864975"/>
              <a:gd name="connsiteY155" fmla="*/ 2653953 h 3625795"/>
              <a:gd name="connsiteX156" fmla="*/ 1687951 w 9864975"/>
              <a:gd name="connsiteY156" fmla="*/ 2654426 h 3625795"/>
              <a:gd name="connsiteX157" fmla="*/ 1748614 w 9864975"/>
              <a:gd name="connsiteY157" fmla="*/ 2656067 h 3625795"/>
              <a:gd name="connsiteX158" fmla="*/ 1811237 w 9864975"/>
              <a:gd name="connsiteY158" fmla="*/ 2667679 h 3625795"/>
              <a:gd name="connsiteX159" fmla="*/ 1869818 w 9864975"/>
              <a:gd name="connsiteY159" fmla="*/ 2686819 h 3625795"/>
              <a:gd name="connsiteX160" fmla="*/ 1950381 w 9864975"/>
              <a:gd name="connsiteY160" fmla="*/ 2719212 h 3625795"/>
              <a:gd name="connsiteX161" fmla="*/ 2057731 w 9864975"/>
              <a:gd name="connsiteY161" fmla="*/ 2765780 h 3625795"/>
              <a:gd name="connsiteX162" fmla="*/ 2157674 w 9864975"/>
              <a:gd name="connsiteY162" fmla="*/ 2829285 h 3625795"/>
              <a:gd name="connsiteX163" fmla="*/ 2187384 w 9864975"/>
              <a:gd name="connsiteY163" fmla="*/ 2847704 h 3625795"/>
              <a:gd name="connsiteX164" fmla="*/ 2265945 w 9864975"/>
              <a:gd name="connsiteY164" fmla="*/ 2911610 h 3625795"/>
              <a:gd name="connsiteX165" fmla="*/ 2280520 w 9864975"/>
              <a:gd name="connsiteY165" fmla="*/ 2935875 h 3625795"/>
              <a:gd name="connsiteX166" fmla="*/ 2318479 w 9864975"/>
              <a:gd name="connsiteY166" fmla="*/ 2962703 h 3625795"/>
              <a:gd name="connsiteX167" fmla="*/ 2604604 w 9864975"/>
              <a:gd name="connsiteY167" fmla="*/ 3167010 h 3625795"/>
              <a:gd name="connsiteX168" fmla="*/ 2586354 w 9864975"/>
              <a:gd name="connsiteY168" fmla="*/ 3257165 h 3625795"/>
              <a:gd name="connsiteX169" fmla="*/ 2594282 w 9864975"/>
              <a:gd name="connsiteY169" fmla="*/ 3265093 h 3625795"/>
              <a:gd name="connsiteX170" fmla="*/ 2596284 w 9864975"/>
              <a:gd name="connsiteY170" fmla="*/ 3269578 h 3625795"/>
              <a:gd name="connsiteX171" fmla="*/ 2622071 w 9864975"/>
              <a:gd name="connsiteY171" fmla="*/ 3341011 h 3625795"/>
              <a:gd name="connsiteX172" fmla="*/ 2846462 w 9864975"/>
              <a:gd name="connsiteY172" fmla="*/ 3438952 h 3625795"/>
              <a:gd name="connsiteX173" fmla="*/ 2851827 w 9864975"/>
              <a:gd name="connsiteY173" fmla="*/ 1528989 h 3625795"/>
              <a:gd name="connsiteX174" fmla="*/ 2851827 w 9864975"/>
              <a:gd name="connsiteY174" fmla="*/ 1569350 h 3625795"/>
              <a:gd name="connsiteX175" fmla="*/ 2856952 w 9864975"/>
              <a:gd name="connsiteY175" fmla="*/ 1532593 h 3625795"/>
              <a:gd name="connsiteX176" fmla="*/ 2869846 w 9864975"/>
              <a:gd name="connsiteY176" fmla="*/ 1498558 h 3625795"/>
              <a:gd name="connsiteX177" fmla="*/ 2913330 w 9864975"/>
              <a:gd name="connsiteY177" fmla="*/ 1381237 h 3625795"/>
              <a:gd name="connsiteX178" fmla="*/ 2868564 w 9864975"/>
              <a:gd name="connsiteY178" fmla="*/ 1357693 h 3625795"/>
              <a:gd name="connsiteX179" fmla="*/ 2918455 w 9864975"/>
              <a:gd name="connsiteY179" fmla="*/ 1311085 h 3625795"/>
              <a:gd name="connsiteX180" fmla="*/ 2933110 w 9864975"/>
              <a:gd name="connsiteY180" fmla="*/ 1287861 h 3625795"/>
              <a:gd name="connsiteX181" fmla="*/ 2938957 w 9864975"/>
              <a:gd name="connsiteY181" fmla="*/ 1201532 h 3625795"/>
              <a:gd name="connsiteX182" fmla="*/ 2901198 w 9864975"/>
              <a:gd name="connsiteY182" fmla="*/ 980625 h 3625795"/>
              <a:gd name="connsiteX183" fmla="*/ 2813227 w 9864975"/>
              <a:gd name="connsiteY183" fmla="*/ 850692 h 3625795"/>
              <a:gd name="connsiteX184" fmla="*/ 3020789 w 9864975"/>
              <a:gd name="connsiteY184" fmla="*/ 850692 h 3625795"/>
              <a:gd name="connsiteX185" fmla="*/ 3245351 w 9864975"/>
              <a:gd name="connsiteY185" fmla="*/ 850692 h 3625795"/>
              <a:gd name="connsiteX186" fmla="*/ 3256151 w 9864975"/>
              <a:gd name="connsiteY186" fmla="*/ 850692 h 3625795"/>
              <a:gd name="connsiteX187" fmla="*/ 3308124 w 9864975"/>
              <a:gd name="connsiteY187" fmla="*/ 900703 h 3625795"/>
              <a:gd name="connsiteX188" fmla="*/ 3384082 w 9864975"/>
              <a:gd name="connsiteY188" fmla="*/ 1002688 h 3625795"/>
              <a:gd name="connsiteX189" fmla="*/ 3447747 w 9864975"/>
              <a:gd name="connsiteY189" fmla="*/ 1115164 h 3625795"/>
              <a:gd name="connsiteX190" fmla="*/ 3472533 w 9864975"/>
              <a:gd name="connsiteY190" fmla="*/ 1191522 h 3625795"/>
              <a:gd name="connsiteX191" fmla="*/ 3472533 w 9864975"/>
              <a:gd name="connsiteY191" fmla="*/ 3195662 h 3625795"/>
              <a:gd name="connsiteX192" fmla="*/ 3841552 w 9864975"/>
              <a:gd name="connsiteY192" fmla="*/ 3464579 h 3625795"/>
              <a:gd name="connsiteX193" fmla="*/ 3841552 w 9864975"/>
              <a:gd name="connsiteY193" fmla="*/ 850692 h 3625795"/>
              <a:gd name="connsiteX194" fmla="*/ 4404371 w 9864975"/>
              <a:gd name="connsiteY194" fmla="*/ 850692 h 3625795"/>
              <a:gd name="connsiteX195" fmla="*/ 4185266 w 9864975"/>
              <a:gd name="connsiteY195" fmla="*/ 507299 h 3625795"/>
              <a:gd name="connsiteX196" fmla="*/ 3822573 w 9864975"/>
              <a:gd name="connsiteY196" fmla="*/ 507299 h 3625795"/>
              <a:gd name="connsiteX197" fmla="*/ 3809119 w 9864975"/>
              <a:gd name="connsiteY197" fmla="*/ 464294 h 3625795"/>
              <a:gd name="connsiteX198" fmla="*/ 3727395 w 9864975"/>
              <a:gd name="connsiteY198" fmla="*/ 231175 h 3625795"/>
              <a:gd name="connsiteX199" fmla="*/ 3472533 w 9864975"/>
              <a:gd name="connsiteY199" fmla="*/ 15273 h 3625795"/>
              <a:gd name="connsiteX200" fmla="*/ 0 w 9864975"/>
              <a:gd name="connsiteY200" fmla="*/ 0 h 3625795"/>
              <a:gd name="connsiteX201" fmla="*/ 9864975 w 9864975"/>
              <a:gd name="connsiteY201" fmla="*/ 69432 h 3625795"/>
              <a:gd name="connsiteX202" fmla="*/ 9851493 w 9864975"/>
              <a:gd name="connsiteY202" fmla="*/ 3576201 h 3625795"/>
              <a:gd name="connsiteX203" fmla="*/ 107850 w 9864975"/>
              <a:gd name="connsiteY203" fmla="*/ 3625795 h 3625795"/>
              <a:gd name="connsiteX204" fmla="*/ 0 w 9864975"/>
              <a:gd name="connsiteY204" fmla="*/ 0 h 362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864975" h="3625795">
                <a:moveTo>
                  <a:pt x="2479444" y="1952624"/>
                </a:moveTo>
                <a:lnTo>
                  <a:pt x="2477923" y="2774749"/>
                </a:lnTo>
                <a:lnTo>
                  <a:pt x="2349631" y="2580069"/>
                </a:lnTo>
                <a:lnTo>
                  <a:pt x="2200037" y="2545554"/>
                </a:lnTo>
                <a:lnTo>
                  <a:pt x="2205083" y="2545554"/>
                </a:lnTo>
                <a:cubicBezTo>
                  <a:pt x="2177107" y="2470543"/>
                  <a:pt x="2154284" y="2433038"/>
                  <a:pt x="2136612" y="2433038"/>
                </a:cubicBezTo>
                <a:lnTo>
                  <a:pt x="2111222" y="2487717"/>
                </a:lnTo>
                <a:lnTo>
                  <a:pt x="1839827" y="2301863"/>
                </a:lnTo>
                <a:lnTo>
                  <a:pt x="2479444" y="1952624"/>
                </a:lnTo>
                <a:close/>
                <a:moveTo>
                  <a:pt x="1718262" y="850692"/>
                </a:moveTo>
                <a:lnTo>
                  <a:pt x="2444000" y="850692"/>
                </a:lnTo>
                <a:lnTo>
                  <a:pt x="2466859" y="877992"/>
                </a:lnTo>
                <a:cubicBezTo>
                  <a:pt x="2496745" y="914375"/>
                  <a:pt x="2518545" y="943167"/>
                  <a:pt x="2532259" y="964368"/>
                </a:cubicBezTo>
                <a:cubicBezTo>
                  <a:pt x="2550544" y="992638"/>
                  <a:pt x="2559687" y="1035201"/>
                  <a:pt x="2559687" y="1092060"/>
                </a:cubicBezTo>
                <a:lnTo>
                  <a:pt x="2559687" y="1137386"/>
                </a:lnTo>
                <a:cubicBezTo>
                  <a:pt x="2559687" y="1177267"/>
                  <a:pt x="2549930" y="1212637"/>
                  <a:pt x="2530416" y="1243495"/>
                </a:cubicBezTo>
                <a:cubicBezTo>
                  <a:pt x="2510904" y="1274354"/>
                  <a:pt x="2486198" y="1300527"/>
                  <a:pt x="2456301" y="1322016"/>
                </a:cubicBezTo>
                <a:cubicBezTo>
                  <a:pt x="2426403" y="1343505"/>
                  <a:pt x="2393543" y="1360015"/>
                  <a:pt x="2357719" y="1371547"/>
                </a:cubicBezTo>
                <a:cubicBezTo>
                  <a:pt x="2321896" y="1383079"/>
                  <a:pt x="2287621" y="1388845"/>
                  <a:pt x="2254893" y="1388845"/>
                </a:cubicBezTo>
                <a:cubicBezTo>
                  <a:pt x="2203641" y="1388845"/>
                  <a:pt x="2148331" y="1372415"/>
                  <a:pt x="2088963" y="1339554"/>
                </a:cubicBezTo>
                <a:cubicBezTo>
                  <a:pt x="2029595" y="1306694"/>
                  <a:pt x="1972350" y="1263329"/>
                  <a:pt x="1917226" y="1209460"/>
                </a:cubicBezTo>
                <a:cubicBezTo>
                  <a:pt x="1862103" y="1155592"/>
                  <a:pt x="1817871" y="1099694"/>
                  <a:pt x="1784530" y="1041768"/>
                </a:cubicBezTo>
                <a:cubicBezTo>
                  <a:pt x="1751189" y="983842"/>
                  <a:pt x="1734518" y="929973"/>
                  <a:pt x="1734518" y="880162"/>
                </a:cubicBezTo>
                <a:cubicBezTo>
                  <a:pt x="1734518" y="865907"/>
                  <a:pt x="1734879" y="857432"/>
                  <a:pt x="1735600" y="854736"/>
                </a:cubicBezTo>
                <a:cubicBezTo>
                  <a:pt x="1736320" y="852039"/>
                  <a:pt x="1730541" y="850692"/>
                  <a:pt x="1718262" y="850692"/>
                </a:cubicBezTo>
                <a:close/>
                <a:moveTo>
                  <a:pt x="6005207" y="20398"/>
                </a:moveTo>
                <a:lnTo>
                  <a:pt x="6005207" y="1113489"/>
                </a:lnTo>
                <a:lnTo>
                  <a:pt x="5997978" y="1089807"/>
                </a:lnTo>
                <a:cubicBezTo>
                  <a:pt x="5987337" y="1060600"/>
                  <a:pt x="5971181" y="1030266"/>
                  <a:pt x="5949510" y="998804"/>
                </a:cubicBezTo>
                <a:cubicBezTo>
                  <a:pt x="5891717" y="914904"/>
                  <a:pt x="5827864" y="840668"/>
                  <a:pt x="5757953" y="776095"/>
                </a:cubicBezTo>
                <a:cubicBezTo>
                  <a:pt x="5688041" y="711522"/>
                  <a:pt x="5609760" y="657613"/>
                  <a:pt x="5523111" y="614369"/>
                </a:cubicBezTo>
                <a:cubicBezTo>
                  <a:pt x="5436462" y="571124"/>
                  <a:pt x="5356220" y="564477"/>
                  <a:pt x="5282383" y="594428"/>
                </a:cubicBezTo>
                <a:lnTo>
                  <a:pt x="5282383" y="543175"/>
                </a:lnTo>
                <a:lnTo>
                  <a:pt x="5195815" y="543175"/>
                </a:lnTo>
                <a:cubicBezTo>
                  <a:pt x="5168160" y="543175"/>
                  <a:pt x="5126677" y="546739"/>
                  <a:pt x="5071367" y="553866"/>
                </a:cubicBezTo>
                <a:cubicBezTo>
                  <a:pt x="5016057" y="560994"/>
                  <a:pt x="4953873" y="576049"/>
                  <a:pt x="4884815" y="599033"/>
                </a:cubicBezTo>
                <a:cubicBezTo>
                  <a:pt x="4815757" y="622017"/>
                  <a:pt x="4743536" y="657707"/>
                  <a:pt x="4668152" y="706103"/>
                </a:cubicBezTo>
                <a:cubicBezTo>
                  <a:pt x="4592768" y="754499"/>
                  <a:pt x="4520053" y="839293"/>
                  <a:pt x="4450008" y="960484"/>
                </a:cubicBezTo>
                <a:cubicBezTo>
                  <a:pt x="4409807" y="985417"/>
                  <a:pt x="4379629" y="1028982"/>
                  <a:pt x="4359475" y="1091179"/>
                </a:cubicBezTo>
                <a:cubicBezTo>
                  <a:pt x="4339321" y="1153376"/>
                  <a:pt x="4329244" y="1212183"/>
                  <a:pt x="4329244" y="1267600"/>
                </a:cubicBezTo>
                <a:cubicBezTo>
                  <a:pt x="4329244" y="1305399"/>
                  <a:pt x="4333915" y="1347696"/>
                  <a:pt x="4343258" y="1394491"/>
                </a:cubicBezTo>
                <a:cubicBezTo>
                  <a:pt x="4352601" y="1441286"/>
                  <a:pt x="4370940" y="1485224"/>
                  <a:pt x="4398275" y="1526306"/>
                </a:cubicBezTo>
                <a:cubicBezTo>
                  <a:pt x="4425610" y="1567388"/>
                  <a:pt x="4462848" y="1601717"/>
                  <a:pt x="4509990" y="1629292"/>
                </a:cubicBezTo>
                <a:cubicBezTo>
                  <a:pt x="4557131" y="1656867"/>
                  <a:pt x="4619275" y="1670655"/>
                  <a:pt x="4696421" y="1670655"/>
                </a:cubicBezTo>
                <a:cubicBezTo>
                  <a:pt x="4739719" y="1670655"/>
                  <a:pt x="4785727" y="1657988"/>
                  <a:pt x="4834443" y="1632656"/>
                </a:cubicBezTo>
                <a:cubicBezTo>
                  <a:pt x="4883160" y="1607323"/>
                  <a:pt x="4934720" y="1581817"/>
                  <a:pt x="4989122" y="1556137"/>
                </a:cubicBezTo>
                <a:lnTo>
                  <a:pt x="5118255" y="1499519"/>
                </a:lnTo>
                <a:lnTo>
                  <a:pt x="5162821" y="1479658"/>
                </a:lnTo>
                <a:cubicBezTo>
                  <a:pt x="5198858" y="1479658"/>
                  <a:pt x="5216876" y="1489375"/>
                  <a:pt x="5216876" y="1508808"/>
                </a:cubicBezTo>
                <a:cubicBezTo>
                  <a:pt x="5216876" y="1526533"/>
                  <a:pt x="5201888" y="1561663"/>
                  <a:pt x="5171910" y="1614197"/>
                </a:cubicBezTo>
                <a:cubicBezTo>
                  <a:pt x="5141933" y="1666731"/>
                  <a:pt x="5105295" y="1726739"/>
                  <a:pt x="5061997" y="1794222"/>
                </a:cubicBezTo>
                <a:lnTo>
                  <a:pt x="4866476" y="1952584"/>
                </a:lnTo>
                <a:cubicBezTo>
                  <a:pt x="4821924" y="1989235"/>
                  <a:pt x="4784912" y="2018666"/>
                  <a:pt x="4755442" y="2040875"/>
                </a:cubicBezTo>
                <a:lnTo>
                  <a:pt x="4700345" y="2089165"/>
                </a:lnTo>
                <a:lnTo>
                  <a:pt x="5067843" y="2514882"/>
                </a:lnTo>
                <a:cubicBezTo>
                  <a:pt x="5263778" y="2317506"/>
                  <a:pt x="5401506" y="2139149"/>
                  <a:pt x="5481028" y="1979812"/>
                </a:cubicBezTo>
                <a:cubicBezTo>
                  <a:pt x="5560550" y="1820475"/>
                  <a:pt x="5600311" y="1700338"/>
                  <a:pt x="5600311" y="1619402"/>
                </a:cubicBezTo>
                <a:cubicBezTo>
                  <a:pt x="5600311" y="1475254"/>
                  <a:pt x="5553609" y="1361150"/>
                  <a:pt x="5460206" y="1277090"/>
                </a:cubicBezTo>
                <a:cubicBezTo>
                  <a:pt x="5366804" y="1193030"/>
                  <a:pt x="5212525" y="1151000"/>
                  <a:pt x="4997371" y="1151000"/>
                </a:cubicBezTo>
                <a:cubicBezTo>
                  <a:pt x="4926631" y="1151000"/>
                  <a:pt x="4881892" y="1159382"/>
                  <a:pt x="4863153" y="1176146"/>
                </a:cubicBezTo>
                <a:cubicBezTo>
                  <a:pt x="4902553" y="1126335"/>
                  <a:pt x="4958597" y="1080715"/>
                  <a:pt x="5031285" y="1039285"/>
                </a:cubicBezTo>
                <a:cubicBezTo>
                  <a:pt x="5103973" y="997856"/>
                  <a:pt x="5181987" y="977141"/>
                  <a:pt x="5265326" y="977141"/>
                </a:cubicBezTo>
                <a:cubicBezTo>
                  <a:pt x="5315137" y="977141"/>
                  <a:pt x="5369633" y="988794"/>
                  <a:pt x="5428814" y="1012097"/>
                </a:cubicBezTo>
                <a:cubicBezTo>
                  <a:pt x="5487995" y="1035402"/>
                  <a:pt x="5544386" y="1065913"/>
                  <a:pt x="5597988" y="1103632"/>
                </a:cubicBezTo>
                <a:cubicBezTo>
                  <a:pt x="5651590" y="1141350"/>
                  <a:pt x="5698771" y="1181312"/>
                  <a:pt x="5739533" y="1223515"/>
                </a:cubicBezTo>
                <a:cubicBezTo>
                  <a:pt x="5780295" y="1265718"/>
                  <a:pt x="5808604" y="1305773"/>
                  <a:pt x="5824461" y="1343679"/>
                </a:cubicBezTo>
                <a:cubicBezTo>
                  <a:pt x="5891303" y="1427124"/>
                  <a:pt x="5938138" y="1505805"/>
                  <a:pt x="5964965" y="1579721"/>
                </a:cubicBezTo>
                <a:cubicBezTo>
                  <a:pt x="5991793" y="1653637"/>
                  <a:pt x="6005207" y="1705384"/>
                  <a:pt x="6005207" y="1734961"/>
                </a:cubicBezTo>
                <a:lnTo>
                  <a:pt x="6005207" y="3195342"/>
                </a:lnTo>
                <a:lnTo>
                  <a:pt x="6379351" y="3464579"/>
                </a:lnTo>
                <a:lnTo>
                  <a:pt x="6379351" y="850692"/>
                </a:lnTo>
                <a:lnTo>
                  <a:pt x="6708072" y="850692"/>
                </a:lnTo>
                <a:lnTo>
                  <a:pt x="6758785" y="850692"/>
                </a:lnTo>
                <a:lnTo>
                  <a:pt x="6783813" y="966407"/>
                </a:lnTo>
                <a:cubicBezTo>
                  <a:pt x="6854507" y="1279985"/>
                  <a:pt x="6933754" y="1540200"/>
                  <a:pt x="7021555" y="1747053"/>
                </a:cubicBezTo>
                <a:cubicBezTo>
                  <a:pt x="7121898" y="1983456"/>
                  <a:pt x="7227633" y="2181980"/>
                  <a:pt x="7338760" y="2342625"/>
                </a:cubicBezTo>
                <a:cubicBezTo>
                  <a:pt x="7449888" y="2503270"/>
                  <a:pt x="7562390" y="2630828"/>
                  <a:pt x="7676268" y="2725299"/>
                </a:cubicBezTo>
                <a:cubicBezTo>
                  <a:pt x="7790144" y="2819769"/>
                  <a:pt x="7898896" y="2891456"/>
                  <a:pt x="8002522" y="2940360"/>
                </a:cubicBezTo>
                <a:cubicBezTo>
                  <a:pt x="8106149" y="2989263"/>
                  <a:pt x="8199898" y="3020522"/>
                  <a:pt x="8283772" y="3034136"/>
                </a:cubicBezTo>
                <a:cubicBezTo>
                  <a:pt x="8367644" y="3047750"/>
                  <a:pt x="8437637" y="3054557"/>
                  <a:pt x="8493748" y="3054557"/>
                </a:cubicBezTo>
                <a:cubicBezTo>
                  <a:pt x="8654339" y="3054557"/>
                  <a:pt x="8792975" y="3024112"/>
                  <a:pt x="8909655" y="2963223"/>
                </a:cubicBezTo>
                <a:cubicBezTo>
                  <a:pt x="9026335" y="2902334"/>
                  <a:pt x="9123716" y="2823173"/>
                  <a:pt x="9201796" y="2725739"/>
                </a:cubicBezTo>
                <a:cubicBezTo>
                  <a:pt x="9279876" y="2628305"/>
                  <a:pt x="9337282" y="2520154"/>
                  <a:pt x="9374012" y="2401285"/>
                </a:cubicBezTo>
                <a:cubicBezTo>
                  <a:pt x="9410743" y="2282417"/>
                  <a:pt x="9429109" y="2162280"/>
                  <a:pt x="9429109" y="2040875"/>
                </a:cubicBezTo>
                <a:cubicBezTo>
                  <a:pt x="9429109" y="1808957"/>
                  <a:pt x="9386198" y="1619495"/>
                  <a:pt x="9300377" y="1472491"/>
                </a:cubicBezTo>
                <a:cubicBezTo>
                  <a:pt x="9214555" y="1325486"/>
                  <a:pt x="9113331" y="1209607"/>
                  <a:pt x="8996705" y="1124853"/>
                </a:cubicBezTo>
                <a:cubicBezTo>
                  <a:pt x="8880078" y="1040099"/>
                  <a:pt x="8761449" y="981759"/>
                  <a:pt x="8640819" y="949833"/>
                </a:cubicBezTo>
                <a:cubicBezTo>
                  <a:pt x="8520188" y="917908"/>
                  <a:pt x="8426425" y="901944"/>
                  <a:pt x="8359530" y="901944"/>
                </a:cubicBezTo>
                <a:cubicBezTo>
                  <a:pt x="8248909" y="901944"/>
                  <a:pt x="8150982" y="921925"/>
                  <a:pt x="8065748" y="961886"/>
                </a:cubicBezTo>
                <a:cubicBezTo>
                  <a:pt x="7980513" y="1001847"/>
                  <a:pt x="7908746" y="1051952"/>
                  <a:pt x="7850446" y="1112200"/>
                </a:cubicBezTo>
                <a:cubicBezTo>
                  <a:pt x="7792146" y="1172449"/>
                  <a:pt x="7748542" y="1236982"/>
                  <a:pt x="7719632" y="1305799"/>
                </a:cubicBezTo>
                <a:cubicBezTo>
                  <a:pt x="7690722" y="1374617"/>
                  <a:pt x="7676268" y="1441379"/>
                  <a:pt x="7676268" y="1506085"/>
                </a:cubicBezTo>
                <a:cubicBezTo>
                  <a:pt x="7676268" y="1653757"/>
                  <a:pt x="7725330" y="1780474"/>
                  <a:pt x="7823458" y="1886236"/>
                </a:cubicBezTo>
                <a:cubicBezTo>
                  <a:pt x="7921586" y="1991998"/>
                  <a:pt x="8055136" y="2044879"/>
                  <a:pt x="8224110" y="2044879"/>
                </a:cubicBezTo>
                <a:cubicBezTo>
                  <a:pt x="8273814" y="2044879"/>
                  <a:pt x="8328178" y="2036564"/>
                  <a:pt x="8387198" y="2019934"/>
                </a:cubicBezTo>
                <a:cubicBezTo>
                  <a:pt x="8446219" y="2003303"/>
                  <a:pt x="8500634" y="1976756"/>
                  <a:pt x="8550446" y="1940292"/>
                </a:cubicBezTo>
                <a:cubicBezTo>
                  <a:pt x="8600257" y="1903828"/>
                  <a:pt x="8642127" y="1856299"/>
                  <a:pt x="8676055" y="1797705"/>
                </a:cubicBezTo>
                <a:cubicBezTo>
                  <a:pt x="8709983" y="1739112"/>
                  <a:pt x="8726947" y="1668706"/>
                  <a:pt x="8726947" y="1586488"/>
                </a:cubicBezTo>
                <a:cubicBezTo>
                  <a:pt x="8726947" y="1535716"/>
                  <a:pt x="8717547" y="1486265"/>
                  <a:pt x="8698748" y="1438136"/>
                </a:cubicBezTo>
                <a:lnTo>
                  <a:pt x="8683235" y="1404405"/>
                </a:lnTo>
                <a:lnTo>
                  <a:pt x="8722242" y="1407106"/>
                </a:lnTo>
                <a:cubicBezTo>
                  <a:pt x="8763124" y="1412877"/>
                  <a:pt x="8801664" y="1427304"/>
                  <a:pt x="8837861" y="1450388"/>
                </a:cubicBezTo>
                <a:cubicBezTo>
                  <a:pt x="8886124" y="1481167"/>
                  <a:pt x="8928448" y="1521595"/>
                  <a:pt x="8964832" y="1571673"/>
                </a:cubicBezTo>
                <a:cubicBezTo>
                  <a:pt x="9001216" y="1621751"/>
                  <a:pt x="9030460" y="1676808"/>
                  <a:pt x="9052562" y="1736843"/>
                </a:cubicBezTo>
                <a:cubicBezTo>
                  <a:pt x="9074665" y="1796878"/>
                  <a:pt x="9085716" y="1851400"/>
                  <a:pt x="9085716" y="1900411"/>
                </a:cubicBezTo>
                <a:cubicBezTo>
                  <a:pt x="9085716" y="1962181"/>
                  <a:pt x="9073170" y="2031466"/>
                  <a:pt x="9048078" y="2108264"/>
                </a:cubicBezTo>
                <a:cubicBezTo>
                  <a:pt x="9022985" y="2185063"/>
                  <a:pt x="8984826" y="2256817"/>
                  <a:pt x="8933600" y="2323526"/>
                </a:cubicBezTo>
                <a:cubicBezTo>
                  <a:pt x="8882374" y="2390234"/>
                  <a:pt x="8816746" y="2445891"/>
                  <a:pt x="8736717" y="2490497"/>
                </a:cubicBezTo>
                <a:cubicBezTo>
                  <a:pt x="8656688" y="2535103"/>
                  <a:pt x="8558934" y="2557406"/>
                  <a:pt x="8443456" y="2557406"/>
                </a:cubicBezTo>
                <a:cubicBezTo>
                  <a:pt x="8318741" y="2557406"/>
                  <a:pt x="8194213" y="2533808"/>
                  <a:pt x="8069872" y="2486613"/>
                </a:cubicBezTo>
                <a:cubicBezTo>
                  <a:pt x="7945530" y="2439418"/>
                  <a:pt x="7823846" y="2355519"/>
                  <a:pt x="7704816" y="2234915"/>
                </a:cubicBezTo>
                <a:cubicBezTo>
                  <a:pt x="7585788" y="2114311"/>
                  <a:pt x="7470188" y="1950889"/>
                  <a:pt x="7358020" y="1744651"/>
                </a:cubicBezTo>
                <a:cubicBezTo>
                  <a:pt x="7245851" y="1538412"/>
                  <a:pt x="7141237" y="1270724"/>
                  <a:pt x="7044178" y="941585"/>
                </a:cubicBezTo>
                <a:lnTo>
                  <a:pt x="6810461" y="850692"/>
                </a:lnTo>
                <a:lnTo>
                  <a:pt x="9716685" y="850692"/>
                </a:lnTo>
                <a:lnTo>
                  <a:pt x="9513596" y="507299"/>
                </a:lnTo>
                <a:lnTo>
                  <a:pt x="6582280" y="507299"/>
                </a:lnTo>
                <a:lnTo>
                  <a:pt x="6518597" y="507299"/>
                </a:lnTo>
                <a:lnTo>
                  <a:pt x="6363602" y="507299"/>
                </a:lnTo>
                <a:cubicBezTo>
                  <a:pt x="6363581" y="507084"/>
                  <a:pt x="6363561" y="506868"/>
                  <a:pt x="6363540" y="506653"/>
                </a:cubicBezTo>
                <a:cubicBezTo>
                  <a:pt x="6362029" y="497714"/>
                  <a:pt x="6358250" y="485756"/>
                  <a:pt x="6352204" y="470781"/>
                </a:cubicBezTo>
                <a:cubicBezTo>
                  <a:pt x="6335867" y="402497"/>
                  <a:pt x="6310080" y="322028"/>
                  <a:pt x="6274844" y="229373"/>
                </a:cubicBezTo>
                <a:cubicBezTo>
                  <a:pt x="6239608" y="136717"/>
                  <a:pt x="6149729" y="67059"/>
                  <a:pt x="6005207" y="20398"/>
                </a:cubicBezTo>
                <a:close/>
                <a:moveTo>
                  <a:pt x="3472533" y="15273"/>
                </a:moveTo>
                <a:lnTo>
                  <a:pt x="3472533" y="618795"/>
                </a:lnTo>
                <a:lnTo>
                  <a:pt x="3463271" y="611243"/>
                </a:lnTo>
                <a:cubicBezTo>
                  <a:pt x="3429191" y="584110"/>
                  <a:pt x="3383481" y="549462"/>
                  <a:pt x="3326143" y="507299"/>
                </a:cubicBezTo>
                <a:lnTo>
                  <a:pt x="3009509" y="507299"/>
                </a:lnTo>
                <a:lnTo>
                  <a:pt x="2804246" y="507299"/>
                </a:lnTo>
                <a:lnTo>
                  <a:pt x="78256" y="507299"/>
                </a:lnTo>
                <a:lnTo>
                  <a:pt x="267731" y="850692"/>
                </a:lnTo>
                <a:lnTo>
                  <a:pt x="1228959" y="850692"/>
                </a:lnTo>
                <a:cubicBezTo>
                  <a:pt x="1174236" y="861209"/>
                  <a:pt x="1126227" y="902171"/>
                  <a:pt x="1084931" y="973578"/>
                </a:cubicBezTo>
                <a:cubicBezTo>
                  <a:pt x="1043635" y="1044985"/>
                  <a:pt x="1005903" y="1107596"/>
                  <a:pt x="971734" y="1161411"/>
                </a:cubicBezTo>
                <a:cubicBezTo>
                  <a:pt x="936124" y="1226491"/>
                  <a:pt x="904612" y="1278959"/>
                  <a:pt x="877197" y="1318813"/>
                </a:cubicBezTo>
                <a:cubicBezTo>
                  <a:pt x="849783" y="1358667"/>
                  <a:pt x="821660" y="1378594"/>
                  <a:pt x="792831" y="1378594"/>
                </a:cubicBezTo>
                <a:cubicBezTo>
                  <a:pt x="784182" y="1378594"/>
                  <a:pt x="763347" y="1358641"/>
                  <a:pt x="730326" y="1318733"/>
                </a:cubicBezTo>
                <a:cubicBezTo>
                  <a:pt x="697306" y="1278825"/>
                  <a:pt x="662537" y="1223395"/>
                  <a:pt x="626019" y="1152442"/>
                </a:cubicBezTo>
                <a:lnTo>
                  <a:pt x="359665" y="1265758"/>
                </a:lnTo>
                <a:cubicBezTo>
                  <a:pt x="471087" y="1496502"/>
                  <a:pt x="582574" y="1649873"/>
                  <a:pt x="694129" y="1725871"/>
                </a:cubicBezTo>
                <a:cubicBezTo>
                  <a:pt x="805684" y="1801869"/>
                  <a:pt x="893841" y="1839869"/>
                  <a:pt x="958601" y="1839869"/>
                </a:cubicBezTo>
                <a:cubicBezTo>
                  <a:pt x="1028006" y="1839869"/>
                  <a:pt x="1085304" y="1810398"/>
                  <a:pt x="1130497" y="1751458"/>
                </a:cubicBezTo>
                <a:cubicBezTo>
                  <a:pt x="1170042" y="1699885"/>
                  <a:pt x="1186011" y="1642916"/>
                  <a:pt x="1178405" y="1580552"/>
                </a:cubicBezTo>
                <a:lnTo>
                  <a:pt x="1174469" y="1557906"/>
                </a:lnTo>
                <a:lnTo>
                  <a:pt x="1208492" y="1533382"/>
                </a:lnTo>
                <a:cubicBezTo>
                  <a:pt x="1286806" y="1474559"/>
                  <a:pt x="1345081" y="1413580"/>
                  <a:pt x="1383318" y="1350445"/>
                </a:cubicBezTo>
                <a:cubicBezTo>
                  <a:pt x="1427016" y="1278291"/>
                  <a:pt x="1456420" y="1210288"/>
                  <a:pt x="1471529" y="1146436"/>
                </a:cubicBezTo>
                <a:cubicBezTo>
                  <a:pt x="1473183" y="1193737"/>
                  <a:pt x="1496634" y="1254787"/>
                  <a:pt x="1541881" y="1329584"/>
                </a:cubicBezTo>
                <a:cubicBezTo>
                  <a:pt x="1587127" y="1404381"/>
                  <a:pt x="1639568" y="1475133"/>
                  <a:pt x="1699203" y="1541842"/>
                </a:cubicBezTo>
                <a:cubicBezTo>
                  <a:pt x="1758837" y="1608551"/>
                  <a:pt x="1823370" y="1668799"/>
                  <a:pt x="1892801" y="1722588"/>
                </a:cubicBezTo>
                <a:cubicBezTo>
                  <a:pt x="1962233" y="1776376"/>
                  <a:pt x="2024043" y="1805033"/>
                  <a:pt x="2078232" y="1808556"/>
                </a:cubicBezTo>
                <a:lnTo>
                  <a:pt x="1264195" y="2260941"/>
                </a:lnTo>
                <a:lnTo>
                  <a:pt x="1589249" y="2666959"/>
                </a:lnTo>
                <a:cubicBezTo>
                  <a:pt x="1610672" y="2659431"/>
                  <a:pt x="1622641" y="2654726"/>
                  <a:pt x="1625158" y="2652844"/>
                </a:cubicBezTo>
                <a:lnTo>
                  <a:pt x="1624581" y="2651986"/>
                </a:lnTo>
                <a:lnTo>
                  <a:pt x="1644053" y="2653953"/>
                </a:lnTo>
                <a:cubicBezTo>
                  <a:pt x="1662928" y="2655529"/>
                  <a:pt x="1677560" y="2655687"/>
                  <a:pt x="1687951" y="2654426"/>
                </a:cubicBezTo>
                <a:cubicBezTo>
                  <a:pt x="1701805" y="2652744"/>
                  <a:pt x="1722026" y="2653291"/>
                  <a:pt x="1748614" y="2656067"/>
                </a:cubicBezTo>
                <a:cubicBezTo>
                  <a:pt x="1776535" y="2660018"/>
                  <a:pt x="1797410" y="2663889"/>
                  <a:pt x="1811237" y="2667679"/>
                </a:cubicBezTo>
                <a:cubicBezTo>
                  <a:pt x="1825065" y="2671470"/>
                  <a:pt x="1844592" y="2677850"/>
                  <a:pt x="1869818" y="2686819"/>
                </a:cubicBezTo>
                <a:cubicBezTo>
                  <a:pt x="1895044" y="2695788"/>
                  <a:pt x="1921898" y="2706586"/>
                  <a:pt x="1950381" y="2719212"/>
                </a:cubicBezTo>
                <a:lnTo>
                  <a:pt x="2057731" y="2765780"/>
                </a:lnTo>
                <a:cubicBezTo>
                  <a:pt x="2107702" y="2799041"/>
                  <a:pt x="2141016" y="2820209"/>
                  <a:pt x="2157674" y="2829285"/>
                </a:cubicBezTo>
                <a:cubicBezTo>
                  <a:pt x="2174330" y="2838362"/>
                  <a:pt x="2184234" y="2844501"/>
                  <a:pt x="2187384" y="2847704"/>
                </a:cubicBezTo>
                <a:lnTo>
                  <a:pt x="2265945" y="2911610"/>
                </a:lnTo>
                <a:lnTo>
                  <a:pt x="2280520" y="2935875"/>
                </a:lnTo>
                <a:cubicBezTo>
                  <a:pt x="2298405" y="2953760"/>
                  <a:pt x="2311058" y="2962703"/>
                  <a:pt x="2318479" y="2962703"/>
                </a:cubicBezTo>
                <a:lnTo>
                  <a:pt x="2604604" y="3167010"/>
                </a:lnTo>
                <a:lnTo>
                  <a:pt x="2586354" y="3257165"/>
                </a:lnTo>
                <a:lnTo>
                  <a:pt x="2594282" y="3265093"/>
                </a:lnTo>
                <a:cubicBezTo>
                  <a:pt x="2594923" y="3265734"/>
                  <a:pt x="2595590" y="3267229"/>
                  <a:pt x="2596284" y="3269578"/>
                </a:cubicBezTo>
                <a:lnTo>
                  <a:pt x="2622071" y="3341011"/>
                </a:lnTo>
                <a:lnTo>
                  <a:pt x="2846462" y="3438952"/>
                </a:lnTo>
                <a:cubicBezTo>
                  <a:pt x="2848250" y="2802298"/>
                  <a:pt x="2850039" y="2165643"/>
                  <a:pt x="2851827" y="1528989"/>
                </a:cubicBezTo>
                <a:lnTo>
                  <a:pt x="2851827" y="1569350"/>
                </a:lnTo>
                <a:cubicBezTo>
                  <a:pt x="2855244" y="1569350"/>
                  <a:pt x="2856952" y="1557098"/>
                  <a:pt x="2856952" y="1532593"/>
                </a:cubicBezTo>
                <a:cubicBezTo>
                  <a:pt x="2860743" y="1528909"/>
                  <a:pt x="2865041" y="1517564"/>
                  <a:pt x="2869846" y="1498558"/>
                </a:cubicBezTo>
                <a:lnTo>
                  <a:pt x="2913330" y="1381237"/>
                </a:lnTo>
                <a:cubicBezTo>
                  <a:pt x="2913330" y="1384974"/>
                  <a:pt x="2898408" y="1377126"/>
                  <a:pt x="2868564" y="1357693"/>
                </a:cubicBezTo>
                <a:lnTo>
                  <a:pt x="2918455" y="1311085"/>
                </a:lnTo>
                <a:cubicBezTo>
                  <a:pt x="2924328" y="1326140"/>
                  <a:pt x="2929213" y="1318399"/>
                  <a:pt x="2933110" y="1287861"/>
                </a:cubicBezTo>
                <a:cubicBezTo>
                  <a:pt x="2937008" y="1257323"/>
                  <a:pt x="2938957" y="1228547"/>
                  <a:pt x="2938957" y="1201532"/>
                </a:cubicBezTo>
                <a:cubicBezTo>
                  <a:pt x="2938957" y="1131540"/>
                  <a:pt x="2926370" y="1057905"/>
                  <a:pt x="2901198" y="980625"/>
                </a:cubicBezTo>
                <a:cubicBezTo>
                  <a:pt x="2876025" y="903346"/>
                  <a:pt x="2846702" y="860035"/>
                  <a:pt x="2813227" y="850692"/>
                </a:cubicBezTo>
                <a:lnTo>
                  <a:pt x="3020789" y="850692"/>
                </a:lnTo>
                <a:lnTo>
                  <a:pt x="3245351" y="850692"/>
                </a:lnTo>
                <a:lnTo>
                  <a:pt x="3256151" y="850692"/>
                </a:lnTo>
                <a:cubicBezTo>
                  <a:pt x="3266081" y="854963"/>
                  <a:pt x="3283405" y="871633"/>
                  <a:pt x="3308124" y="900703"/>
                </a:cubicBezTo>
                <a:cubicBezTo>
                  <a:pt x="3332843" y="929773"/>
                  <a:pt x="3358162" y="963768"/>
                  <a:pt x="3384082" y="1002688"/>
                </a:cubicBezTo>
                <a:cubicBezTo>
                  <a:pt x="3410002" y="1041608"/>
                  <a:pt x="3431224" y="1079100"/>
                  <a:pt x="3447747" y="1115164"/>
                </a:cubicBezTo>
                <a:cubicBezTo>
                  <a:pt x="3464271" y="1151227"/>
                  <a:pt x="3472533" y="1176680"/>
                  <a:pt x="3472533" y="1191522"/>
                </a:cubicBezTo>
                <a:lnTo>
                  <a:pt x="3472533" y="3195662"/>
                </a:lnTo>
                <a:lnTo>
                  <a:pt x="3841552" y="3464579"/>
                </a:lnTo>
                <a:lnTo>
                  <a:pt x="3841552" y="850692"/>
                </a:lnTo>
                <a:lnTo>
                  <a:pt x="4404371" y="850692"/>
                </a:lnTo>
                <a:lnTo>
                  <a:pt x="4185266" y="507299"/>
                </a:lnTo>
                <a:lnTo>
                  <a:pt x="3822573" y="507299"/>
                </a:lnTo>
                <a:lnTo>
                  <a:pt x="3809119" y="464294"/>
                </a:lnTo>
                <a:cubicBezTo>
                  <a:pt x="3793209" y="400495"/>
                  <a:pt x="3765968" y="322789"/>
                  <a:pt x="3727395" y="231175"/>
                </a:cubicBezTo>
                <a:cubicBezTo>
                  <a:pt x="3688822" y="139560"/>
                  <a:pt x="3603868" y="67593"/>
                  <a:pt x="3472533" y="15273"/>
                </a:cubicBezTo>
                <a:close/>
                <a:moveTo>
                  <a:pt x="0" y="0"/>
                </a:moveTo>
                <a:cubicBezTo>
                  <a:pt x="394342" y="128945"/>
                  <a:pt x="9430189" y="158702"/>
                  <a:pt x="9864975" y="69432"/>
                </a:cubicBezTo>
                <a:cubicBezTo>
                  <a:pt x="9757125" y="444850"/>
                  <a:pt x="9635793" y="3180945"/>
                  <a:pt x="9851493" y="3576201"/>
                </a:cubicBezTo>
                <a:cubicBezTo>
                  <a:pt x="9439175" y="3417499"/>
                  <a:pt x="533649" y="3397663"/>
                  <a:pt x="107850" y="3625795"/>
                </a:cubicBezTo>
                <a:cubicBezTo>
                  <a:pt x="269625" y="3329729"/>
                  <a:pt x="80888" y="276230"/>
                  <a:pt x="0" y="0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0475" y="4724400"/>
            <a:ext cx="4591050" cy="12573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আইডল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সার্কীট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কী ?</a:t>
            </a:r>
          </a:p>
          <a:p>
            <a:pPr algn="ctr">
              <a:buFont typeface="Wingdings" pitchFamily="2" charset="2"/>
              <a:buChar char="§"/>
            </a:pPr>
            <a:r>
              <a:rPr lang="bn-BD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উহা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11EA46-9305-4BAB-BF79-4F9351E4A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F10C-9AA6-4667-9A3C-DCEBDAEE0F34}" type="datetime1">
              <a:rPr lang="en-US" smtClean="0"/>
              <a:t>13-Aug-21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C9BC5FF-BB47-46AD-B89C-6096E853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DDCC3-1F47-4B6C-88A6-291443A6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1034-DF67-4DD9-B2F0-5D3C7BAF582F}"/>
              </a:ext>
            </a:extLst>
          </p:cNvPr>
          <p:cNvSpPr/>
          <p:nvPr/>
        </p:nvSpPr>
        <p:spPr>
          <a:xfrm>
            <a:off x="4667249" y="977287"/>
            <a:ext cx="2857499" cy="57710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5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0000C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D8CCC-6723-4B96-AEC7-9752622747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 t="1" r="49569" b="42973"/>
          <a:stretch/>
        </p:blipFill>
        <p:spPr>
          <a:xfrm rot="16200000">
            <a:off x="4654163" y="2072594"/>
            <a:ext cx="2883671" cy="21336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500" y="1981200"/>
            <a:ext cx="8763000" cy="3534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ভেরিয়েবল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ভেনচুরি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কার্বুরেটর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ভেরিয়বল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ভিনচুরি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কার্বুরেটরের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সার্কিটসমূহ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ভেরিয়েবল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ভিনচুরি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কার্বুরেটরের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E924C-1F31-4011-B9B2-3EB7289E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97D7-C164-4A39-BFFE-54588BFDF4DE}" type="datetime1">
              <a:rPr lang="en-US" smtClean="0"/>
              <a:t>13-Aug-21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93DBB53-EFC8-4450-BDAE-2A83ED72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005896-0CF6-4308-8B88-BD7A1EBE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6345AE-FB1A-4393-9831-0542F4FD2BA0}"/>
              </a:ext>
            </a:extLst>
          </p:cNvPr>
          <p:cNvSpPr/>
          <p:nvPr/>
        </p:nvSpPr>
        <p:spPr>
          <a:xfrm>
            <a:off x="4895850" y="637575"/>
            <a:ext cx="2400300" cy="7340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786" y="4639143"/>
            <a:ext cx="102584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তোমার বাড়িতে ব্যবহৃত একটি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মোটর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সাইকেল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আইডল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স্পীড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উহার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CF2AA1-FC73-4337-B7D3-9558E0AF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F7FA-FCBF-4E66-9EFB-BB7C90CEDA10}" type="datetime1">
              <a:rPr lang="en-US" smtClean="0"/>
              <a:t>13-Aug-21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D0B0A25-082C-46E7-BA55-6D414760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316A3-406B-4B1B-A571-32BF208A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5EDC16-02E3-4972-84DC-3B033E56F117}"/>
              </a:ext>
            </a:extLst>
          </p:cNvPr>
          <p:cNvGrpSpPr/>
          <p:nvPr/>
        </p:nvGrpSpPr>
        <p:grpSpPr>
          <a:xfrm>
            <a:off x="1885949" y="640399"/>
            <a:ext cx="8420100" cy="4171758"/>
            <a:chOff x="1371599" y="501912"/>
            <a:chExt cx="8618908" cy="439551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1C93AD-59E7-486E-A4D9-0C6751D4BA01}"/>
                </a:ext>
              </a:extLst>
            </p:cNvPr>
            <p:cNvGrpSpPr/>
            <p:nvPr/>
          </p:nvGrpSpPr>
          <p:grpSpPr>
            <a:xfrm>
              <a:off x="1371599" y="501912"/>
              <a:ext cx="8618908" cy="4395516"/>
              <a:chOff x="1271400" y="501912"/>
              <a:chExt cx="8618908" cy="4395516"/>
            </a:xfrm>
          </p:grpSpPr>
          <p:pic>
            <p:nvPicPr>
              <p:cNvPr id="2" name="Picture 1" descr="school-building-hi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71400" y="517745"/>
                <a:ext cx="8618908" cy="3806483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pic>
          <p:sp>
            <p:nvSpPr>
              <p:cNvPr id="3" name="Block Arc 2"/>
              <p:cNvSpPr/>
              <p:nvPr/>
            </p:nvSpPr>
            <p:spPr>
              <a:xfrm rot="11446647" flipH="1" flipV="1">
                <a:off x="2960765" y="501912"/>
                <a:ext cx="4837469" cy="4395516"/>
              </a:xfrm>
              <a:prstGeom prst="blockArc">
                <a:avLst>
                  <a:gd name="adj1" fmla="val 11348281"/>
                  <a:gd name="adj2" fmla="val 19580464"/>
                  <a:gd name="adj3" fmla="val 2828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>
                    <a:gd name="adj" fmla="val 8436381"/>
                  </a:avLst>
                </a:prstTxWarp>
              </a:bodyPr>
              <a:lstStyle/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1E1144-7A07-484A-8D05-D47363B5AD9B}"/>
                </a:ext>
              </a:extLst>
            </p:cNvPr>
            <p:cNvSpPr txBox="1"/>
            <p:nvPr/>
          </p:nvSpPr>
          <p:spPr>
            <a:xfrm>
              <a:off x="3575078" y="1272331"/>
              <a:ext cx="3587962" cy="280992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 anchor="ctr">
              <a:prstTxWarp prst="textArchUp">
                <a:avLst>
                  <a:gd name="adj" fmla="val 9728332"/>
                </a:avLst>
              </a:prstTxWarp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FF2B6E7-BF7A-4D2A-882E-4C432504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327C-AF18-43D3-B5AD-72A1B012479C}" type="datetime1">
              <a:rPr lang="en-US" smtClean="0"/>
              <a:t>13-Aug-21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1DF3D0B-2D57-4B3D-BBDF-01CFCC65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1E78DF-8AE1-4C51-8C0B-4557701E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D5A9ADC-C132-4AD7-A56B-75BE3EDBD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27754"/>
              </p:ext>
            </p:extLst>
          </p:nvPr>
        </p:nvGraphicFramePr>
        <p:xfrm>
          <a:off x="4267200" y="457200"/>
          <a:ext cx="3733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73302F9-6253-45C1-A137-238C9DF9BB35}"/>
              </a:ext>
            </a:extLst>
          </p:cNvPr>
          <p:cNvSpPr/>
          <p:nvPr/>
        </p:nvSpPr>
        <p:spPr>
          <a:xfrm>
            <a:off x="121404" y="2788558"/>
            <a:ext cx="11887200" cy="26289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34799" y="2743200"/>
            <a:ext cx="9742055" cy="26289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57608C-6B2C-45D2-ACE3-EB23D3D80309}"/>
              </a:ext>
            </a:extLst>
          </p:cNvPr>
          <p:cNvSpPr/>
          <p:nvPr/>
        </p:nvSpPr>
        <p:spPr>
          <a:xfrm>
            <a:off x="3144004" y="997980"/>
            <a:ext cx="5842000" cy="1262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solidFill>
                  <a:srgbClr val="0000C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16600" b="1" dirty="0">
              <a:solidFill>
                <a:srgbClr val="0000C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2" presetClass="emph" presetSubtype="0" repeatCount="indefinite" fill="remove" grpId="0" nodeType="withEffect">
                                  <p:stCondLst>
                                    <p:cond delay="1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12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repeatCount="indefinite" fill="remove" grpId="2" nodeType="withEffect">
                                  <p:stCondLst>
                                    <p:cond delay="11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8" repeatCount="indefinite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P spid="3" grpId="2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61128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2178" y="4971927"/>
            <a:ext cx="4239532" cy="1225147"/>
          </a:xfrm>
          <a:prstGeom prst="rect">
            <a:avLst/>
          </a:prstGeom>
          <a:gradFill flip="none" rotWithShape="1">
            <a:gsLst>
              <a:gs pos="60000">
                <a:srgbClr val="006600"/>
              </a:gs>
              <a:gs pos="78000">
                <a:srgbClr val="FF0000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ভেরিয়েবল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ভেনচুরি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71886" y="2753158"/>
            <a:ext cx="3460116" cy="5603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31285" y="2013568"/>
            <a:ext cx="2541319" cy="560397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59402" y="4232338"/>
            <a:ext cx="2885084" cy="5603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45488" y="3492748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১.6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A29BAB1-CDA6-4D6B-8B07-9452613C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259D-B4BA-41E7-BE47-64556FF323D5}" type="datetime1">
              <a:rPr lang="en-US" smtClean="0"/>
              <a:t>13-Aug-21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4605E4-8D39-41FE-9F09-DC051F45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BF4F22-E457-4311-8314-EAF230EB9983}"/>
              </a:ext>
            </a:extLst>
          </p:cNvPr>
          <p:cNvGrpSpPr/>
          <p:nvPr/>
        </p:nvGrpSpPr>
        <p:grpSpPr>
          <a:xfrm>
            <a:off x="882348" y="1825521"/>
            <a:ext cx="765666" cy="1736042"/>
            <a:chOff x="863212" y="1467646"/>
            <a:chExt cx="765666" cy="173604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58EBE9-E046-4480-8030-32A0A7453339}"/>
                </a:ext>
              </a:extLst>
            </p:cNvPr>
            <p:cNvSpPr/>
            <p:nvPr/>
          </p:nvSpPr>
          <p:spPr>
            <a:xfrm>
              <a:off x="1227156" y="2472858"/>
              <a:ext cx="325220" cy="35600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65B1D5-2990-4C46-96A7-294448225EFC}"/>
                </a:ext>
              </a:extLst>
            </p:cNvPr>
            <p:cNvSpPr/>
            <p:nvPr/>
          </p:nvSpPr>
          <p:spPr>
            <a:xfrm>
              <a:off x="882301" y="2563862"/>
              <a:ext cx="325220" cy="3560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5EC586-00C5-4A15-A068-7653ACDF76A8}"/>
                </a:ext>
              </a:extLst>
            </p:cNvPr>
            <p:cNvSpPr/>
            <p:nvPr/>
          </p:nvSpPr>
          <p:spPr>
            <a:xfrm>
              <a:off x="883082" y="2145439"/>
              <a:ext cx="325220" cy="35600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EBD2F-5245-4A29-9791-AA4F6B58EFF2}"/>
                </a:ext>
              </a:extLst>
            </p:cNvPr>
            <p:cNvSpPr/>
            <p:nvPr/>
          </p:nvSpPr>
          <p:spPr>
            <a:xfrm>
              <a:off x="1228776" y="2847681"/>
              <a:ext cx="325220" cy="356007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3F11ED-5603-4B60-A437-F28A760727F5}"/>
                </a:ext>
              </a:extLst>
            </p:cNvPr>
            <p:cNvSpPr/>
            <p:nvPr/>
          </p:nvSpPr>
          <p:spPr>
            <a:xfrm rot="2076077">
              <a:off x="863212" y="1467646"/>
              <a:ext cx="680311" cy="689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596864-E8F0-4681-B507-1C7DB17E5199}"/>
                </a:ext>
              </a:extLst>
            </p:cNvPr>
            <p:cNvSpPr/>
            <p:nvPr/>
          </p:nvSpPr>
          <p:spPr>
            <a:xfrm>
              <a:off x="1303658" y="2056636"/>
              <a:ext cx="325220" cy="3560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1EA361B-7906-43E4-BF64-8EFD055C13F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30631" r="68919">
                        <a14:foregroundMark x1="43243" y1="37885" x2="50901" y2="47577"/>
                        <a14:foregroundMark x1="60811" y1="45374" x2="55856" y2="50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35" r="30836"/>
          <a:stretch/>
        </p:blipFill>
        <p:spPr>
          <a:xfrm>
            <a:off x="5840361" y="1082817"/>
            <a:ext cx="584063" cy="52735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7F11F0-97FF-4061-BD59-7BB5C2C44A2D}"/>
              </a:ext>
            </a:extLst>
          </p:cNvPr>
          <p:cNvSpPr/>
          <p:nvPr/>
        </p:nvSpPr>
        <p:spPr>
          <a:xfrm>
            <a:off x="3771900" y="152400"/>
            <a:ext cx="46482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7CB8A-4F83-4C67-9144-7B7AAABD5A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0" t="19282" r="2160" b="629"/>
          <a:stretch/>
        </p:blipFill>
        <p:spPr>
          <a:xfrm>
            <a:off x="2014615" y="1306552"/>
            <a:ext cx="8162769" cy="4710112"/>
          </a:xfrm>
          <a:prstGeom prst="ellipse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A6934E-F50A-42B7-B1C8-0B096C01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C85D-7CF9-491B-9265-F1ACCC61146B}" type="datetime1">
              <a:rPr lang="en-US" smtClean="0"/>
              <a:t>13-Aug-21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C6E58-B4FD-4690-9898-1F9EDA29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B00DE-DB77-4B60-9A44-DF469899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82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36FE2-6BAC-406F-9FEC-7970CD120ED6}"/>
              </a:ext>
            </a:extLst>
          </p:cNvPr>
          <p:cNvSpPr/>
          <p:nvPr/>
        </p:nvSpPr>
        <p:spPr>
          <a:xfrm>
            <a:off x="3009591" y="5765488"/>
            <a:ext cx="617281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ভেরিয়েবল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ভেনচুরি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কার্বুরেটর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F0487E-A6BE-48BC-ACAE-A1EFA1523B4C}"/>
              </a:ext>
            </a:extLst>
          </p:cNvPr>
          <p:cNvSpPr/>
          <p:nvPr/>
        </p:nvSpPr>
        <p:spPr>
          <a:xfrm>
            <a:off x="2476500" y="381000"/>
            <a:ext cx="72390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0D374-A6E4-48F5-A87B-585E7ADB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02" y="1042532"/>
            <a:ext cx="6567394" cy="50277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C295C-9E4A-4C97-B462-181A88A8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CC93-BB30-4A63-A7EA-87B07B8DA1C5}" type="datetime1">
              <a:rPr lang="en-US" smtClean="0"/>
              <a:t>13-Aug-21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82FC9-3189-4873-A243-5AFA480E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2387E-4AD5-4969-BBB1-B4459D854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55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A86A6B-8339-435F-A5DF-6972ACBBE4A9}"/>
              </a:ext>
            </a:extLst>
          </p:cNvPr>
          <p:cNvSpPr/>
          <p:nvPr/>
        </p:nvSpPr>
        <p:spPr>
          <a:xfrm>
            <a:off x="4686300" y="304800"/>
            <a:ext cx="2819400" cy="6688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ABD3C8-F166-4B3E-940F-0D690E207E87}"/>
              </a:ext>
            </a:extLst>
          </p:cNvPr>
          <p:cNvSpPr/>
          <p:nvPr/>
        </p:nvSpPr>
        <p:spPr>
          <a:xfrm>
            <a:off x="1143000" y="1524000"/>
            <a:ext cx="99822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-------------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ভেরিয়েবল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ভেনচুরি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ভেরিয়েবল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ভেনচুরি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ভেরিয়েবল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ভেনচুরি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BE78-26AD-4631-A12A-520A4727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265B-D66C-4CBA-9AD8-FD5DD8E72FE0}" type="datetime1">
              <a:rPr lang="en-US" smtClean="0"/>
              <a:t>13-Aug-21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0E820-FFAF-4B8A-A37C-DCBCD95B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57F3F-F736-4ACC-8977-521DA7F1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04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3A4315-D5F9-45E9-B8FF-7C23D3F310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4" t="25138" r="6703" b="6343"/>
          <a:stretch/>
        </p:blipFill>
        <p:spPr>
          <a:xfrm>
            <a:off x="1447800" y="1051006"/>
            <a:ext cx="9467850" cy="519468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AFCC0C-3D2F-4B97-8A42-EFCE91C50015}"/>
              </a:ext>
            </a:extLst>
          </p:cNvPr>
          <p:cNvSpPr/>
          <p:nvPr/>
        </p:nvSpPr>
        <p:spPr>
          <a:xfrm>
            <a:off x="2815004" y="381000"/>
            <a:ext cx="6561992" cy="5593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ভেরিয়েবল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ভেনচুরি</a:t>
            </a:r>
            <a:r>
              <a:rPr lang="en-US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D89CF-7EE0-4AEE-BEF0-91A1C2526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C25A-1200-441C-AD2B-D00D47491030}" type="datetime1">
              <a:rPr lang="en-US" smtClean="0"/>
              <a:t>13-Aug-21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7D23B-A108-40A1-B986-71586DA0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9E5A2-6F49-4478-9C39-64B0F8A6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CB00E7-1AC1-491E-868D-9362071A35D6}"/>
              </a:ext>
            </a:extLst>
          </p:cNvPr>
          <p:cNvSpPr/>
          <p:nvPr/>
        </p:nvSpPr>
        <p:spPr>
          <a:xfrm>
            <a:off x="3543300" y="228600"/>
            <a:ext cx="5105400" cy="685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অ্যাসেম্বলিং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B0CD1-D070-43E6-BB1B-F7F3F27E6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24" y="1219200"/>
            <a:ext cx="10223951" cy="4876800"/>
          </a:xfrm>
          <a:prstGeom prst="round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C0D42E-77E2-41C1-B520-7AD4CCF32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A3E9-B2E8-4B39-B8E7-354FC976B88E}" type="datetime1">
              <a:rPr lang="en-US" smtClean="0"/>
              <a:t>13-Aug-21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B335E-43FA-45A1-A995-12F3E57A4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31D5-B780-4CCB-B6BF-501304AA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57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36C28D0-3BDE-4DE0-BB60-1A0A556DFFCC}"/>
              </a:ext>
            </a:extLst>
          </p:cNvPr>
          <p:cNvGrpSpPr/>
          <p:nvPr/>
        </p:nvGrpSpPr>
        <p:grpSpPr>
          <a:xfrm>
            <a:off x="590550" y="1143000"/>
            <a:ext cx="11010900" cy="5333999"/>
            <a:chOff x="-76200" y="0"/>
            <a:chExt cx="12420600" cy="68434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12DB7D6-2AE5-4BCB-8015-ECE1BC1AE098}"/>
                </a:ext>
              </a:extLst>
            </p:cNvPr>
            <p:cNvGrpSpPr/>
            <p:nvPr/>
          </p:nvGrpSpPr>
          <p:grpSpPr>
            <a:xfrm>
              <a:off x="-76200" y="0"/>
              <a:ext cx="12420600" cy="6843485"/>
              <a:chOff x="-76200" y="228598"/>
              <a:chExt cx="12420600" cy="661119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39245A1-BB5B-4215-A883-FA9C4418C9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" t="14382" r="22500" b="11250"/>
              <a:stretch/>
            </p:blipFill>
            <p:spPr>
              <a:xfrm>
                <a:off x="-76200" y="228598"/>
                <a:ext cx="12420600" cy="661119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C03F64E-1CF2-4FF5-95C6-67B9ECA252C9}"/>
                  </a:ext>
                </a:extLst>
              </p:cNvPr>
              <p:cNvSpPr/>
              <p:nvPr/>
            </p:nvSpPr>
            <p:spPr>
              <a:xfrm>
                <a:off x="381000" y="3048000"/>
                <a:ext cx="1828800" cy="194617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122FD86-2C8D-4A07-BA37-814CEB13F374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0" y="2514600"/>
              <a:ext cx="1371600" cy="403866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7CEBA8C-7495-4041-BB9F-6A5CE118A3A4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4679713"/>
              <a:ext cx="91440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6AA27E5-E853-47E3-958B-6AA43152CF48}"/>
              </a:ext>
            </a:extLst>
          </p:cNvPr>
          <p:cNvSpPr/>
          <p:nvPr/>
        </p:nvSpPr>
        <p:spPr>
          <a:xfrm>
            <a:off x="3276600" y="152400"/>
            <a:ext cx="5638800" cy="80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কার্বুরেটরের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5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2ACF70E-780B-49DC-A66C-ECE48C27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A054-B2F8-4DE0-AEE3-60B8C175B647}" type="datetime1">
              <a:rPr lang="en-US" smtClean="0"/>
              <a:t>13-Aug-21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251A522-63CB-49ED-85BD-7F36E1102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39E1E66-12C2-4DA7-937B-41291EEF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AB3E-028D-4A6C-936C-620E6CAEA9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9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9474C30-5CBF-4696-8E39-32CB5F13C0BB}" vid="{C3F3E4F6-E506-4675-BEAC-071968C578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1810</TotalTime>
  <Words>569</Words>
  <Application>Microsoft Office PowerPoint</Application>
  <PresentationFormat>Widescreen</PresentationFormat>
  <Paragraphs>137</Paragraphs>
  <Slides>23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Blackadder ITC</vt:lpstr>
      <vt:lpstr>Brush Script MT</vt:lpstr>
      <vt:lpstr>Calibri</vt:lpstr>
      <vt:lpstr>Neue Haas Grotesk Text Pro</vt:lpstr>
      <vt:lpstr>NikoshBAN</vt:lpstr>
      <vt:lpstr>Wingdings</vt:lpstr>
      <vt:lpstr>Wingdings 2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ASUS</dc:creator>
  <cp:lastModifiedBy>TSCM</cp:lastModifiedBy>
  <cp:revision>183</cp:revision>
  <dcterms:created xsi:type="dcterms:W3CDTF">2018-02-07T15:04:34Z</dcterms:created>
  <dcterms:modified xsi:type="dcterms:W3CDTF">2021-08-13T01:05:51Z</dcterms:modified>
</cp:coreProperties>
</file>