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8" r:id="rId2"/>
    <p:sldId id="257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3" r:id="rId15"/>
    <p:sldId id="272" r:id="rId16"/>
    <p:sldId id="270" r:id="rId17"/>
    <p:sldId id="274" r:id="rId18"/>
    <p:sldId id="275" r:id="rId19"/>
    <p:sldId id="276" r:id="rId20"/>
    <p:sldId id="277" r:id="rId21"/>
    <p:sldId id="278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7" d="100"/>
          <a:sy n="67" d="100"/>
        </p:scale>
        <p:origin x="234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FE2302-8959-4F95-97F7-F80951D6A7D7}" type="datetimeFigureOut">
              <a:rPr lang="en-US" smtClean="0"/>
              <a:t>08/10/2021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6CF64F-BED2-433F-95F2-6ACA02B84B42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189520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FE2302-8959-4F95-97F7-F80951D6A7D7}" type="datetimeFigureOut">
              <a:rPr lang="en-US" smtClean="0"/>
              <a:t>08/10/2021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6CF64F-BED2-433F-95F2-6ACA02B84B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87449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FE2302-8959-4F95-97F7-F80951D6A7D7}" type="datetimeFigureOut">
              <a:rPr lang="en-US" smtClean="0"/>
              <a:t>08/10/2021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6CF64F-BED2-433F-95F2-6ACA02B84B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120584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FE2302-8959-4F95-97F7-F80951D6A7D7}" type="datetimeFigureOut">
              <a:rPr lang="en-US" smtClean="0"/>
              <a:t>08/10/2021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6CF64F-BED2-433F-95F2-6ACA02B84B42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62263664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FE2302-8959-4F95-97F7-F80951D6A7D7}" type="datetimeFigureOut">
              <a:rPr lang="en-US" smtClean="0"/>
              <a:t>08/10/2021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6CF64F-BED2-433F-95F2-6ACA02B84B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800153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FE2302-8959-4F95-97F7-F80951D6A7D7}" type="datetimeFigureOut">
              <a:rPr lang="en-US" smtClean="0"/>
              <a:t>08/10/2021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6CF64F-BED2-433F-95F2-6ACA02B84B42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55924374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FE2302-8959-4F95-97F7-F80951D6A7D7}" type="datetimeFigureOut">
              <a:rPr lang="en-US" smtClean="0"/>
              <a:t>08/10/2021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6CF64F-BED2-433F-95F2-6ACA02B84B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877762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FE2302-8959-4F95-97F7-F80951D6A7D7}" type="datetimeFigureOut">
              <a:rPr lang="en-US" smtClean="0"/>
              <a:t>08/10/2021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6CF64F-BED2-433F-95F2-6ACA02B84B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888371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FE2302-8959-4F95-97F7-F80951D6A7D7}" type="datetimeFigureOut">
              <a:rPr lang="en-US" smtClean="0"/>
              <a:t>08/10/2021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6CF64F-BED2-433F-95F2-6ACA02B84B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48858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FE2302-8959-4F95-97F7-F80951D6A7D7}" type="datetimeFigureOut">
              <a:rPr lang="en-US" smtClean="0"/>
              <a:t>08/10/2021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6CF64F-BED2-433F-95F2-6ACA02B84B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02716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FE2302-8959-4F95-97F7-F80951D6A7D7}" type="datetimeFigureOut">
              <a:rPr lang="en-US" smtClean="0"/>
              <a:t>08/10/2021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6CF64F-BED2-433F-95F2-6ACA02B84B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80273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FE2302-8959-4F95-97F7-F80951D6A7D7}" type="datetimeFigureOut">
              <a:rPr lang="en-US" smtClean="0"/>
              <a:t>08/10/2021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6CF64F-BED2-433F-95F2-6ACA02B84B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84256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FE2302-8959-4F95-97F7-F80951D6A7D7}" type="datetimeFigureOut">
              <a:rPr lang="en-US" smtClean="0"/>
              <a:t>08/10/2021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6CF64F-BED2-433F-95F2-6ACA02B84B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71465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FE2302-8959-4F95-97F7-F80951D6A7D7}" type="datetimeFigureOut">
              <a:rPr lang="en-US" smtClean="0"/>
              <a:t>08/10/2021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6CF64F-BED2-433F-95F2-6ACA02B84B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01424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FE2302-8959-4F95-97F7-F80951D6A7D7}" type="datetimeFigureOut">
              <a:rPr lang="en-US" smtClean="0"/>
              <a:t>08/10/2021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Nikoshban"/>
              </a:defRPr>
            </a:lvl1pPr>
          </a:lstStyle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6CF64F-BED2-433F-95F2-6ACA02B84B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60184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FE2302-8959-4F95-97F7-F80951D6A7D7}" type="datetimeFigureOut">
              <a:rPr lang="en-US" smtClean="0"/>
              <a:t>08/10/2021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6CF64F-BED2-433F-95F2-6ACA02B84B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39400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FE2302-8959-4F95-97F7-F80951D6A7D7}" type="datetimeFigureOut">
              <a:rPr lang="en-US" smtClean="0"/>
              <a:t>08/10/2021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6CF64F-BED2-433F-95F2-6ACA02B84B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76148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CBFE2302-8959-4F95-97F7-F80951D6A7D7}" type="datetimeFigureOut">
              <a:rPr lang="en-US" smtClean="0"/>
              <a:t>08/10/2021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D86CF64F-BED2-433F-95F2-6ACA02B84B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04221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g"/><Relationship Id="rId5" Type="http://schemas.openxmlformats.org/officeDocument/2006/relationships/image" Target="../media/image5.jpeg"/><Relationship Id="rId4" Type="http://schemas.openxmlformats.org/officeDocument/2006/relationships/image" Target="../media/image6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jpeg"/><Relationship Id="rId5" Type="http://schemas.openxmlformats.org/officeDocument/2006/relationships/image" Target="../media/image5.jpeg"/><Relationship Id="rId4" Type="http://schemas.openxmlformats.org/officeDocument/2006/relationships/image" Target="../media/image6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4.wm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062163"/>
            <a:ext cx="7786688" cy="45339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786688" y="2062163"/>
            <a:ext cx="4305298" cy="45339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57226" y="0"/>
            <a:ext cx="9658350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500" dirty="0" smtClean="0">
                <a:solidFill>
                  <a:srgbClr val="002060"/>
                </a:solidFill>
                <a:latin typeface="Nikoshban"/>
                <a:cs typeface="Arial" panose="020B0604020202020204" pitchFamily="34" charset="0"/>
              </a:rPr>
              <a:t>Hi! Everybody</a:t>
            </a:r>
            <a:endParaRPr lang="en-US" sz="11500" dirty="0">
              <a:solidFill>
                <a:srgbClr val="002060"/>
              </a:solidFill>
              <a:latin typeface="Nikoshban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83473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randomBar dir="vert"/>
      </p:transition>
    </mc:Choice>
    <mc:Fallback>
      <p:transition spd="slow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agesdrrrrrv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94850" y="1343561"/>
            <a:ext cx="3777937" cy="3352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981075" y="1343561"/>
            <a:ext cx="1600200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500" dirty="0" smtClean="0">
                <a:solidFill>
                  <a:srgbClr val="FFFF00"/>
                </a:solidFill>
                <a:latin typeface="Nikoshban"/>
              </a:rPr>
              <a:t>D</a:t>
            </a:r>
            <a:endParaRPr lang="en-US" sz="11500" dirty="0">
              <a:solidFill>
                <a:srgbClr val="FFFF00"/>
              </a:solidFill>
              <a:latin typeface="Nikoshban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81075" y="3527077"/>
            <a:ext cx="12192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800" dirty="0" smtClean="0">
                <a:solidFill>
                  <a:srgbClr val="FF0000"/>
                </a:solidFill>
                <a:latin typeface="Nikoshban"/>
              </a:rPr>
              <a:t>d</a:t>
            </a:r>
            <a:endParaRPr lang="en-US" sz="8800" dirty="0">
              <a:solidFill>
                <a:srgbClr val="FF0000"/>
              </a:solidFill>
              <a:latin typeface="Nikoshban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81075" y="5195263"/>
            <a:ext cx="8305800" cy="1323439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8000" dirty="0" smtClean="0">
                <a:solidFill>
                  <a:schemeClr val="bg1">
                    <a:lumMod val="85000"/>
                    <a:lumOff val="15000"/>
                  </a:schemeClr>
                </a:solidFill>
                <a:latin typeface="Nikoshban"/>
              </a:rPr>
              <a:t>D     for dog</a:t>
            </a:r>
            <a:endParaRPr lang="en-US" sz="8000" dirty="0">
              <a:solidFill>
                <a:schemeClr val="bg1">
                  <a:lumMod val="85000"/>
                  <a:lumOff val="15000"/>
                </a:schemeClr>
              </a:solidFill>
              <a:latin typeface="Nikoshban"/>
            </a:endParaRPr>
          </a:p>
        </p:txBody>
      </p:sp>
      <p:sp>
        <p:nvSpPr>
          <p:cNvPr id="6" name="Down Arrow 5"/>
          <p:cNvSpPr/>
          <p:nvPr/>
        </p:nvSpPr>
        <p:spPr>
          <a:xfrm rot="16200000">
            <a:off x="4592794" y="1642563"/>
            <a:ext cx="642937" cy="3126090"/>
          </a:xfrm>
          <a:prstGeom prst="downArrow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976312" y="98763"/>
            <a:ext cx="4367213" cy="104644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chemeClr val="accent6">
                    <a:lumMod val="50000"/>
                  </a:schemeClr>
                </a:solidFill>
                <a:latin typeface="Nikoshban"/>
              </a:rPr>
              <a:t>WATCH MORE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7626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3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700" fill="hold">
                                          <p:stCondLst>
                                            <p:cond delay="7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700" fill="hold">
                                          <p:stCondLst>
                                            <p:cond delay="1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700" fill="hold">
                                          <p:stCondLst>
                                            <p:cond delay="21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700" fill="hold">
                                          <p:stCondLst>
                                            <p:cond delay="2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 animBg="1"/>
      <p:bldP spid="6" grpId="0" animBg="1"/>
      <p:bldP spid="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705760" y="1201581"/>
            <a:ext cx="1168910" cy="186204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15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Nikoshban"/>
              </a:rPr>
              <a:t>E</a:t>
            </a:r>
            <a:endParaRPr lang="en-US" sz="115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  <a:latin typeface="Nikoshban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855640" y="3172197"/>
            <a:ext cx="869149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96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Nikoshban"/>
              </a:rPr>
              <a:t>e</a:t>
            </a:r>
            <a:endParaRPr lang="en-US" sz="9600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rgbClr val="FFFF00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Nikoshban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148013" y="5482232"/>
            <a:ext cx="6629400" cy="1107996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66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tx1">
                    <a:lumMod val="95000"/>
                  </a:schemeClr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Nikoshban"/>
              </a:rPr>
              <a:t>E for </a:t>
            </a:r>
            <a:r>
              <a:rPr lang="en-US" sz="66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tx1">
                    <a:lumMod val="95000"/>
                  </a:schemeClr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Nikoshban"/>
              </a:rPr>
              <a:t>Egg</a:t>
            </a:r>
            <a:endParaRPr lang="en-US" sz="66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tx1">
                  <a:lumMod val="95000"/>
                </a:schemeClr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Nikoshban"/>
            </a:endParaRPr>
          </a:p>
        </p:txBody>
      </p:sp>
      <p:sp>
        <p:nvSpPr>
          <p:cNvPr id="7" name="Down Arrow 6"/>
          <p:cNvSpPr/>
          <p:nvPr/>
        </p:nvSpPr>
        <p:spPr>
          <a:xfrm rot="16200000">
            <a:off x="5186364" y="1479600"/>
            <a:ext cx="500063" cy="3168058"/>
          </a:xfrm>
          <a:prstGeom prst="downArrow">
            <a:avLst/>
          </a:prstGeom>
          <a:solidFill>
            <a:schemeClr val="tx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1157288" y="228600"/>
            <a:ext cx="4314825" cy="1323439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chemeClr val="accent6">
                    <a:lumMod val="50000"/>
                  </a:schemeClr>
                </a:solidFill>
                <a:latin typeface="Nikoshban"/>
              </a:rPr>
              <a:t>WATCH MORE</a:t>
            </a:r>
          </a:p>
          <a:p>
            <a:endParaRPr lang="en-US" sz="4000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7165" y="1795986"/>
            <a:ext cx="4507173" cy="25352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58505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 animBg="1"/>
      <p:bldP spid="7" grpId="0" animBg="1"/>
      <p:bldP spid="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magesdrrrrrv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27395" y="4146309"/>
            <a:ext cx="2755017" cy="244499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Picture 3" descr="imagestu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544" y="4139916"/>
            <a:ext cx="2905118" cy="233708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4" descr="indexbb1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27395" y="1098307"/>
            <a:ext cx="2638424" cy="240689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Picture 5" descr="imagesaeeee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5400000">
            <a:off x="369235" y="859775"/>
            <a:ext cx="2428590" cy="286226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TextBox 7"/>
          <p:cNvSpPr txBox="1"/>
          <p:nvPr/>
        </p:nvSpPr>
        <p:spPr>
          <a:xfrm>
            <a:off x="1659637" y="-189133"/>
            <a:ext cx="8458200" cy="646331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Nikoshban"/>
              </a:rPr>
              <a:t>Look at the picture and say about them</a:t>
            </a:r>
            <a:endParaRPr lang="en-US" sz="3600" dirty="0">
              <a:solidFill>
                <a:schemeClr val="bg1">
                  <a:lumMod val="75000"/>
                  <a:lumOff val="25000"/>
                </a:schemeClr>
              </a:solidFill>
              <a:latin typeface="Nikoshban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4664" y="2419352"/>
            <a:ext cx="4512729" cy="25384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64519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6200" y="95071"/>
            <a:ext cx="9067800" cy="1323439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>
              <a:buFont typeface="Wingdings" pitchFamily="2" charset="2"/>
              <a:buChar char="q"/>
            </a:pPr>
            <a:r>
              <a:rPr lang="en-US" sz="4000" b="1" cap="none" spc="50" dirty="0" smtClean="0">
                <a:ln w="11430"/>
                <a:solidFill>
                  <a:schemeClr val="accent1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/>
              </a:rPr>
              <a:t>Look at the Alphabets and say with correct  pronunciation</a:t>
            </a:r>
            <a:r>
              <a:rPr lang="en-US" sz="4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/>
              </a:rPr>
              <a:t>:</a:t>
            </a:r>
            <a:endParaRPr lang="en-US" sz="4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9511364" y="1371599"/>
            <a:ext cx="1721946" cy="264687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6600" b="1" cap="none" spc="0" dirty="0" smtClean="0">
                <a:ln w="24500" cmpd="dbl">
                  <a:solidFill>
                    <a:schemeClr val="bg2">
                      <a:lumMod val="10000"/>
                    </a:schemeClr>
                  </a:solidFill>
                  <a:prstDash val="solid"/>
                  <a:miter lim="800000"/>
                </a:ln>
                <a:solidFill>
                  <a:srgbClr val="00B05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Nikoshban"/>
              </a:rPr>
              <a:t>C</a:t>
            </a:r>
            <a:endParaRPr lang="en-US" sz="16600" b="1" cap="none" spc="0" dirty="0">
              <a:ln w="24500" cmpd="dbl">
                <a:solidFill>
                  <a:schemeClr val="bg2">
                    <a:lumMod val="10000"/>
                  </a:schemeClr>
                </a:solidFill>
                <a:prstDash val="solid"/>
                <a:miter lim="800000"/>
              </a:ln>
              <a:solidFill>
                <a:srgbClr val="00B050"/>
              </a:soli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  <a:latin typeface="Nikoshban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004090" y="4565809"/>
            <a:ext cx="1721946" cy="264687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66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/>
              </a:rPr>
              <a:t>B</a:t>
            </a:r>
            <a:endParaRPr lang="en-US" sz="166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Nikoshban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53365" y="1371600"/>
            <a:ext cx="1728358" cy="264687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166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/>
              </a:rPr>
              <a:t>A</a:t>
            </a:r>
            <a:endParaRPr lang="en-US" sz="166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75005" y="4191000"/>
            <a:ext cx="1721946" cy="264687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66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Nikoshban"/>
              </a:rPr>
              <a:t>D</a:t>
            </a:r>
            <a:endParaRPr lang="en-US" sz="166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  <a:latin typeface="Nikoshban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769879" y="1371600"/>
            <a:ext cx="1604928" cy="264687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66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Nikoshban"/>
              </a:rPr>
              <a:t>E</a:t>
            </a:r>
            <a:endParaRPr lang="en-US" sz="166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Nikoshban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154406" y="3729335"/>
            <a:ext cx="1369286" cy="264687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66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Nikoshban"/>
              </a:rPr>
              <a:t>e</a:t>
            </a:r>
            <a:endParaRPr lang="en-US" sz="166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tx1">
                  <a:lumMod val="95000"/>
                  <a:lumOff val="5000"/>
                </a:schemeClr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Nikoshban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9037401" y="4837331"/>
            <a:ext cx="1011815" cy="186204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1500" b="1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/>
              </a:rPr>
              <a:t>a</a:t>
            </a:r>
            <a:endParaRPr lang="en-US" sz="11500" b="1" spc="50" dirty="0">
              <a:ln w="11430"/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868105" y="2757488"/>
            <a:ext cx="1369286" cy="264687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6600" b="1" cap="none" spc="0" dirty="0" smtClean="0">
                <a:ln w="24500" cmpd="dbl">
                  <a:solidFill>
                    <a:schemeClr val="bg2">
                      <a:lumMod val="10000"/>
                    </a:schemeClr>
                  </a:solidFill>
                  <a:prstDash val="solid"/>
                  <a:miter lim="800000"/>
                </a:ln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Nikoshban"/>
              </a:rPr>
              <a:t>c</a:t>
            </a:r>
            <a:endParaRPr lang="en-US" sz="16600" b="1" cap="none" spc="0" dirty="0">
              <a:ln w="24500" cmpd="dbl">
                <a:solidFill>
                  <a:schemeClr val="bg2">
                    <a:lumMod val="10000"/>
                  </a:schemeClr>
                </a:solidFill>
                <a:prstDash val="solid"/>
                <a:miter lim="800000"/>
              </a:ln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  <a:latin typeface="Nikoshban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987271" y="2895599"/>
            <a:ext cx="1484702" cy="264687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6600" b="1" cap="none" spc="0" dirty="0" smtClean="0">
                <a:ln w="10541" cmpd="sng">
                  <a:solidFill>
                    <a:schemeClr val="bg1"/>
                  </a:solidFill>
                  <a:prstDash val="solid"/>
                </a:ln>
                <a:effectLst/>
                <a:latin typeface="Nikoshban"/>
              </a:rPr>
              <a:t>d</a:t>
            </a:r>
            <a:endParaRPr lang="en-US" sz="16600" b="1" cap="none" spc="0" dirty="0">
              <a:ln w="10541" cmpd="sng">
                <a:solidFill>
                  <a:schemeClr val="bg1"/>
                </a:solidFill>
                <a:prstDash val="solid"/>
              </a:ln>
              <a:effectLst/>
              <a:latin typeface="Nikoshban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5006072" y="1295400"/>
            <a:ext cx="1484702" cy="264687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6600" b="1" dirty="0" smtClean="0">
                <a:ln w="10541" cmpd="sng">
                  <a:solidFill>
                    <a:schemeClr val="bg1"/>
                  </a:solidFill>
                  <a:prstDash val="solid"/>
                </a:ln>
                <a:latin typeface="Nikoshban"/>
              </a:rPr>
              <a:t>b</a:t>
            </a:r>
            <a:endParaRPr lang="en-US" sz="16600" b="1" cap="none" spc="0" dirty="0">
              <a:ln w="10541" cmpd="sng">
                <a:solidFill>
                  <a:schemeClr val="bg1"/>
                </a:solidFill>
                <a:prstDash val="solid"/>
              </a:ln>
              <a:effectLst/>
              <a:latin typeface="Nikoshban"/>
            </a:endParaRPr>
          </a:p>
        </p:txBody>
      </p:sp>
    </p:spTree>
    <p:extLst>
      <p:ext uri="{BB962C8B-B14F-4D97-AF65-F5344CB8AC3E}">
        <p14:creationId xmlns:p14="http://schemas.microsoft.com/office/powerpoint/2010/main" val="33979580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>
        <p14:warp dir="i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29716" y="-171853"/>
            <a:ext cx="545782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err="1" smtClean="0">
                <a:solidFill>
                  <a:schemeClr val="accent2">
                    <a:lumMod val="50000"/>
                  </a:schemeClr>
                </a:solidFill>
                <a:latin typeface="Nikoshban"/>
              </a:rPr>
              <a:t>Individul</a:t>
            </a:r>
            <a:r>
              <a:rPr lang="en-US" sz="6600" dirty="0" smtClean="0">
                <a:solidFill>
                  <a:schemeClr val="accent2">
                    <a:lumMod val="50000"/>
                  </a:schemeClr>
                </a:solidFill>
                <a:latin typeface="Nikoshban"/>
              </a:rPr>
              <a:t> work </a:t>
            </a:r>
            <a:endParaRPr lang="en-US" sz="6600" dirty="0">
              <a:solidFill>
                <a:schemeClr val="accent2">
                  <a:lumMod val="50000"/>
                </a:schemeClr>
              </a:solidFill>
              <a:latin typeface="Nikoshban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98433" y="969730"/>
            <a:ext cx="880433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buFont typeface="Wingdings" pitchFamily="2" charset="2"/>
              <a:buChar char="q"/>
            </a:pPr>
            <a:r>
              <a:rPr lang="en-US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/>
              </a:rPr>
              <a:t>Write the capital letters:</a:t>
            </a:r>
            <a:endParaRPr lang="en-US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028700" y="1760309"/>
            <a:ext cx="7543800" cy="563231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6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/>
              </a:rPr>
              <a:t>a________</a:t>
            </a:r>
          </a:p>
          <a:p>
            <a:pPr algn="ctr"/>
            <a:r>
              <a:rPr lang="en-US" sz="6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/>
              </a:rPr>
              <a:t>b________</a:t>
            </a:r>
          </a:p>
          <a:p>
            <a:pPr algn="ctr"/>
            <a:r>
              <a:rPr lang="en-US" sz="6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/>
              </a:rPr>
              <a:t>c________</a:t>
            </a:r>
          </a:p>
          <a:p>
            <a:pPr algn="ctr"/>
            <a:r>
              <a:rPr lang="en-US" sz="6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/>
              </a:rPr>
              <a:t>d________</a:t>
            </a:r>
          </a:p>
          <a:p>
            <a:pPr algn="ctr"/>
            <a:r>
              <a:rPr lang="en-US" sz="6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/>
              </a:rPr>
              <a:t>e________</a:t>
            </a:r>
          </a:p>
          <a:p>
            <a:pPr algn="ctr"/>
            <a:endParaRPr lang="en-US" sz="60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200183" y="1717596"/>
            <a:ext cx="68480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Nikoshban"/>
              </a:rPr>
              <a:t>A</a:t>
            </a:r>
            <a:endParaRPr lang="en-US" sz="54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Nikoshban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050027" y="2735996"/>
            <a:ext cx="68480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/>
              </a:rPr>
              <a:t>B</a:t>
            </a:r>
            <a:endParaRPr lang="en-US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FF00"/>
              </a:solidFill>
              <a:effectLst>
                <a:reflection blurRad="12700" stA="28000" endPos="45000" dist="1000" dir="5400000" sy="-100000" algn="bl" rotWithShape="0"/>
              </a:effectLst>
              <a:latin typeface="Nikoshban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345140" y="3645180"/>
            <a:ext cx="68480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Nikoshban"/>
              </a:rPr>
              <a:t>C</a:t>
            </a:r>
            <a:endParaRPr lang="en-US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chemeClr val="accent6">
                  <a:lumMod val="50000"/>
                </a:schemeClr>
              </a:solidFill>
              <a:effectLst>
                <a:outerShdw blurRad="50800" algn="tl" rotWithShape="0">
                  <a:srgbClr val="000000"/>
                </a:outerShdw>
              </a:effectLst>
              <a:latin typeface="Nikoshban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180948" y="4627081"/>
            <a:ext cx="72327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7030A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Nikoshban"/>
              </a:rPr>
              <a:t>D</a:t>
            </a:r>
            <a:endParaRPr lang="en-US" sz="54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solidFill>
                <a:srgbClr val="7030A0"/>
              </a:soli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  <a:latin typeface="Nikoshban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287547" y="5433268"/>
            <a:ext cx="64633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9050">
                  <a:solidFill>
                    <a:schemeClr val="bg1"/>
                  </a:solidFill>
                  <a:prstDash val="solid"/>
                </a:ln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Nikoshban"/>
              </a:rPr>
              <a:t>E</a:t>
            </a:r>
            <a:endParaRPr lang="en-US" sz="5400" b="1" cap="none" spc="0" dirty="0">
              <a:ln w="19050">
                <a:solidFill>
                  <a:schemeClr val="bg1"/>
                </a:solidFill>
                <a:prstDash val="solid"/>
              </a:ln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Nikoshban"/>
            </a:endParaRPr>
          </a:p>
        </p:txBody>
      </p:sp>
    </p:spTree>
    <p:extLst>
      <p:ext uri="{BB962C8B-B14F-4D97-AF65-F5344CB8AC3E}">
        <p14:creationId xmlns:p14="http://schemas.microsoft.com/office/powerpoint/2010/main" val="423662758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allOve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  <p:bldP spid="1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875" b="24167"/>
          <a:stretch/>
        </p:blipFill>
        <p:spPr>
          <a:xfrm>
            <a:off x="5984776" y="0"/>
            <a:ext cx="5355332" cy="683068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 rot="16200000">
            <a:off x="-2145730" y="2509795"/>
            <a:ext cx="646614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latin typeface="Nikoshban"/>
              </a:rPr>
              <a:t>Look at the book at page </a:t>
            </a:r>
            <a:r>
              <a:rPr lang="en-US" sz="4400" dirty="0" err="1" smtClean="0">
                <a:latin typeface="Nikoshban"/>
              </a:rPr>
              <a:t>nong</a:t>
            </a:r>
            <a:r>
              <a:rPr lang="en-US" sz="4400" dirty="0" smtClean="0">
                <a:latin typeface="Nikoshban"/>
              </a:rPr>
              <a:t> -15</a:t>
            </a:r>
            <a:endParaRPr lang="en-US" sz="4400" dirty="0">
              <a:latin typeface="Nikoshban"/>
            </a:endParaRPr>
          </a:p>
        </p:txBody>
      </p:sp>
      <p:sp>
        <p:nvSpPr>
          <p:cNvPr id="4" name="Down Arrow 3"/>
          <p:cNvSpPr/>
          <p:nvPr/>
        </p:nvSpPr>
        <p:spPr>
          <a:xfrm rot="16200000">
            <a:off x="3529013" y="2071687"/>
            <a:ext cx="1371600" cy="2914650"/>
          </a:xfrm>
          <a:prstGeom prst="downArrow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945728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crush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54114"/>
            <a:ext cx="11487150" cy="76944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4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/>
              </a:rPr>
              <a:t>Match the letters with the pictures.</a:t>
            </a:r>
            <a:endParaRPr lang="en-US" sz="4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/>
            </a:endParaRPr>
          </a:p>
        </p:txBody>
      </p:sp>
      <p:pic>
        <p:nvPicPr>
          <p:cNvPr id="3" name="Picture 2" descr="imagesblo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1" y="762000"/>
            <a:ext cx="1071086" cy="9906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4" name="Picture 3" descr="imagesdddddr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57999" y="1905000"/>
            <a:ext cx="1235869" cy="10668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5" name="TextBox 4"/>
          <p:cNvSpPr txBox="1"/>
          <p:nvPr/>
        </p:nvSpPr>
        <p:spPr>
          <a:xfrm>
            <a:off x="76199" y="1711404"/>
            <a:ext cx="255412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dirty="0" smtClean="0">
                <a:solidFill>
                  <a:schemeClr val="tx1">
                    <a:lumMod val="95000"/>
                  </a:schemeClr>
                </a:solidFill>
                <a:latin typeface="Nikoshban"/>
              </a:rPr>
              <a:t>B</a:t>
            </a:r>
            <a:endParaRPr lang="en-US" sz="7200" dirty="0">
              <a:solidFill>
                <a:schemeClr val="tx1">
                  <a:lumMod val="95000"/>
                </a:schemeClr>
              </a:solidFill>
              <a:latin typeface="Nikoshban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57200" y="2819400"/>
            <a:ext cx="173021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dirty="0" smtClean="0">
                <a:solidFill>
                  <a:srgbClr val="FFFF00"/>
                </a:solidFill>
                <a:latin typeface="Nikoshban"/>
              </a:rPr>
              <a:t>C</a:t>
            </a:r>
            <a:endParaRPr lang="en-US" sz="6600" dirty="0">
              <a:solidFill>
                <a:srgbClr val="FFFF00"/>
              </a:solidFill>
              <a:latin typeface="Nikoshban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09599" y="3921204"/>
            <a:ext cx="164782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dirty="0" smtClean="0">
                <a:solidFill>
                  <a:schemeClr val="accent4">
                    <a:lumMod val="20000"/>
                    <a:lumOff val="80000"/>
                  </a:schemeClr>
                </a:solidFill>
                <a:latin typeface="Nikoshban"/>
              </a:rPr>
              <a:t>D</a:t>
            </a:r>
            <a:endParaRPr lang="en-US" sz="7200" dirty="0">
              <a:solidFill>
                <a:schemeClr val="accent4">
                  <a:lumMod val="20000"/>
                  <a:lumOff val="80000"/>
                </a:schemeClr>
              </a:solidFill>
              <a:latin typeface="Nikoshban"/>
            </a:endParaRPr>
          </a:p>
        </p:txBody>
      </p:sp>
      <p:pic>
        <p:nvPicPr>
          <p:cNvPr id="8" name="Picture 7" descr="indextoooo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10399" y="5486400"/>
            <a:ext cx="1276035" cy="10668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9" name="TextBox 8"/>
          <p:cNvSpPr txBox="1"/>
          <p:nvPr/>
        </p:nvSpPr>
        <p:spPr>
          <a:xfrm>
            <a:off x="762000" y="736937"/>
            <a:ext cx="115347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dirty="0" smtClean="0">
                <a:solidFill>
                  <a:schemeClr val="accent6"/>
                </a:solidFill>
                <a:latin typeface="Nikoshban"/>
              </a:rPr>
              <a:t>A</a:t>
            </a:r>
            <a:endParaRPr lang="en-US" sz="6600" dirty="0">
              <a:solidFill>
                <a:schemeClr val="accent6"/>
              </a:solidFill>
              <a:latin typeface="Nikoshban"/>
            </a:endParaRPr>
          </a:p>
        </p:txBody>
      </p:sp>
      <p:cxnSp>
        <p:nvCxnSpPr>
          <p:cNvPr id="10" name="Straight Arrow Connector 9"/>
          <p:cNvCxnSpPr/>
          <p:nvPr/>
        </p:nvCxnSpPr>
        <p:spPr>
          <a:xfrm>
            <a:off x="1524000" y="1219200"/>
            <a:ext cx="5334000" cy="205740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V="1">
            <a:off x="1524000" y="1371600"/>
            <a:ext cx="5334000" cy="99060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>
            <a:off x="1828800" y="3429000"/>
            <a:ext cx="5486400" cy="243840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V="1">
            <a:off x="1752600" y="2438400"/>
            <a:ext cx="5181600" cy="213360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/>
          <p:cNvSpPr/>
          <p:nvPr/>
        </p:nvSpPr>
        <p:spPr>
          <a:xfrm>
            <a:off x="931347" y="5410200"/>
            <a:ext cx="946700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72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/>
              </a:rPr>
              <a:t>E</a:t>
            </a:r>
            <a:endParaRPr lang="en-US" sz="72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/>
            </a:endParaRPr>
          </a:p>
        </p:txBody>
      </p:sp>
      <p:cxnSp>
        <p:nvCxnSpPr>
          <p:cNvPr id="15" name="Straight Arrow Connector 14"/>
          <p:cNvCxnSpPr/>
          <p:nvPr/>
        </p:nvCxnSpPr>
        <p:spPr>
          <a:xfrm flipV="1">
            <a:off x="1752600" y="4800600"/>
            <a:ext cx="4876800" cy="114300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Picture 15" descr="stock-photo-3721781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962775" y="4191000"/>
            <a:ext cx="1287363" cy="11430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7" name="Picture 16" descr="3302654567_6a1cfc2c69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877149" y="3048000"/>
            <a:ext cx="1297555" cy="1014202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108530098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50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8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6" grpId="0"/>
      <p:bldP spid="7" grpId="0"/>
      <p:bldP spid="9" grpId="0"/>
      <p:bldP spid="1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014412" y="214312"/>
            <a:ext cx="411480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latin typeface="Nikoshban"/>
              </a:rPr>
              <a:t>Pair work </a:t>
            </a:r>
            <a:endParaRPr lang="en-US" sz="6600" dirty="0">
              <a:latin typeface="Nikoshban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19" t="37778" r="6638" b="40555"/>
          <a:stretch/>
        </p:blipFill>
        <p:spPr>
          <a:xfrm>
            <a:off x="557212" y="1700213"/>
            <a:ext cx="9685003" cy="4986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306383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crush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2889" y="0"/>
            <a:ext cx="472916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solidFill>
                  <a:schemeClr val="accent2">
                    <a:lumMod val="50000"/>
                  </a:schemeClr>
                </a:solidFill>
                <a:latin typeface="Nikoshban"/>
              </a:rPr>
              <a:t>Group work </a:t>
            </a:r>
            <a:endParaRPr lang="en-US" sz="6600" dirty="0">
              <a:solidFill>
                <a:schemeClr val="accent2">
                  <a:lumMod val="50000"/>
                </a:schemeClr>
              </a:solidFill>
              <a:latin typeface="Nikoshban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21" t="23403" r="5286" b="61181"/>
          <a:stretch/>
        </p:blipFill>
        <p:spPr>
          <a:xfrm>
            <a:off x="600076" y="2699001"/>
            <a:ext cx="8743950" cy="3187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57690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0973" y="-115980"/>
            <a:ext cx="645795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dirty="0" err="1" smtClean="0">
                <a:solidFill>
                  <a:srgbClr val="FFFF00"/>
                </a:solidFill>
                <a:latin typeface="Nikoshban"/>
              </a:rPr>
              <a:t>Assesment</a:t>
            </a:r>
            <a:r>
              <a:rPr lang="en-US" sz="8000" dirty="0" smtClean="0">
                <a:solidFill>
                  <a:srgbClr val="FFFF00"/>
                </a:solidFill>
                <a:latin typeface="Nikoshban"/>
              </a:rPr>
              <a:t> :</a:t>
            </a:r>
            <a:endParaRPr lang="en-US" sz="8000" dirty="0">
              <a:solidFill>
                <a:srgbClr val="FFFF00"/>
              </a:solidFill>
              <a:latin typeface="Nikoshban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16716" y="964101"/>
            <a:ext cx="84439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chemeClr val="accent6">
                    <a:lumMod val="50000"/>
                  </a:schemeClr>
                </a:solidFill>
                <a:latin typeface="Nikoshban"/>
              </a:rPr>
              <a:t>Say and reply</a:t>
            </a:r>
            <a:endParaRPr lang="en-US" sz="3600" dirty="0">
              <a:solidFill>
                <a:schemeClr val="accent6">
                  <a:lumMod val="50000"/>
                </a:schemeClr>
              </a:solidFill>
              <a:latin typeface="Nikoshban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90496" y="1757212"/>
            <a:ext cx="8915400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smtClean="0">
                <a:latin typeface="Nikoshban"/>
              </a:rPr>
              <a:t>A/a for </a:t>
            </a:r>
          </a:p>
          <a:p>
            <a:r>
              <a:rPr lang="en-US" sz="6000" dirty="0" smtClean="0">
                <a:solidFill>
                  <a:schemeClr val="accent6">
                    <a:lumMod val="50000"/>
                  </a:schemeClr>
                </a:solidFill>
                <a:latin typeface="Nikoshban"/>
              </a:rPr>
              <a:t>B/b for</a:t>
            </a:r>
          </a:p>
          <a:p>
            <a:r>
              <a:rPr lang="en-US" sz="6000" dirty="0">
                <a:latin typeface="Nikoshban"/>
              </a:rPr>
              <a:t> </a:t>
            </a:r>
            <a:r>
              <a:rPr lang="en-US" sz="6000" dirty="0">
                <a:solidFill>
                  <a:srgbClr val="FF0000"/>
                </a:solidFill>
                <a:latin typeface="Nikoshban"/>
              </a:rPr>
              <a:t>C</a:t>
            </a:r>
            <a:r>
              <a:rPr lang="en-US" sz="6000" dirty="0" smtClean="0">
                <a:solidFill>
                  <a:srgbClr val="FF0000"/>
                </a:solidFill>
                <a:latin typeface="Nikoshban"/>
              </a:rPr>
              <a:t>/c for</a:t>
            </a:r>
          </a:p>
          <a:p>
            <a:r>
              <a:rPr lang="en-US" sz="6000" dirty="0">
                <a:latin typeface="Nikoshban"/>
              </a:rPr>
              <a:t> </a:t>
            </a:r>
            <a:r>
              <a:rPr lang="en-US" sz="6000" dirty="0" smtClean="0">
                <a:solidFill>
                  <a:schemeClr val="accent2">
                    <a:lumMod val="50000"/>
                  </a:schemeClr>
                </a:solidFill>
                <a:latin typeface="Nikoshban"/>
              </a:rPr>
              <a:t>D/d for </a:t>
            </a:r>
          </a:p>
          <a:p>
            <a:r>
              <a:rPr lang="en-US" sz="60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/>
              </a:rPr>
              <a:t>E/e  for</a:t>
            </a:r>
            <a:r>
              <a:rPr lang="en-US" sz="48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/>
              </a:rPr>
              <a:t> </a:t>
            </a:r>
            <a:endParaRPr lang="en-US" sz="4800" dirty="0">
              <a:solidFill>
                <a:schemeClr val="bg1">
                  <a:lumMod val="95000"/>
                  <a:lumOff val="5000"/>
                </a:schemeClr>
              </a:solidFill>
              <a:latin typeface="Nikoshban"/>
            </a:endParaRPr>
          </a:p>
        </p:txBody>
      </p:sp>
      <p:sp>
        <p:nvSpPr>
          <p:cNvPr id="7" name="Down Arrow 6"/>
          <p:cNvSpPr/>
          <p:nvPr/>
        </p:nvSpPr>
        <p:spPr>
          <a:xfrm rot="16200000">
            <a:off x="4530354" y="786252"/>
            <a:ext cx="235684" cy="315384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Down Arrow 8"/>
          <p:cNvSpPr/>
          <p:nvPr/>
        </p:nvSpPr>
        <p:spPr>
          <a:xfrm rot="16200000">
            <a:off x="4530355" y="1679488"/>
            <a:ext cx="235684" cy="315384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Down Arrow 9"/>
          <p:cNvSpPr/>
          <p:nvPr/>
        </p:nvSpPr>
        <p:spPr>
          <a:xfrm rot="16200000">
            <a:off x="4635133" y="2598977"/>
            <a:ext cx="235684" cy="315384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Down Arrow 10"/>
          <p:cNvSpPr/>
          <p:nvPr/>
        </p:nvSpPr>
        <p:spPr>
          <a:xfrm rot="16200000">
            <a:off x="4635134" y="3625301"/>
            <a:ext cx="235684" cy="315384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Down Arrow 11"/>
          <p:cNvSpPr/>
          <p:nvPr/>
        </p:nvSpPr>
        <p:spPr>
          <a:xfrm rot="16200000">
            <a:off x="4635134" y="4647133"/>
            <a:ext cx="235684" cy="315384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 descr="imagesdrrrrrv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27021" y="4955239"/>
            <a:ext cx="943155" cy="83702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4" name="Picture 13" descr="imagestu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76998" y="3879938"/>
            <a:ext cx="896901" cy="72153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5" name="Picture 14" descr="indexbb1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42177" y="2877409"/>
            <a:ext cx="916566" cy="83613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6" name="Picture 15" descr="imagesaeeee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5400000">
            <a:off x="7823046" y="1904892"/>
            <a:ext cx="777693" cy="91656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103" r="23892"/>
          <a:stretch/>
        </p:blipFill>
        <p:spPr>
          <a:xfrm>
            <a:off x="7876916" y="5856533"/>
            <a:ext cx="793260" cy="826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37091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400">
        <p14:honeycomb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3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7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50081" y="-7382"/>
            <a:ext cx="11129963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Nikoshban"/>
              </a:rPr>
              <a:t>Introducing of the teacher :</a:t>
            </a:r>
          </a:p>
          <a:p>
            <a:endParaRPr lang="en-US" sz="3200" dirty="0">
              <a:latin typeface="Nikoshban"/>
            </a:endParaRPr>
          </a:p>
        </p:txBody>
      </p:sp>
      <p:sp>
        <p:nvSpPr>
          <p:cNvPr id="5" name="Flowchart: Data 4"/>
          <p:cNvSpPr/>
          <p:nvPr/>
        </p:nvSpPr>
        <p:spPr>
          <a:xfrm>
            <a:off x="0" y="1900237"/>
            <a:ext cx="4950619" cy="4886325"/>
          </a:xfrm>
          <a:prstGeom prst="flowChartInputOutp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225" y="2514600"/>
            <a:ext cx="3610460" cy="3371849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7" name="TextBox 6"/>
          <p:cNvSpPr txBox="1"/>
          <p:nvPr/>
        </p:nvSpPr>
        <p:spPr>
          <a:xfrm>
            <a:off x="4722019" y="3149589"/>
            <a:ext cx="6908006" cy="2862322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FFFF00"/>
                </a:solidFill>
                <a:latin typeface="Nikoshban"/>
              </a:rPr>
              <a:t>SHAHENUR ALAM SHIBLY</a:t>
            </a:r>
          </a:p>
          <a:p>
            <a:r>
              <a:rPr lang="en-US" sz="3600" dirty="0" smtClean="0">
                <a:latin typeface="Nikoshban"/>
              </a:rPr>
              <a:t>ASSISTANT TEACHER</a:t>
            </a:r>
          </a:p>
          <a:p>
            <a:r>
              <a:rPr lang="en-US" sz="3600" dirty="0" smtClean="0">
                <a:latin typeface="Nikoshban"/>
              </a:rPr>
              <a:t>LAL MD. SIKDAR PARA GOVT PRIMARY SCHOOL</a:t>
            </a:r>
          </a:p>
          <a:p>
            <a:r>
              <a:rPr lang="en-US" sz="3600" dirty="0" smtClean="0">
                <a:latin typeface="Nikoshban"/>
              </a:rPr>
              <a:t>MOHESHKHALI, COX,SBAZAR</a:t>
            </a:r>
            <a:endParaRPr lang="en-US" sz="3600" dirty="0">
              <a:latin typeface="Nikoshban"/>
            </a:endParaRPr>
          </a:p>
        </p:txBody>
      </p:sp>
    </p:spTree>
    <p:extLst>
      <p:ext uri="{BB962C8B-B14F-4D97-AF65-F5344CB8AC3E}">
        <p14:creationId xmlns:p14="http://schemas.microsoft.com/office/powerpoint/2010/main" val="41296797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2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288174" y="381000"/>
            <a:ext cx="6692859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buFont typeface="Wingdings" pitchFamily="2" charset="2"/>
              <a:buChar char="q"/>
            </a:pPr>
            <a:r>
              <a:rPr lang="en-US" sz="8000" b="1" cap="none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/>
              </a:rPr>
              <a:t>Home </a:t>
            </a:r>
            <a:r>
              <a:rPr lang="en-US" sz="8000" b="1" cap="none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/>
              </a:rPr>
              <a:t>task:</a:t>
            </a:r>
            <a:endParaRPr lang="en-US" sz="8000" b="1" cap="none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71538" y="2028825"/>
            <a:ext cx="990123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 smtClean="0">
                <a:solidFill>
                  <a:schemeClr val="accent3">
                    <a:lumMod val="50000"/>
                  </a:schemeClr>
                </a:solidFill>
                <a:latin typeface="Nikoshban"/>
              </a:rPr>
              <a:t>You will write two words by using  A,</a:t>
            </a:r>
            <a:r>
              <a:rPr lang="en-US" sz="7200" dirty="0" smtClean="0">
                <a:solidFill>
                  <a:srgbClr val="FFFF00"/>
                </a:solidFill>
                <a:latin typeface="Nikoshban"/>
              </a:rPr>
              <a:t>B</a:t>
            </a:r>
            <a:r>
              <a:rPr lang="en-US" sz="7200" dirty="0" smtClean="0">
                <a:solidFill>
                  <a:schemeClr val="accent3">
                    <a:lumMod val="50000"/>
                  </a:schemeClr>
                </a:solidFill>
                <a:latin typeface="Nikoshban"/>
              </a:rPr>
              <a:t>,C,</a:t>
            </a:r>
            <a:r>
              <a:rPr lang="en-US" sz="7200" dirty="0" smtClean="0">
                <a:solidFill>
                  <a:srgbClr val="FF0000"/>
                </a:solidFill>
                <a:latin typeface="Nikoshban"/>
              </a:rPr>
              <a:t>D</a:t>
            </a:r>
            <a:r>
              <a:rPr lang="en-US" sz="7200" dirty="0" smtClean="0">
                <a:solidFill>
                  <a:schemeClr val="accent3">
                    <a:lumMod val="50000"/>
                  </a:schemeClr>
                </a:solidFill>
                <a:latin typeface="Nikoshban"/>
              </a:rPr>
              <a:t>,E</a:t>
            </a:r>
            <a:endParaRPr lang="en-US" sz="7200" dirty="0">
              <a:solidFill>
                <a:schemeClr val="accent3">
                  <a:lumMod val="50000"/>
                </a:schemeClr>
              </a:solidFill>
              <a:latin typeface="Nikoshban"/>
            </a:endParaRPr>
          </a:p>
        </p:txBody>
      </p:sp>
    </p:spTree>
    <p:extLst>
      <p:ext uri="{BB962C8B-B14F-4D97-AF65-F5344CB8AC3E}">
        <p14:creationId xmlns:p14="http://schemas.microsoft.com/office/powerpoint/2010/main" val="39753079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25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23439"/>
            <a:ext cx="12222387" cy="5534561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814388" y="0"/>
            <a:ext cx="981551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dirty="0" smtClean="0">
                <a:solidFill>
                  <a:schemeClr val="accent6">
                    <a:lumMod val="50000"/>
                  </a:schemeClr>
                </a:solidFill>
                <a:latin typeface="Nikoshban"/>
              </a:rPr>
              <a:t>Thank you all</a:t>
            </a:r>
            <a:endParaRPr lang="en-US" sz="8000" dirty="0">
              <a:solidFill>
                <a:schemeClr val="accent6">
                  <a:lumMod val="50000"/>
                </a:schemeClr>
              </a:solidFill>
              <a:latin typeface="Nikoshban"/>
            </a:endParaRPr>
          </a:p>
        </p:txBody>
      </p:sp>
    </p:spTree>
    <p:extLst>
      <p:ext uri="{BB962C8B-B14F-4D97-AF65-F5344CB8AC3E}">
        <p14:creationId xmlns:p14="http://schemas.microsoft.com/office/powerpoint/2010/main" val="33468277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75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-157162"/>
            <a:ext cx="1005840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cap="none" spc="0" dirty="0" smtClean="0">
                <a:ln w="18000">
                  <a:solidFill>
                    <a:srgbClr val="FF0000"/>
                  </a:solidFill>
                  <a:prstDash val="solid"/>
                  <a:miter lim="800000"/>
                </a:ln>
                <a:solidFill>
                  <a:schemeClr val="bg1">
                    <a:lumMod val="75000"/>
                    <a:lumOff val="2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/>
              </a:rPr>
              <a:t>Identity of the Subject:</a:t>
            </a:r>
          </a:p>
          <a:p>
            <a:endParaRPr lang="en-US" sz="6600" dirty="0">
              <a:solidFill>
                <a:schemeClr val="bg1">
                  <a:lumMod val="75000"/>
                  <a:lumOff val="25000"/>
                </a:schemeClr>
              </a:solidFill>
              <a:latin typeface="Nikoshban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00063" y="1966496"/>
            <a:ext cx="8301037" cy="3046988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r>
              <a:rPr lang="en-US" sz="48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/>
              </a:rPr>
              <a:t>Subject: English for Today</a:t>
            </a:r>
          </a:p>
          <a:p>
            <a:r>
              <a:rPr lang="en-US" sz="4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/>
              </a:rPr>
              <a:t>Class	: One</a:t>
            </a:r>
          </a:p>
          <a:p>
            <a:r>
              <a:rPr lang="en-US" sz="4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/>
              </a:rPr>
              <a:t>Time	: </a:t>
            </a:r>
            <a:r>
              <a:rPr lang="bn-IN" sz="4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/>
              </a:rPr>
              <a:t>4</a:t>
            </a:r>
            <a:r>
              <a:rPr lang="en-US" sz="4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/>
              </a:rPr>
              <a:t>0 minutes</a:t>
            </a:r>
          </a:p>
          <a:p>
            <a:endParaRPr lang="en-US" sz="4800" dirty="0">
              <a:solidFill>
                <a:srgbClr val="002060"/>
              </a:solidFill>
              <a:latin typeface="Nikoshban"/>
            </a:endParaRPr>
          </a:p>
        </p:txBody>
      </p:sp>
    </p:spTree>
    <p:extLst>
      <p:ext uri="{BB962C8B-B14F-4D97-AF65-F5344CB8AC3E}">
        <p14:creationId xmlns:p14="http://schemas.microsoft.com/office/powerpoint/2010/main" val="1805218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10372725" cy="1200329"/>
          </a:xfrm>
          <a:prstGeom prst="rect">
            <a:avLst/>
          </a:prstGeom>
          <a:solidFill>
            <a:schemeClr val="tx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/>
              </a:rPr>
              <a:t>Let’s enjoy an Alphabet song </a:t>
            </a:r>
          </a:p>
          <a:p>
            <a:endParaRPr lang="en-US" dirty="0">
              <a:latin typeface="Nikoshban"/>
            </a:endParaRPr>
          </a:p>
        </p:txBody>
      </p:sp>
      <p:graphicFrame>
        <p:nvGraphicFramePr>
          <p:cNvPr id="3" name="Object 2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44243248"/>
              </p:ext>
            </p:extLst>
          </p:nvPr>
        </p:nvGraphicFramePr>
        <p:xfrm>
          <a:off x="4570413" y="2917839"/>
          <a:ext cx="2901950" cy="164463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4" name="Packager Shell Object" showAsIcon="1" r:id="rId3" imgW="773640" imgH="437760" progId="Package">
                  <p:embed/>
                </p:oleObj>
              </mc:Choice>
              <mc:Fallback>
                <p:oleObj name="Packager Shell Object" showAsIcon="1" r:id="rId3" imgW="773640" imgH="437760" progId="Packag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0413" y="2917839"/>
                        <a:ext cx="2901950" cy="1644636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2629306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57213" y="171450"/>
            <a:ext cx="1111567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cap="none" spc="0" dirty="0" smtClean="0">
                <a:ln w="18000">
                  <a:solidFill>
                    <a:srgbClr val="FF0000"/>
                  </a:solidFill>
                  <a:prstDash val="solid"/>
                  <a:miter lim="800000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/>
              </a:rPr>
              <a:t>Declaration of the lesson:</a:t>
            </a:r>
          </a:p>
          <a:p>
            <a:endParaRPr lang="en-US" sz="5400" dirty="0">
              <a:solidFill>
                <a:schemeClr val="accent6">
                  <a:lumMod val="50000"/>
                </a:schemeClr>
              </a:solidFill>
              <a:latin typeface="Nikoshban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557213" y="1771650"/>
            <a:ext cx="7443787" cy="3600450"/>
          </a:xfrm>
          <a:prstGeom prst="roundRect">
            <a:avLst/>
          </a:prstGeom>
          <a:solidFill>
            <a:schemeClr val="bg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66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3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/>
              </a:rPr>
              <a:t>Unit	: Seven</a:t>
            </a:r>
          </a:p>
          <a:p>
            <a:r>
              <a:rPr lang="en-US" sz="6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3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/>
              </a:rPr>
              <a:t>Lesson	: 4-6</a:t>
            </a:r>
          </a:p>
          <a:p>
            <a:r>
              <a:rPr lang="en-US" sz="66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3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/>
              </a:rPr>
              <a:t>Page no: 15</a:t>
            </a:r>
            <a:endParaRPr lang="en-US" sz="6600" dirty="0">
              <a:solidFill>
                <a:schemeClr val="accent3">
                  <a:lumMod val="50000"/>
                </a:schemeClr>
              </a:solidFill>
              <a:latin typeface="Nikoshban"/>
            </a:endParaRPr>
          </a:p>
        </p:txBody>
      </p:sp>
    </p:spTree>
    <p:extLst>
      <p:ext uri="{BB962C8B-B14F-4D97-AF65-F5344CB8AC3E}">
        <p14:creationId xmlns:p14="http://schemas.microsoft.com/office/powerpoint/2010/main" val="3062029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571500" y="257175"/>
            <a:ext cx="10758488" cy="128587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Font typeface="Wingdings" pitchFamily="2" charset="2"/>
              <a:buChar char="q"/>
            </a:pPr>
            <a:r>
              <a:rPr lang="en-US" sz="48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chemeClr val="tx1">
                    <a:lumMod val="95000"/>
                  </a:schemeClr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Nikoshban"/>
              </a:rPr>
              <a:t>Learning outcomes</a:t>
            </a:r>
            <a:endParaRPr lang="en-US" sz="48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solidFill>
                <a:schemeClr val="tx1">
                  <a:lumMod val="95000"/>
                </a:schemeClr>
              </a:soli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  <a:latin typeface="Nikoshban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28600" y="3300413"/>
            <a:ext cx="11101388" cy="344328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914400" indent="-914400"/>
            <a:r>
              <a:rPr lang="en-US" sz="3600" b="1" cap="none" spc="50" dirty="0" smtClean="0">
                <a:ln w="11430"/>
                <a:solidFill>
                  <a:schemeClr val="tx1">
                    <a:lumMod val="9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/>
              </a:rPr>
              <a:t>The students will able to -</a:t>
            </a:r>
          </a:p>
          <a:p>
            <a:pPr marL="914400" indent="-914400">
              <a:buFont typeface="+mj-lt"/>
              <a:buAutoNum type="arabicPeriod"/>
            </a:pPr>
            <a:r>
              <a:rPr lang="en-US" sz="3600" spc="50" dirty="0" smtClean="0">
                <a:ln w="11430"/>
                <a:solidFill>
                  <a:schemeClr val="tx1">
                    <a:lumMod val="9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/>
              </a:rPr>
              <a:t>Listen attentively </a:t>
            </a:r>
            <a:r>
              <a:rPr lang="en-US" sz="3600" cap="none" spc="50" dirty="0" smtClean="0">
                <a:ln w="11430"/>
                <a:solidFill>
                  <a:schemeClr val="tx1">
                    <a:lumMod val="9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/>
              </a:rPr>
              <a:t>and say correctly and fluently.</a:t>
            </a:r>
          </a:p>
          <a:p>
            <a:pPr marL="914400" indent="-914400">
              <a:buFont typeface="+mj-lt"/>
              <a:buAutoNum type="arabicPeriod"/>
            </a:pPr>
            <a:r>
              <a:rPr lang="en-US" sz="3600" cap="none" spc="50" dirty="0" smtClean="0">
                <a:ln w="11430"/>
                <a:solidFill>
                  <a:schemeClr val="tx1">
                    <a:lumMod val="9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/>
              </a:rPr>
              <a:t>Match the pictures with the first letters.</a:t>
            </a:r>
          </a:p>
          <a:p>
            <a:pPr marL="914400" indent="-914400">
              <a:buFont typeface="+mj-lt"/>
              <a:buAutoNum type="arabicPeriod"/>
            </a:pPr>
            <a:r>
              <a:rPr lang="en-US" sz="3600" cap="none" spc="50" dirty="0" smtClean="0">
                <a:ln w="11430"/>
                <a:solidFill>
                  <a:schemeClr val="tx1">
                    <a:lumMod val="9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/>
              </a:rPr>
              <a:t>Write Capital and small letters. </a:t>
            </a:r>
          </a:p>
          <a:p>
            <a:pPr marL="914400" indent="-914400"/>
            <a:r>
              <a:rPr lang="en-US" sz="3600" b="1" cap="none" spc="50" dirty="0" smtClean="0">
                <a:ln w="11430"/>
                <a:solidFill>
                  <a:schemeClr val="tx1">
                    <a:lumMod val="9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/>
              </a:rPr>
              <a:t>  </a:t>
            </a:r>
            <a:endParaRPr lang="en-US" sz="3600" b="1" cap="none" spc="50" dirty="0">
              <a:ln w="11430"/>
              <a:solidFill>
                <a:schemeClr val="tx1">
                  <a:lumMod val="95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/>
            </a:endParaRPr>
          </a:p>
        </p:txBody>
      </p:sp>
      <p:sp>
        <p:nvSpPr>
          <p:cNvPr id="4" name="Down Arrow 3"/>
          <p:cNvSpPr/>
          <p:nvPr/>
        </p:nvSpPr>
        <p:spPr>
          <a:xfrm>
            <a:off x="4986338" y="1671638"/>
            <a:ext cx="642937" cy="1614487"/>
          </a:xfrm>
          <a:prstGeom prst="downArrow">
            <a:avLst/>
          </a:prstGeom>
          <a:noFill/>
          <a:ln w="76200">
            <a:solidFill>
              <a:schemeClr val="tx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58415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400">
        <p14:honeycomb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2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Data 1"/>
          <p:cNvSpPr/>
          <p:nvPr/>
        </p:nvSpPr>
        <p:spPr>
          <a:xfrm>
            <a:off x="1037367" y="0"/>
            <a:ext cx="10258425" cy="1100137"/>
          </a:xfrm>
          <a:prstGeom prst="flowChartInputOutp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cap="none" spc="50" dirty="0" smtClean="0">
                <a:ln w="11430"/>
                <a:solidFill>
                  <a:schemeClr val="tx2">
                    <a:lumMod val="20000"/>
                    <a:lumOff val="8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/>
              </a:rPr>
              <a:t>Let’s we watch mindfully:</a:t>
            </a:r>
            <a:endParaRPr lang="en-US" sz="3600" dirty="0">
              <a:solidFill>
                <a:schemeClr val="tx2">
                  <a:lumMod val="20000"/>
                  <a:lumOff val="80000"/>
                </a:schemeClr>
              </a:solidFill>
              <a:latin typeface="Nikoshban"/>
            </a:endParaRPr>
          </a:p>
        </p:txBody>
      </p:sp>
      <p:pic>
        <p:nvPicPr>
          <p:cNvPr id="3" name="Picture 2" descr="imagesaeee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7943850" y="1611401"/>
            <a:ext cx="3048000" cy="32766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851940" y="1538576"/>
            <a:ext cx="1676400" cy="156966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9600" b="1" dirty="0" smtClean="0">
                <a:solidFill>
                  <a:srgbClr val="0070C0"/>
                </a:solidFill>
              </a:rPr>
              <a:t>A</a:t>
            </a:r>
            <a:endParaRPr lang="en-US" sz="9600" b="1" dirty="0">
              <a:solidFill>
                <a:srgbClr val="0070C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51940" y="3249701"/>
            <a:ext cx="1561475" cy="1862048"/>
          </a:xfrm>
          <a:prstGeom prst="rect">
            <a:avLst/>
          </a:prstGeom>
          <a:solidFill>
            <a:schemeClr val="tx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1500" b="1" dirty="0" smtClean="0">
                <a:solidFill>
                  <a:srgbClr val="002060"/>
                </a:solidFill>
              </a:rPr>
              <a:t>a</a:t>
            </a:r>
            <a:endParaRPr lang="en-US" sz="11500" b="1" dirty="0">
              <a:solidFill>
                <a:srgbClr val="00206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04800" y="5257800"/>
            <a:ext cx="8534400" cy="1323439"/>
          </a:xfrm>
          <a:prstGeom prst="rect">
            <a:avLst/>
          </a:prstGeom>
          <a:solidFill>
            <a:srgbClr val="7030A0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8000" dirty="0" smtClean="0">
                <a:solidFill>
                  <a:schemeClr val="tx1">
                    <a:lumMod val="95000"/>
                  </a:schemeClr>
                </a:solidFill>
                <a:latin typeface="Nikoshban"/>
              </a:rPr>
              <a:t>A     for apple   </a:t>
            </a:r>
            <a:r>
              <a:rPr lang="en-US" sz="8000" dirty="0" smtClean="0">
                <a:solidFill>
                  <a:srgbClr val="0070C0"/>
                </a:solidFill>
              </a:rPr>
              <a:t>                                 </a:t>
            </a:r>
            <a:endParaRPr lang="en-US" sz="8000" dirty="0">
              <a:solidFill>
                <a:srgbClr val="0070C0"/>
              </a:solidFill>
            </a:endParaRPr>
          </a:p>
        </p:txBody>
      </p:sp>
      <p:sp>
        <p:nvSpPr>
          <p:cNvPr id="8" name="Down Arrow 7"/>
          <p:cNvSpPr/>
          <p:nvPr/>
        </p:nvSpPr>
        <p:spPr>
          <a:xfrm rot="16200000">
            <a:off x="4671739" y="1207804"/>
            <a:ext cx="1557338" cy="4189393"/>
          </a:xfrm>
          <a:prstGeom prst="downArrow">
            <a:avLst/>
          </a:prstGeom>
          <a:ln>
            <a:noFill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95137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25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1125" autoRev="1" fill="remove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" dur="1125" autoRev="1" fill="remove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" dur="1125" autoRev="1" fill="remove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1125" autoRev="1" fill="remove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5" grpId="0" animBg="1"/>
      <p:bldP spid="6" grpId="0" animBg="1"/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ndexbb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72374" y="1600646"/>
            <a:ext cx="2828925" cy="275272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766887" y="1114961"/>
            <a:ext cx="838200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500" b="1" dirty="0" smtClean="0">
                <a:solidFill>
                  <a:schemeClr val="tx1">
                    <a:lumMod val="95000"/>
                  </a:schemeClr>
                </a:solidFill>
                <a:latin typeface="Nikoshban"/>
              </a:rPr>
              <a:t>B</a:t>
            </a:r>
            <a:endParaRPr lang="en-US" sz="11500" b="1" dirty="0">
              <a:solidFill>
                <a:schemeClr val="tx1">
                  <a:lumMod val="95000"/>
                </a:schemeClr>
              </a:solidFill>
              <a:latin typeface="Nikoshban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538287" y="2977009"/>
            <a:ext cx="1066800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800" b="1" dirty="0" smtClean="0">
                <a:solidFill>
                  <a:srgbClr val="FFFF00"/>
                </a:solidFill>
                <a:latin typeface="Nikoshban"/>
              </a:rPr>
              <a:t>b</a:t>
            </a:r>
            <a:endParaRPr lang="en-US" sz="13800" b="1" dirty="0">
              <a:solidFill>
                <a:srgbClr val="FFFF00"/>
              </a:solidFill>
              <a:latin typeface="Nikoshban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014412" y="5102959"/>
            <a:ext cx="8686800" cy="144655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8800" dirty="0" smtClean="0">
                <a:solidFill>
                  <a:schemeClr val="bg2">
                    <a:lumMod val="50000"/>
                  </a:schemeClr>
                </a:solidFill>
                <a:latin typeface="Nikoshban"/>
              </a:rPr>
              <a:t>B     for ball</a:t>
            </a:r>
            <a:endParaRPr lang="en-US" sz="8800" dirty="0">
              <a:solidFill>
                <a:schemeClr val="bg2">
                  <a:lumMod val="50000"/>
                </a:schemeClr>
              </a:solidFill>
              <a:latin typeface="Nikoshban"/>
            </a:endParaRPr>
          </a:p>
        </p:txBody>
      </p:sp>
      <p:sp>
        <p:nvSpPr>
          <p:cNvPr id="6" name="Down Arrow 5"/>
          <p:cNvSpPr/>
          <p:nvPr/>
        </p:nvSpPr>
        <p:spPr>
          <a:xfrm rot="16200000">
            <a:off x="5043487" y="1214437"/>
            <a:ext cx="628650" cy="3857625"/>
          </a:xfrm>
          <a:prstGeom prst="downArrow">
            <a:avLst/>
          </a:prstGeom>
          <a:solidFill>
            <a:schemeClr val="tx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1271588" y="157163"/>
            <a:ext cx="6815137" cy="1015663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6000" dirty="0" smtClean="0">
                <a:solidFill>
                  <a:schemeClr val="bg2">
                    <a:lumMod val="50000"/>
                  </a:schemeClr>
                </a:solidFill>
                <a:latin typeface="Nikoshban"/>
              </a:rPr>
              <a:t>WATCH MORE</a:t>
            </a:r>
            <a:endParaRPr lang="en-US" sz="6000" dirty="0">
              <a:solidFill>
                <a:schemeClr val="bg2">
                  <a:lumMod val="50000"/>
                </a:schemeClr>
              </a:solidFill>
              <a:latin typeface="Nikoshban"/>
            </a:endParaRPr>
          </a:p>
        </p:txBody>
      </p:sp>
    </p:spTree>
    <p:extLst>
      <p:ext uri="{BB962C8B-B14F-4D97-AF65-F5344CB8AC3E}">
        <p14:creationId xmlns:p14="http://schemas.microsoft.com/office/powerpoint/2010/main" val="223816506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1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 animBg="1"/>
      <p:bldP spid="6" grpId="0" animBg="1"/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agestu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04886" y="1796890"/>
            <a:ext cx="3516502" cy="282892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633537" y="995362"/>
            <a:ext cx="1219200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800" dirty="0" smtClean="0">
                <a:solidFill>
                  <a:srgbClr val="FF0000"/>
                </a:solidFill>
                <a:latin typeface="Nikoshban"/>
              </a:rPr>
              <a:t>C</a:t>
            </a:r>
            <a:endParaRPr lang="en-US" sz="13800" dirty="0">
              <a:solidFill>
                <a:srgbClr val="FF0000"/>
              </a:solidFill>
              <a:latin typeface="Nikoshban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393031" y="3011566"/>
            <a:ext cx="1700212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800" dirty="0" smtClean="0">
                <a:latin typeface="Nikoshban"/>
              </a:rPr>
              <a:t>c</a:t>
            </a:r>
            <a:endParaRPr lang="en-US" sz="13800" dirty="0">
              <a:latin typeface="Nikoshban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328737" y="5414962"/>
            <a:ext cx="8534400" cy="1323439"/>
          </a:xfrm>
          <a:prstGeom prst="rect">
            <a:avLst/>
          </a:prstGeom>
          <a:solidFill>
            <a:srgbClr val="002060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8000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Nikoshban"/>
              </a:rPr>
              <a:t>C     for cap</a:t>
            </a:r>
            <a:endParaRPr lang="en-US" sz="8000" dirty="0">
              <a:solidFill>
                <a:schemeClr val="accent4">
                  <a:lumMod val="40000"/>
                  <a:lumOff val="60000"/>
                </a:schemeClr>
              </a:solidFill>
              <a:latin typeface="Nikoshban"/>
            </a:endParaRPr>
          </a:p>
        </p:txBody>
      </p:sp>
      <p:sp>
        <p:nvSpPr>
          <p:cNvPr id="6" name="Down Arrow 5"/>
          <p:cNvSpPr/>
          <p:nvPr/>
        </p:nvSpPr>
        <p:spPr>
          <a:xfrm rot="16200000">
            <a:off x="5329238" y="1552573"/>
            <a:ext cx="600075" cy="35433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1328737" y="18306"/>
            <a:ext cx="6353176" cy="1384995"/>
          </a:xfrm>
          <a:prstGeom prst="rect">
            <a:avLst/>
          </a:prstGeom>
          <a:solidFill>
            <a:schemeClr val="tx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rgbClr val="002060"/>
                </a:solidFill>
                <a:latin typeface="Nikoshban"/>
              </a:rPr>
              <a:t>WATCH MORE</a:t>
            </a:r>
          </a:p>
          <a:p>
            <a:endParaRPr lang="en-US" sz="40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190655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allOve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1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 animBg="1"/>
      <p:bldP spid="6" grpId="0" animBg="1"/>
      <p:bldP spid="7" grpId="0" animBg="1"/>
    </p:bldLst>
  </p:timing>
</p:sld>
</file>

<file path=ppt/theme/theme1.xml><?xml version="1.0" encoding="utf-8"?>
<a:theme xmlns:a="http://schemas.openxmlformats.org/drawingml/2006/main" name="Slice">
  <a:themeElements>
    <a:clrScheme name="Slice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Slice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lic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195</TotalTime>
  <Words>221</Words>
  <Application>Microsoft Office PowerPoint</Application>
  <PresentationFormat>Widescreen</PresentationFormat>
  <Paragraphs>84</Paragraphs>
  <Slides>21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9" baseType="lpstr">
      <vt:lpstr>Arial</vt:lpstr>
      <vt:lpstr>Century Gothic</vt:lpstr>
      <vt:lpstr>Nikoshban</vt:lpstr>
      <vt:lpstr>Vrinda</vt:lpstr>
      <vt:lpstr>Wingdings</vt:lpstr>
      <vt:lpstr>Wingdings 3</vt:lpstr>
      <vt:lpstr>Slice</vt:lpstr>
      <vt:lpstr>Packager Shell Object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lenovo</dc:creator>
  <cp:lastModifiedBy>lenovo</cp:lastModifiedBy>
  <cp:revision>17</cp:revision>
  <dcterms:created xsi:type="dcterms:W3CDTF">2021-08-10T14:35:41Z</dcterms:created>
  <dcterms:modified xsi:type="dcterms:W3CDTF">2021-08-10T17:51:24Z</dcterms:modified>
</cp:coreProperties>
</file>