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9" r:id="rId2"/>
    <p:sldId id="257" r:id="rId3"/>
    <p:sldId id="259" r:id="rId4"/>
    <p:sldId id="258" r:id="rId5"/>
    <p:sldId id="260" r:id="rId6"/>
    <p:sldId id="263" r:id="rId7"/>
    <p:sldId id="262" r:id="rId8"/>
    <p:sldId id="328" r:id="rId9"/>
    <p:sldId id="327" r:id="rId10"/>
    <p:sldId id="335" r:id="rId11"/>
    <p:sldId id="265" r:id="rId12"/>
    <p:sldId id="298" r:id="rId13"/>
    <p:sldId id="333" r:id="rId14"/>
    <p:sldId id="334" r:id="rId15"/>
    <p:sldId id="30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FF99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 snapToGrid="0">
      <p:cViewPr varScale="1">
        <p:scale>
          <a:sx n="64" d="100"/>
          <a:sy n="64" d="100"/>
        </p:scale>
        <p:origin x="-6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482AC-1D27-4A3A-8363-1C62604337B8}" type="datetimeFigureOut">
              <a:rPr lang="en-US" smtClean="0"/>
              <a:pPr/>
              <a:t>13-Aug-21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406D9-E574-49F9-ADE2-4601853B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418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9DD9-69CF-4C3C-B3BC-4999A5AEDE8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9617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406D9-E574-49F9-ADE2-4601853B59D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729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406D9-E574-49F9-ADE2-4601853B59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7677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406D9-E574-49F9-ADE2-4601853B59D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4327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406D9-E574-49F9-ADE2-4601853B59D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278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406D9-E574-49F9-ADE2-4601853B59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2081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406D9-E574-49F9-ADE2-4601853B59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7053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teacher will show the location of Bhutan with a stick.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406D9-E574-49F9-ADE2-4601853B59D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99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95C3A4-D025-4218-B496-83996D458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306832B-A663-4138-A77E-BBDF07C66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4ABF64-8D25-4FE4-BD98-BAFE1ECFF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13-Aug-21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B138A7-B0A0-48F1-82D3-138504FCD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C184C3-708C-4E77-B830-E7E98DDD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514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AA7056-800F-4073-8F9C-759DB7ED5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0AEB992-54C0-4293-85B8-2E7B8B1C4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365A8B-A8BC-48A4-B099-3CC557A60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13-Aug-21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95D827-C767-48E8-BA14-69234F25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F396CB-646C-4F2D-929D-BF2B7E6E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670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D853925-DD58-4F93-A216-4BF5B7127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7A7EDF-3FBC-4901-8D2C-545897AC7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A7F5E2-FBEA-44B4-9224-34CB34B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13-Aug-21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6D8516-2D8E-4003-A53E-C6FA0A83C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0889D2-B468-408F-86DD-507EE937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164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9CC64F-9B8F-41A8-98F0-99907FE15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C2E4A1-AC67-4F6A-BCE3-2373F5D25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87D9FF-B128-41FB-964F-C27AF4D7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13-Aug-21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1EEE1F-3E0B-4315-AAF0-620CE967C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3413A-6E75-488F-BC03-7C2BB064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574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AB444-7179-4C7A-A52B-DF21DF195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B2955E-AFEF-4D2F-91B5-837D8886B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234FCE-88D5-4710-B435-6E72966DC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13-Aug-21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D17B40-F1A3-45E3-A61C-3273C67CB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D4A90D-F632-4397-B917-BA1EA15F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477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9C1112-47FB-4FE4-B490-57FE221F8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0F7DA6-AF25-4491-917F-8FBD806C6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DE7E4D9-8721-47E2-A19E-0F4A7B50D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E44293-03B4-493A-83C1-EFBB2E631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13-Aug-21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8B7BB1-6A63-43BE-92A4-2F4805CA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303342-3796-443E-B792-6F809ECD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662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C216DE-A725-493A-A8AB-16B13E04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CDF3B0-E349-44FF-9CF2-15E144ED2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5013BE-8E59-4CAA-9682-776187B21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E209CDE-46E5-4D7D-8F24-B3D406E55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DFA534-AA88-4DF5-996E-8BECE02D7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A1291C7-B896-42E2-A349-FDDD5F371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13-Aug-21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F4EB34A-5C5F-41B6-9BCA-2F18E41D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6041B90-5106-4A5F-A81E-6E77D7C02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644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35A0C2-7928-4AED-9B33-43167C26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0EDBF87-5C1B-4E01-972C-01B4AC3C8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13-Aug-21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AC0A78B-7433-408E-AD4B-D798A0F8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D2D82A6-72EE-49D7-87D8-CE2E433E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610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5F8BF5B-AC79-4DB1-BF92-E735E6E9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13-Aug-21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057A89-D08C-4296-A4FB-E6A25D10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9A24E7-3161-465C-8A55-3318D7059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307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3574B4-2515-4E67-93B6-B9935AE8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10187A-B596-463B-BF96-5238912B2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58A5D6-084D-453F-862F-F9A48B01F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7DD2A2-D44D-4699-A58F-9AD0809E1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13-Aug-21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AB9FE3-48FA-45D5-81D0-3F86D6CA7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7C0CCD-5E68-4E05-BE48-53351439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684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B1E690-9764-461D-B864-BF6C5A449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3AB4F1C-FD14-4B71-86DF-787A25B83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896085-92EE-449E-A609-30ECECC11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FA197C-B01E-4FAC-BF7F-542E7581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13-Aug-21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546FAC-0896-4238-BC0F-97EA0641E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95C7D6-9F4A-4E29-9589-3B2300FC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683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88F907E-19C1-450F-AD0B-02B706427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1C5FE8-5320-4A55-9A48-4811CAACF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1E4429-90FA-459C-B53D-E46174761A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22EAF-C859-4813-B4FE-CDC52E9B5365}" type="datetimeFigureOut">
              <a:rPr lang="en-US" smtClean="0"/>
              <a:pPr/>
              <a:t>13-Aug-21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7413E6-4D22-4D7C-A971-2A251EA9A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921CF4-D345-4549-A9CE-94423B485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807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72886" y="719429"/>
            <a:ext cx="9341825" cy="168087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cript MT Bold" pitchFamily="66" charset="0"/>
                <a:cs typeface="NikoshBAN" panose="02000000000000000000" pitchFamily="2" charset="0"/>
              </a:rPr>
              <a:t>Welcome to the class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cript MT Bold" pitchFamily="66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cript MT Bold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A45108-149F-4051-B11D-BAA67AEB63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64676" y="5181600"/>
            <a:ext cx="2139170" cy="1231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A45108-149F-4051-B11D-BAA67AEB63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426260">
            <a:off x="863430" y="5010152"/>
            <a:ext cx="1743766" cy="12862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7A45108-149F-4051-B11D-BAA67AEB63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375754" flipH="1">
            <a:off x="5468451" y="3479113"/>
            <a:ext cx="830245" cy="745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7A45108-149F-4051-B11D-BAA67AEB63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426260">
            <a:off x="10306485" y="2005248"/>
            <a:ext cx="698976" cy="7636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0508574"/>
      </p:ext>
    </p:extLst>
  </p:cSld>
  <p:clrMapOvr>
    <a:masterClrMapping/>
  </p:clrMapOvr>
  <p:transition spd="slow">
    <p:fade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044" y="1227696"/>
            <a:ext cx="47356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 likes teaching  very much. In his free time,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visits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Madrasah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He  talks to students about fire safety. He tells them what to do if there is a fire. They shouldn’t panic. They should listen to their teachers and leave the building quietly.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7343" y="194872"/>
            <a:ext cx="4077325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Listen and Read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651292" y="1519823"/>
            <a:ext cx="277318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free time</a:t>
            </a:r>
            <a:endParaRPr lang="en-US" sz="3600" dirty="0"/>
          </a:p>
        </p:txBody>
      </p:sp>
      <p:pic>
        <p:nvPicPr>
          <p:cNvPr id="7" name="Picture 6" descr="rela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92777" y="854438"/>
            <a:ext cx="2822102" cy="19494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05146" y="4085639"/>
            <a:ext cx="2759365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listen</a:t>
            </a:r>
            <a:endParaRPr lang="en-US" sz="3600" dirty="0"/>
          </a:p>
        </p:txBody>
      </p:sp>
      <p:pic>
        <p:nvPicPr>
          <p:cNvPr id="9" name="Picture 8" descr="list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21128" y="3372788"/>
            <a:ext cx="2828103" cy="2370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7BD656A-5244-4FD2-B9E9-5062880D0443}"/>
              </a:ext>
            </a:extLst>
          </p:cNvPr>
          <p:cNvSpPr/>
          <p:nvPr/>
        </p:nvSpPr>
        <p:spPr>
          <a:xfrm>
            <a:off x="2473378" y="113693"/>
            <a:ext cx="7555042" cy="93561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Sentence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Maknig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4957" y="1429657"/>
            <a:ext cx="1828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Fire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74957" y="2213429"/>
            <a:ext cx="1828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Leave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74957" y="3021173"/>
            <a:ext cx="1828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Soon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74363" y="3831473"/>
            <a:ext cx="1828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listen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974957" y="4652481"/>
            <a:ext cx="1828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safety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974957" y="5472240"/>
            <a:ext cx="1828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earn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977686" y="1415142"/>
            <a:ext cx="841248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We use fire when we cook food.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977685" y="2200341"/>
            <a:ext cx="841248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We do not leave you study.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977686" y="3040743"/>
            <a:ext cx="841248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Soon he will come to our house.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77686" y="3855147"/>
            <a:ext cx="841248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In the class listen to your teachers.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977686" y="4636717"/>
            <a:ext cx="841248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Everybody should know the fire safety.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977686" y="5454097"/>
            <a:ext cx="841248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Everybody earns money for their family.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32008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04816A1-202B-4D31-BD20-8032F4CA04AA}"/>
              </a:ext>
            </a:extLst>
          </p:cNvPr>
          <p:cNvSpPr txBox="1"/>
          <p:nvPr/>
        </p:nvSpPr>
        <p:spPr>
          <a:xfrm>
            <a:off x="1056467" y="4257200"/>
            <a:ext cx="975144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just" fontAlgn="base"/>
            <a:r>
              <a:rPr lang="en-US" sz="4000" b="1" dirty="0">
                <a:latin typeface="Segoe Print" panose="02000600000000000000" pitchFamily="2" charset="0"/>
                <a:cs typeface="Times New Roman" panose="02020603050405020304" pitchFamily="18" charset="0"/>
              </a:rPr>
              <a:t>1. </a:t>
            </a:r>
            <a:r>
              <a:rPr lang="en-US" sz="4000" b="1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Write 5 </a:t>
            </a:r>
            <a:r>
              <a:rPr lang="en-US" sz="4000" b="1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senteces</a:t>
            </a:r>
            <a:r>
              <a:rPr lang="en-US" sz="4000" b="1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 about </a:t>
            </a:r>
            <a:r>
              <a:rPr lang="en-US" sz="4000" b="1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Raju</a:t>
            </a:r>
            <a:r>
              <a:rPr lang="en-US" sz="4000" b="1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AA5B98A-A738-4891-ABDA-55C4161F767B}"/>
              </a:ext>
            </a:extLst>
          </p:cNvPr>
          <p:cNvSpPr/>
          <p:nvPr/>
        </p:nvSpPr>
        <p:spPr>
          <a:xfrm>
            <a:off x="1576735" y="1539605"/>
            <a:ext cx="3235569" cy="99462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Individual work</a:t>
            </a:r>
          </a:p>
        </p:txBody>
      </p:sp>
      <p:pic>
        <p:nvPicPr>
          <p:cNvPr id="8" name="Picture 7" descr="wri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3226" y="370481"/>
            <a:ext cx="3962400" cy="353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272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04816A1-202B-4D31-BD20-8032F4CA04AA}"/>
              </a:ext>
            </a:extLst>
          </p:cNvPr>
          <p:cNvSpPr txBox="1"/>
          <p:nvPr/>
        </p:nvSpPr>
        <p:spPr>
          <a:xfrm>
            <a:off x="1334125" y="4571994"/>
            <a:ext cx="9786373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just" fontAlgn="base"/>
            <a:r>
              <a:rPr lang="en-US" sz="4000" b="1" dirty="0">
                <a:latin typeface="Segoe Print" panose="02000600000000000000" pitchFamily="2" charset="0"/>
                <a:cs typeface="Times New Roman" panose="02020603050405020304" pitchFamily="18" charset="0"/>
              </a:rPr>
              <a:t>1. </a:t>
            </a:r>
            <a:r>
              <a:rPr lang="en-US" sz="4000" b="1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Write about </a:t>
            </a:r>
            <a:r>
              <a:rPr lang="en-US" sz="4000" b="1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Raju’s</a:t>
            </a:r>
            <a:r>
              <a:rPr lang="en-US" sz="4000" b="1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 work.</a:t>
            </a:r>
            <a:endParaRPr lang="en-US" sz="4000" b="1" dirty="0"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AA5B98A-A738-4891-ABDA-55C4161F767B}"/>
              </a:ext>
            </a:extLst>
          </p:cNvPr>
          <p:cNvSpPr/>
          <p:nvPr/>
        </p:nvSpPr>
        <p:spPr>
          <a:xfrm>
            <a:off x="1291922" y="989351"/>
            <a:ext cx="4044577" cy="143995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Team 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work</a:t>
            </a:r>
          </a:p>
        </p:txBody>
      </p:sp>
      <p:pic>
        <p:nvPicPr>
          <p:cNvPr id="9" name="Picture 8" descr="tea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1330" y="299140"/>
            <a:ext cx="5535825" cy="368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272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04816A1-202B-4D31-BD20-8032F4CA04AA}"/>
              </a:ext>
            </a:extLst>
          </p:cNvPr>
          <p:cNvSpPr txBox="1"/>
          <p:nvPr/>
        </p:nvSpPr>
        <p:spPr>
          <a:xfrm>
            <a:off x="1716035" y="4249227"/>
            <a:ext cx="8355151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just" fontAlgn="base"/>
            <a:r>
              <a:rPr lang="en-US" sz="4000" b="1" dirty="0">
                <a:latin typeface="Segoe Print" panose="02000600000000000000" pitchFamily="2" charset="0"/>
                <a:cs typeface="Times New Roman" panose="02020603050405020304" pitchFamily="18" charset="0"/>
              </a:rPr>
              <a:t>1. </a:t>
            </a:r>
            <a:r>
              <a:rPr lang="en-US" sz="4000" b="1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Write a </a:t>
            </a:r>
            <a:r>
              <a:rPr lang="en-US" sz="4000" b="1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paragaraph</a:t>
            </a:r>
            <a:r>
              <a:rPr lang="en-US" sz="4000" b="1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 about your future plan.</a:t>
            </a:r>
            <a:endParaRPr lang="en-US" sz="4000" b="1" dirty="0"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37CEF10-2E86-4B67-84B2-B1B27122EF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47346" y="209860"/>
            <a:ext cx="4605572" cy="3824097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45272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4282" y="1858780"/>
            <a:ext cx="10193311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3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 all</a:t>
            </a:r>
            <a:endParaRPr lang="en-US" sz="13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918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mph" presetSubtype="3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355455D-BFB5-40B5-954E-DAFFDDF1B846}"/>
              </a:ext>
            </a:extLst>
          </p:cNvPr>
          <p:cNvSpPr/>
          <p:nvPr/>
        </p:nvSpPr>
        <p:spPr>
          <a:xfrm>
            <a:off x="1047750" y="2021170"/>
            <a:ext cx="10363199" cy="3560480"/>
          </a:xfrm>
          <a:prstGeom prst="roundRect">
            <a:avLst>
              <a:gd name="adj" fmla="val 48084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Mohammad </a:t>
            </a:r>
            <a:r>
              <a:rPr lang="en-US" sz="60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Tofazzal</a:t>
            </a:r>
            <a:r>
              <a:rPr lang="en-US" sz="6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Hossan</a:t>
            </a:r>
            <a:endParaRPr lang="en-US" sz="6000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senior Teacher</a:t>
            </a:r>
          </a:p>
          <a:p>
            <a:pPr algn="ctr"/>
            <a:r>
              <a:rPr lang="en-US" sz="4000" dirty="0" err="1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Burischar</a:t>
            </a:r>
            <a:r>
              <a:rPr lang="en-US" sz="4000" dirty="0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Ziaul</a:t>
            </a:r>
            <a:r>
              <a:rPr lang="en-US" sz="4000" dirty="0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Ulum</a:t>
            </a:r>
            <a:r>
              <a:rPr lang="en-US" sz="4000" dirty="0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Kamil</a:t>
            </a:r>
            <a:r>
              <a:rPr lang="en-US" sz="4000" dirty="0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Madrasah</a:t>
            </a:r>
            <a:endParaRPr lang="en-US" sz="4000" dirty="0" smtClean="0">
              <a:ln w="0"/>
              <a:solidFill>
                <a:srgbClr val="00FF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0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Hathazari</a:t>
            </a:r>
            <a:r>
              <a:rPr lang="en-US" sz="4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40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Chattagram</a:t>
            </a:r>
            <a:endParaRPr lang="en-US" sz="40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575E864-E07D-4D5C-97A1-4A2DFB4CE5BA}"/>
              </a:ext>
            </a:extLst>
          </p:cNvPr>
          <p:cNvSpPr/>
          <p:nvPr/>
        </p:nvSpPr>
        <p:spPr>
          <a:xfrm>
            <a:off x="3349503" y="304800"/>
            <a:ext cx="5584947" cy="952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oudy Stout" pitchFamily="18" charset="0"/>
              </a:rPr>
              <a:t>IDENTITY</a:t>
            </a:r>
          </a:p>
        </p:txBody>
      </p:sp>
    </p:spTree>
    <p:extLst>
      <p:ext uri="{BB962C8B-B14F-4D97-AF65-F5344CB8AC3E}">
        <p14:creationId xmlns:p14="http://schemas.microsoft.com/office/powerpoint/2010/main" xmlns="" val="44024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0429EE8-C72D-48E9-ADF8-607B4068E3D0}"/>
              </a:ext>
            </a:extLst>
          </p:cNvPr>
          <p:cNvSpPr/>
          <p:nvPr/>
        </p:nvSpPr>
        <p:spPr>
          <a:xfrm>
            <a:off x="711557" y="239842"/>
            <a:ext cx="10843735" cy="704539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do you see in this picture?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xmlns="" id="{C312041C-A1B8-48C8-B15D-C2979290B532}"/>
              </a:ext>
            </a:extLst>
          </p:cNvPr>
          <p:cNvSpPr/>
          <p:nvPr/>
        </p:nvSpPr>
        <p:spPr>
          <a:xfrm>
            <a:off x="0" y="266773"/>
            <a:ext cx="11354865" cy="902462"/>
          </a:xfrm>
          <a:prstGeom prst="fra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0429EE8-C72D-48E9-ADF8-607B4068E3D0}"/>
              </a:ext>
            </a:extLst>
          </p:cNvPr>
          <p:cNvSpPr/>
          <p:nvPr/>
        </p:nvSpPr>
        <p:spPr>
          <a:xfrm>
            <a:off x="684075" y="991849"/>
            <a:ext cx="10843735" cy="704539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are they doing?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firefigh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3908" y="1727091"/>
            <a:ext cx="9074046" cy="48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207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03C5F98-BB75-429C-982E-85A2DE10C714}"/>
              </a:ext>
            </a:extLst>
          </p:cNvPr>
          <p:cNvSpPr/>
          <p:nvPr/>
        </p:nvSpPr>
        <p:spPr>
          <a:xfrm>
            <a:off x="3798545" y="202572"/>
            <a:ext cx="4626786" cy="98742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784DD8C-B661-4202-A949-BD9F48FB8BE3}"/>
              </a:ext>
            </a:extLst>
          </p:cNvPr>
          <p:cNvSpPr/>
          <p:nvPr/>
        </p:nvSpPr>
        <p:spPr>
          <a:xfrm>
            <a:off x="381000" y="1702786"/>
            <a:ext cx="5200650" cy="41074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ahnschrift SemiBold Condensed" pitchFamily="34" charset="0"/>
            </a:endParaRPr>
          </a:p>
          <a:p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ENGLISH FOR TODAY</a:t>
            </a:r>
          </a:p>
          <a:p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CLASS: 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Five</a:t>
            </a:r>
          </a:p>
          <a:p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Unit: 09</a:t>
            </a:r>
          </a:p>
          <a:p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Lesson: 1-2</a:t>
            </a:r>
          </a:p>
          <a:p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ahnschrift SemiBold Condensed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D12BE56-31EE-4A1B-BD0C-1F3282DC250D}"/>
              </a:ext>
            </a:extLst>
          </p:cNvPr>
          <p:cNvSpPr/>
          <p:nvPr/>
        </p:nvSpPr>
        <p:spPr>
          <a:xfrm>
            <a:off x="5009332" y="2815791"/>
            <a:ext cx="4150317" cy="1406274"/>
          </a:xfrm>
          <a:prstGeom prst="rect">
            <a:avLst/>
          </a:prstGeom>
          <a:noFill/>
          <a:ln w="76200" cmpd="dbl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n cmpd="dbl">
                <a:solidFill>
                  <a:schemeClr val="accent1"/>
                </a:solidFill>
                <a:prstDash val="sysDash"/>
              </a:ln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7A45108-149F-4051-B11D-BAA67AEB63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426260">
            <a:off x="5962462" y="3914836"/>
            <a:ext cx="2139170" cy="2337149"/>
          </a:xfrm>
          <a:prstGeom prst="rect">
            <a:avLst/>
          </a:prstGeom>
        </p:spPr>
      </p:pic>
      <p:pic>
        <p:nvPicPr>
          <p:cNvPr id="9" name="Picture 8" descr="firefighte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2441" y="1723868"/>
            <a:ext cx="6349639" cy="423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935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08683" y="241403"/>
            <a:ext cx="8051280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Our Today’s Lesson is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843" y="3057994"/>
            <a:ext cx="3665407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Occupations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7266" y="1259174"/>
            <a:ext cx="7734924" cy="55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569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417C70D-0E09-4C2F-8340-58833C30016E}"/>
              </a:ext>
            </a:extLst>
          </p:cNvPr>
          <p:cNvSpPr/>
          <p:nvPr/>
        </p:nvSpPr>
        <p:spPr>
          <a:xfrm>
            <a:off x="1575000" y="1586030"/>
            <a:ext cx="9445890" cy="443377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After we have studied this lesson, the students will be able to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tell  synonym of some key words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read, comprehend and 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summaries 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texts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choose the best answer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ask and answer questions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fill up 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blanks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1840" y="304800"/>
            <a:ext cx="547116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Learning outcomes</a:t>
            </a:r>
            <a:endParaRPr lang="en-US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A45108-149F-4051-B11D-BAA67AEB63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426260">
            <a:off x="1733362" y="142937"/>
            <a:ext cx="2139170" cy="233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09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47343" y="194872"/>
            <a:ext cx="4077325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Listen and Read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9365731" y="2991789"/>
            <a:ext cx="142875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Fire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46609" y="2903094"/>
            <a:ext cx="1485900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afraid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39843" y="1184224"/>
            <a:ext cx="42422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long time ago, when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was in Class 5, there was a fire in his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Madrasah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Everyone was very afraid, but no one panicked. The teachers helped the students to leave the building quietly and safely.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fi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9087" y="734519"/>
            <a:ext cx="2017210" cy="2106118"/>
          </a:xfrm>
          <a:prstGeom prst="rect">
            <a:avLst/>
          </a:prstGeom>
        </p:spPr>
      </p:pic>
      <p:pic>
        <p:nvPicPr>
          <p:cNvPr id="16" name="Picture 15" descr="afra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6458" y="1153559"/>
            <a:ext cx="1942005" cy="16531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94272" y="5663782"/>
            <a:ext cx="1786016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panicked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8979422" y="5681271"/>
            <a:ext cx="1485900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helped</a:t>
            </a:r>
            <a:endParaRPr lang="en-US" sz="3200" dirty="0"/>
          </a:p>
        </p:txBody>
      </p:sp>
      <p:pic>
        <p:nvPicPr>
          <p:cNvPr id="21" name="Picture 20" descr="panick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1527" y="3701807"/>
            <a:ext cx="2231035" cy="1694651"/>
          </a:xfrm>
          <a:prstGeom prst="rect">
            <a:avLst/>
          </a:prstGeom>
        </p:spPr>
      </p:pic>
      <p:pic>
        <p:nvPicPr>
          <p:cNvPr id="22" name="Picture 21" descr="help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47879" y="3702571"/>
            <a:ext cx="2016177" cy="201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109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7343" y="194872"/>
            <a:ext cx="4077325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Listen and Read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555710" y="4098131"/>
            <a:ext cx="31623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Thought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801330" y="1642032"/>
            <a:ext cx="22098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firefighter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24853" y="1319134"/>
            <a:ext cx="41372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Soon the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firegighters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came and put out the fire.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Watched the firefighters from the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madrasah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yard. He thought about the fire and the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firefihgters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for a long time. After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Alim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joined a volunteer fire department.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firefigh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2548" y="962454"/>
            <a:ext cx="2156363" cy="2830718"/>
          </a:xfrm>
          <a:prstGeom prst="rect">
            <a:avLst/>
          </a:prstGeom>
        </p:spPr>
      </p:pic>
      <p:pic>
        <p:nvPicPr>
          <p:cNvPr id="11" name="Picture 10" descr="thou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6778" y="1324832"/>
            <a:ext cx="1743075" cy="2619375"/>
          </a:xfrm>
          <a:prstGeom prst="rect">
            <a:avLst/>
          </a:prstGeom>
        </p:spPr>
      </p:pic>
      <p:pic>
        <p:nvPicPr>
          <p:cNvPr id="12" name="Picture 11" descr="departmen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8368" y="3555791"/>
            <a:ext cx="2905125" cy="1905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30786" y="5824497"/>
            <a:ext cx="31623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department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47343" y="194872"/>
            <a:ext cx="4077325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Listen and Read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649419" y="1494019"/>
            <a:ext cx="222885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earns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3888" y="3395272"/>
            <a:ext cx="2362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job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130541" y="5293775"/>
            <a:ext cx="14859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teach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09548" y="1010337"/>
            <a:ext cx="43758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As a volunteer, he didn’t get any money for his work. But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didn’t mind. Now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a full-time firefighter. It is his job, so he earns money for it. Most of the time his work is putting out fires, but he also teaches new firefighters about safety.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ta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24274" y="944381"/>
            <a:ext cx="2833141" cy="1770713"/>
          </a:xfrm>
          <a:prstGeom prst="rect">
            <a:avLst/>
          </a:prstGeom>
        </p:spPr>
      </p:pic>
      <p:pic>
        <p:nvPicPr>
          <p:cNvPr id="16" name="Picture 15" descr="jo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0943" y="2829394"/>
            <a:ext cx="2876473" cy="1828800"/>
          </a:xfrm>
          <a:prstGeom prst="rect">
            <a:avLst/>
          </a:prstGeom>
        </p:spPr>
      </p:pic>
      <p:pic>
        <p:nvPicPr>
          <p:cNvPr id="17" name="Picture 16" descr="tea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04354" y="4726352"/>
            <a:ext cx="2936822" cy="1921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410</Words>
  <Application>Microsoft Office PowerPoint</Application>
  <PresentationFormat>Custom</PresentationFormat>
  <Paragraphs>71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Afsar Ali</dc:creator>
  <cp:lastModifiedBy>Tofazzal Hossan</cp:lastModifiedBy>
  <cp:revision>127</cp:revision>
  <dcterms:created xsi:type="dcterms:W3CDTF">2021-08-02T19:27:12Z</dcterms:created>
  <dcterms:modified xsi:type="dcterms:W3CDTF">2021-08-13T05:50:25Z</dcterms:modified>
</cp:coreProperties>
</file>