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9" r:id="rId2"/>
    <p:sldId id="257" r:id="rId3"/>
    <p:sldId id="259" r:id="rId4"/>
    <p:sldId id="258" r:id="rId5"/>
    <p:sldId id="260" r:id="rId6"/>
    <p:sldId id="263" r:id="rId7"/>
    <p:sldId id="262" r:id="rId8"/>
    <p:sldId id="332" r:id="rId9"/>
    <p:sldId id="335" r:id="rId10"/>
    <p:sldId id="333" r:id="rId11"/>
    <p:sldId id="334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482AC-1D27-4A3A-8363-1C62604337B8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06D9-E574-49F9-ADE2-4601853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1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9DD9-69CF-4C3C-B3BC-4999A5AEDE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61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2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67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3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7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08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406D9-E574-49F9-ADE2-4601853B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0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5C3A4-D025-4218-B496-83996D45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06832B-A663-4138-A77E-BBDF07C6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BF64-8D25-4FE4-BD98-BAFE1ECF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138A7-B0A0-48F1-82D3-138504FC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C184C3-708C-4E77-B830-E7E98DDD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4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A7056-800F-4073-8F9C-759DB7ED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AEB992-54C0-4293-85B8-2E7B8B1C4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65A8B-A8BC-48A4-B099-3CC557A6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5D827-C767-48E8-BA14-69234F25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F396CB-646C-4F2D-929D-BF2B7E6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7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853925-DD58-4F93-A216-4BF5B7127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7A7EDF-3FBC-4901-8D2C-545897AC7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A7F5E2-FBEA-44B4-9224-34CB34B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6D8516-2D8E-4003-A53E-C6FA0A83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89D2-B468-408F-86DD-507EE937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64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CC64F-9B8F-41A8-98F0-99907FE1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2E4A1-AC67-4F6A-BCE3-2373F5D25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87D9FF-B128-41FB-964F-C27AF4D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EEE1F-3E0B-4315-AAF0-620CE967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3413A-6E75-488F-BC03-7C2BB06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7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AB444-7179-4C7A-A52B-DF21DF19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2955E-AFEF-4D2F-91B5-837D8886B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34FCE-88D5-4710-B435-6E72966D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D17B40-F1A3-45E3-A61C-3273C67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4A90D-F632-4397-B917-BA1EA15F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7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C1112-47FB-4FE4-B490-57FE221F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0F7DA6-AF25-4491-917F-8FBD806C6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E7E4D9-8721-47E2-A19E-0F4A7B50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E44293-03B4-493A-83C1-EFBB2E63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B7BB1-6A63-43BE-92A4-2F4805CA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303342-3796-443E-B792-6F809EC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62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216DE-A725-493A-A8AB-16B13E04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DF3B0-E349-44FF-9CF2-15E144ED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5013BE-8E59-4CAA-9682-776187B21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209CDE-46E5-4D7D-8F24-B3D406E55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DFA534-AA88-4DF5-996E-8BECE02D7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1291C7-B896-42E2-A349-FDDD5F37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4EB34A-5C5F-41B6-9BCA-2F18E41D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041B90-5106-4A5F-A81E-6E77D7C0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44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5A0C2-7928-4AED-9B33-43167C26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EDBF87-5C1B-4E01-972C-01B4AC3C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C0A78B-7433-408E-AD4B-D798A0F8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2D82A6-72EE-49D7-87D8-CE2E433E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1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F8BF5B-AC79-4DB1-BF92-E735E6E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057A89-D08C-4296-A4FB-E6A25D10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9A24E7-3161-465C-8A55-3318D705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07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574B4-2515-4E67-93B6-B9935AE8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10187A-B596-463B-BF96-5238912B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58A5D6-084D-453F-862F-F9A48B01F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7DD2A2-D44D-4699-A58F-9AD0809E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AB9FE3-48FA-45D5-81D0-3F86D6CA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7C0CCD-5E68-4E05-BE48-533514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4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1E690-9764-461D-B864-BF6C5A44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AB4F1C-FD14-4B71-86DF-787A25B83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896085-92EE-449E-A609-30ECECC11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FA197C-B01E-4FAC-BF7F-542E7581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546FAC-0896-4238-BC0F-97EA0641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95C7D6-9F4A-4E29-9589-3B2300FC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8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8F907E-19C1-450F-AD0B-02B70642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1C5FE8-5320-4A55-9A48-4811CAAC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1E4429-90FA-459C-B53D-E46174761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2EAF-C859-4813-B4FE-CDC52E9B5365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7413E6-4D22-4D7C-A971-2A251EA9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21CF4-D345-4549-A9CE-94423B48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1906-7417-4A56-9499-396EB60F1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0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2886" y="719429"/>
            <a:ext cx="9341825" cy="16808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cript MT Bold" pitchFamily="66" charset="0"/>
                <a:cs typeface="NikoshBAN" panose="02000000000000000000" pitchFamily="2" charset="0"/>
              </a:rPr>
              <a:t>Welcome to the class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cript MT Bold" pitchFamily="66" charset="0"/>
              <a:cs typeface="NikoshBAN" panose="02000000000000000000" pitchFamily="2" charset="0"/>
            </a:endParaRPr>
          </a:p>
          <a:p>
            <a:pPr algn="ctr"/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cript MT Bold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4676" y="5181600"/>
            <a:ext cx="2139170" cy="123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863430" y="5010152"/>
            <a:ext cx="1743766" cy="128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375754" flipH="1">
            <a:off x="5468451" y="3479113"/>
            <a:ext cx="830245" cy="745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10306485" y="2005248"/>
            <a:ext cx="698976" cy="763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508574"/>
      </p:ext>
    </p:extLst>
  </p:cSld>
  <p:clrMapOvr>
    <a:masterClrMapping/>
  </p:clrMapOvr>
  <p:transition spd="slow">
    <p:fad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4816A1-202B-4D31-BD20-8032F4CA04AA}"/>
              </a:ext>
            </a:extLst>
          </p:cNvPr>
          <p:cNvSpPr txBox="1"/>
          <p:nvPr/>
        </p:nvSpPr>
        <p:spPr>
          <a:xfrm>
            <a:off x="1334125" y="4571994"/>
            <a:ext cx="978637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AA5B98A-A738-4891-ABDA-55C4161F767B}"/>
              </a:ext>
            </a:extLst>
          </p:cNvPr>
          <p:cNvSpPr/>
          <p:nvPr/>
        </p:nvSpPr>
        <p:spPr>
          <a:xfrm>
            <a:off x="1291922" y="989351"/>
            <a:ext cx="4044577" cy="143995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e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1330" y="299140"/>
            <a:ext cx="5535825" cy="3688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4816A1-202B-4D31-BD20-8032F4CA04AA}"/>
              </a:ext>
            </a:extLst>
          </p:cNvPr>
          <p:cNvSpPr txBox="1"/>
          <p:nvPr/>
        </p:nvSpPr>
        <p:spPr>
          <a:xfrm>
            <a:off x="1336624" y="5413942"/>
            <a:ext cx="978637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মাপগুলো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4816A1-202B-4D31-BD20-8032F4CA04AA}"/>
              </a:ext>
            </a:extLst>
          </p:cNvPr>
          <p:cNvSpPr txBox="1"/>
          <p:nvPr/>
        </p:nvSpPr>
        <p:spPr>
          <a:xfrm>
            <a:off x="1289155" y="4249227"/>
            <a:ext cx="929390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 fontAlgn="base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7CEF10-2E86-4B67-84B2-B1B27122E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7346" y="224850"/>
            <a:ext cx="4605572" cy="382409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81861" y="3057994"/>
            <a:ext cx="31329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বাড়ির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5" descr="wr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6734" y="2143594"/>
            <a:ext cx="1034322" cy="8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282" y="1858780"/>
            <a:ext cx="1019331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all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91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mph" presetSubtype="3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355455D-BFB5-40B5-954E-DAFFDDF1B846}"/>
              </a:ext>
            </a:extLst>
          </p:cNvPr>
          <p:cNvSpPr/>
          <p:nvPr/>
        </p:nvSpPr>
        <p:spPr>
          <a:xfrm>
            <a:off x="1047750" y="2021170"/>
            <a:ext cx="10363199" cy="3560480"/>
          </a:xfrm>
          <a:prstGeom prst="roundRect">
            <a:avLst>
              <a:gd name="adj" fmla="val 4808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Mohammad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Tofazzal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Hossan</a:t>
            </a:r>
            <a:endParaRPr lang="en-US" sz="60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</a:t>
            </a:r>
          </a:p>
          <a:p>
            <a:pPr algn="ctr"/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Burischar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Ziaul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Ulum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Kamil</a:t>
            </a:r>
            <a:r>
              <a:rPr lang="en-US" sz="4000" dirty="0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Madrasah</a:t>
            </a:r>
            <a:endParaRPr lang="en-US" sz="4000" dirty="0" smtClean="0">
              <a:ln w="0"/>
              <a:solidFill>
                <a:srgbClr val="00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Hathazari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Chattagram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75E864-E07D-4D5C-97A1-4A2DFB4CE5BA}"/>
              </a:ext>
            </a:extLst>
          </p:cNvPr>
          <p:cNvSpPr/>
          <p:nvPr/>
        </p:nvSpPr>
        <p:spPr>
          <a:xfrm>
            <a:off x="3349503" y="304800"/>
            <a:ext cx="5584947" cy="95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oudy Stout" pitchFamily="18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xmlns="" val="4402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0429EE8-C72D-48E9-ADF8-607B4068E3D0}"/>
              </a:ext>
            </a:extLst>
          </p:cNvPr>
          <p:cNvSpPr/>
          <p:nvPr/>
        </p:nvSpPr>
        <p:spPr>
          <a:xfrm>
            <a:off x="711557" y="239842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C312041C-A1B8-48C8-B15D-C2979290B532}"/>
              </a:ext>
            </a:extLst>
          </p:cNvPr>
          <p:cNvSpPr/>
          <p:nvPr/>
        </p:nvSpPr>
        <p:spPr>
          <a:xfrm>
            <a:off x="0" y="266773"/>
            <a:ext cx="11354865" cy="902462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0429EE8-C72D-48E9-ADF8-607B4068E3D0}"/>
              </a:ext>
            </a:extLst>
          </p:cNvPr>
          <p:cNvSpPr/>
          <p:nvPr/>
        </p:nvSpPr>
        <p:spPr>
          <a:xfrm>
            <a:off x="684075" y="991849"/>
            <a:ext cx="10843735" cy="7045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6068"/>
            <a:ext cx="9158990" cy="5151932"/>
          </a:xfrm>
          <a:prstGeom prst="rect">
            <a:avLst/>
          </a:prstGeom>
        </p:spPr>
      </p:pic>
      <p:pic>
        <p:nvPicPr>
          <p:cNvPr id="8" name="Picture 7" descr="box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451" y="4047344"/>
            <a:ext cx="2810656" cy="2810656"/>
          </a:xfrm>
          <a:prstGeom prst="rect">
            <a:avLst/>
          </a:prstGeom>
        </p:spPr>
      </p:pic>
      <p:pic>
        <p:nvPicPr>
          <p:cNvPr id="9" name="Picture 8" descr="box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3941" y="1763092"/>
            <a:ext cx="2788169" cy="27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0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3C5F98-BB75-429C-982E-85A2DE10C714}"/>
              </a:ext>
            </a:extLst>
          </p:cNvPr>
          <p:cNvSpPr/>
          <p:nvPr/>
        </p:nvSpPr>
        <p:spPr>
          <a:xfrm>
            <a:off x="3798545" y="202572"/>
            <a:ext cx="4626786" cy="9874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84DD8C-B661-4202-A949-BD9F48FB8BE3}"/>
              </a:ext>
            </a:extLst>
          </p:cNvPr>
          <p:cNvSpPr/>
          <p:nvPr/>
        </p:nvSpPr>
        <p:spPr>
          <a:xfrm>
            <a:off x="539644" y="1567874"/>
            <a:ext cx="3992693" cy="41074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অধ্যায়-১০</a:t>
            </a:r>
          </a:p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hnschrift SemiBold Condens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12BE56-31EE-4A1B-BD0C-1F3282DC250D}"/>
              </a:ext>
            </a:extLst>
          </p:cNvPr>
          <p:cNvSpPr/>
          <p:nvPr/>
        </p:nvSpPr>
        <p:spPr>
          <a:xfrm>
            <a:off x="5009332" y="2815791"/>
            <a:ext cx="4150317" cy="1406274"/>
          </a:xfrm>
          <a:prstGeom prst="rect">
            <a:avLst/>
          </a:prstGeom>
          <a:noFill/>
          <a:ln w="76200" cmpd="dbl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cmpd="dbl">
                <a:solidFill>
                  <a:schemeClr val="accent1"/>
                </a:solidFill>
                <a:prstDash val="sysDash"/>
              </a:ln>
            </a:endParaRPr>
          </a:p>
        </p:txBody>
      </p:sp>
      <p:pic>
        <p:nvPicPr>
          <p:cNvPr id="9" name="Picture 8" descr="instru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754" y="1366598"/>
            <a:ext cx="6916903" cy="4554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5287905" y="1741262"/>
            <a:ext cx="2139170" cy="23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3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4565" y="241403"/>
            <a:ext cx="701539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308" y="2619368"/>
            <a:ext cx="3552981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1882" y="1558977"/>
            <a:ext cx="5441429" cy="23834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1861" y="4557010"/>
            <a:ext cx="1708879" cy="16489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o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9384" y="4069831"/>
            <a:ext cx="2788169" cy="278816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625652" y="3013023"/>
            <a:ext cx="2578309" cy="1933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1154" y="5501390"/>
            <a:ext cx="3642610" cy="89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69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91840" y="304800"/>
            <a:ext cx="547116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45108-149F-4051-B11D-BAA67AEB6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26260">
            <a:off x="1733362" y="142937"/>
            <a:ext cx="2139170" cy="2337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759" y="1978701"/>
            <a:ext cx="8064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আয়ত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কি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তা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বলতে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পারবে</a:t>
            </a:r>
            <a:endParaRPr lang="en-US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বর্গ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কি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তা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বলতে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পারবে</a:t>
            </a:r>
            <a:endParaRPr lang="en-US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আয়ত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বর্গের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পার্থক্য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পারবে</a:t>
            </a:r>
            <a:endParaRPr lang="en-US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আয়ত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বর্গ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আঁকতে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পারবে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আয়ত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বর্গের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ব্যবহার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পারবে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চতুর্ভূজ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4636" y="1543986"/>
            <a:ext cx="3972394" cy="2863122"/>
          </a:xfrm>
          <a:custGeom>
            <a:avLst/>
            <a:gdLst>
              <a:gd name="connsiteX0" fmla="*/ 0 w 5486400"/>
              <a:gd name="connsiteY0" fmla="*/ 0 h 2293495"/>
              <a:gd name="connsiteX1" fmla="*/ 5486400 w 5486400"/>
              <a:gd name="connsiteY1" fmla="*/ 0 h 2293495"/>
              <a:gd name="connsiteX2" fmla="*/ 5486400 w 5486400"/>
              <a:gd name="connsiteY2" fmla="*/ 2293495 h 2293495"/>
              <a:gd name="connsiteX3" fmla="*/ 0 w 5486400"/>
              <a:gd name="connsiteY3" fmla="*/ 2293495 h 2293495"/>
              <a:gd name="connsiteX4" fmla="*/ 0 w 5486400"/>
              <a:gd name="connsiteY4" fmla="*/ 0 h 2293495"/>
              <a:gd name="connsiteX0" fmla="*/ 0 w 6220918"/>
              <a:gd name="connsiteY0" fmla="*/ 569627 h 2863122"/>
              <a:gd name="connsiteX1" fmla="*/ 6220918 w 6220918"/>
              <a:gd name="connsiteY1" fmla="*/ 0 h 2863122"/>
              <a:gd name="connsiteX2" fmla="*/ 5486400 w 6220918"/>
              <a:gd name="connsiteY2" fmla="*/ 2863122 h 2863122"/>
              <a:gd name="connsiteX3" fmla="*/ 0 w 6220918"/>
              <a:gd name="connsiteY3" fmla="*/ 2863122 h 2863122"/>
              <a:gd name="connsiteX4" fmla="*/ 0 w 6220918"/>
              <a:gd name="connsiteY4" fmla="*/ 569627 h 28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0918" h="2863122">
                <a:moveTo>
                  <a:pt x="0" y="569627"/>
                </a:moveTo>
                <a:lnTo>
                  <a:pt x="6220918" y="0"/>
                </a:lnTo>
                <a:lnTo>
                  <a:pt x="5486400" y="2863122"/>
                </a:lnTo>
                <a:lnTo>
                  <a:pt x="0" y="2863122"/>
                </a:lnTo>
                <a:lnTo>
                  <a:pt x="0" y="569627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91726" y="1139253"/>
            <a:ext cx="6595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6676" y="2458388"/>
            <a:ext cx="6265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1626" y="3837481"/>
            <a:ext cx="644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9115" y="4784361"/>
            <a:ext cx="624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18741" y="4422098"/>
            <a:ext cx="404734" cy="1079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4124" y="5441430"/>
            <a:ext cx="170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 rot="13259006">
            <a:off x="3488152" y="3689227"/>
            <a:ext cx="939735" cy="1019233"/>
          </a:xfrm>
          <a:prstGeom prst="arc">
            <a:avLst>
              <a:gd name="adj1" fmla="val 16200000"/>
              <a:gd name="adj2" fmla="val 5890713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897443" y="4137285"/>
            <a:ext cx="299803" cy="1064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5048" y="5338998"/>
            <a:ext cx="88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0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/>
      <p:bldP spid="20" grpId="0"/>
      <p:bldP spid="21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1685" y="1229194"/>
            <a:ext cx="6265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6695" y="2533337"/>
            <a:ext cx="644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সবগুলোই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115" y="4019863"/>
            <a:ext cx="624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16" idx="0"/>
            <a:endCxn id="20" idx="3"/>
          </p:cNvCxnSpPr>
          <p:nvPr/>
        </p:nvCxnSpPr>
        <p:spPr>
          <a:xfrm flipV="1">
            <a:off x="1603947" y="2001187"/>
            <a:ext cx="2728210" cy="2420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704" y="4422099"/>
            <a:ext cx="230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13259006">
            <a:off x="3668034" y="2490014"/>
            <a:ext cx="939735" cy="1019233"/>
          </a:xfrm>
          <a:prstGeom prst="arc">
            <a:avLst>
              <a:gd name="adj1" fmla="val 16200000"/>
              <a:gd name="adj2" fmla="val 589071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92315" y="2968053"/>
            <a:ext cx="44970" cy="100434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0117" y="4094815"/>
            <a:ext cx="88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646" y="779489"/>
            <a:ext cx="3792511" cy="24433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4655" y="779489"/>
            <a:ext cx="1214203" cy="110927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4106" y="3240373"/>
            <a:ext cx="587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=৯০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>
            <a:stCxn id="16" idx="0"/>
            <a:endCxn id="20" idx="1"/>
          </p:cNvCxnSpPr>
          <p:nvPr/>
        </p:nvCxnSpPr>
        <p:spPr>
          <a:xfrm flipH="1" flipV="1">
            <a:off x="539646" y="2001187"/>
            <a:ext cx="1064301" cy="2420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274165" y="1603949"/>
            <a:ext cx="2833140" cy="238343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 animBg="1"/>
      <p:bldP spid="20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6498" y="254833"/>
            <a:ext cx="172386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1685" y="1229194"/>
            <a:ext cx="6265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সবগুলোই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6518" y="4137285"/>
            <a:ext cx="644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সবগুলোই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4164" y="2640768"/>
            <a:ext cx="624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16" idx="0"/>
            <a:endCxn id="20" idx="2"/>
          </p:cNvCxnSpPr>
          <p:nvPr/>
        </p:nvCxnSpPr>
        <p:spPr>
          <a:xfrm flipV="1">
            <a:off x="1656406" y="3642605"/>
            <a:ext cx="712034" cy="98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4470" y="4631952"/>
            <a:ext cx="172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13259006">
            <a:off x="2993470" y="3014665"/>
            <a:ext cx="939735" cy="1019233"/>
          </a:xfrm>
          <a:prstGeom prst="arc">
            <a:avLst>
              <a:gd name="adj1" fmla="val 16200000"/>
              <a:gd name="adj2" fmla="val 5890713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357790" y="3372782"/>
            <a:ext cx="479685" cy="9893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35239" y="4364633"/>
            <a:ext cx="88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246" y="1199209"/>
            <a:ext cx="2458387" cy="24433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4256" y="1199209"/>
            <a:ext cx="959378" cy="9593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7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 animBg="1"/>
      <p:bldP spid="19" grpId="0"/>
      <p:bldP spid="20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234</Words>
  <Application>Microsoft Office PowerPoint</Application>
  <PresentationFormat>Custom</PresentationFormat>
  <Paragraphs>59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Afsar Ali</dc:creator>
  <cp:lastModifiedBy>Tofazzal Hossan</cp:lastModifiedBy>
  <cp:revision>125</cp:revision>
  <dcterms:created xsi:type="dcterms:W3CDTF">2021-08-02T19:27:12Z</dcterms:created>
  <dcterms:modified xsi:type="dcterms:W3CDTF">2021-08-13T10:19:48Z</dcterms:modified>
</cp:coreProperties>
</file>