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5ED98-DB59-4FA7-AF86-CB1ED6B91A94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45925DB-E20E-4ECE-966A-FAD50CB60AE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এক মৌসুমের খাদ্য আরেক মৌসুমে পাওয়া যায়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B91957-BDD8-4953-82EA-9775D814ED9D}" type="parTrans" cxnId="{E3CFE329-74A9-4942-BCA3-55722DF4012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146CA7-A5AD-4AF3-943B-2D6805380F5E}" type="sibTrans" cxnId="{E3CFE329-74A9-4942-BCA3-55722DF4012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2CCDBC-39C4-4546-9038-49692946AE09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দূরবর্তী এলাকায় সহজেই খাদ্য সরবরাহ করা যায়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8AFB43-326E-47E6-BB47-177FFD8FBF3C}" type="parTrans" cxnId="{38371D2B-6FAB-41D8-B359-E2EFCA0D7D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ED8DED-132E-4496-BF68-6B3B199446CE}" type="sibTrans" cxnId="{38371D2B-6FAB-41D8-B359-E2EFCA0D7D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98B2E7-E394-462A-81D5-2A27420E49FF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>
              <a:latin typeface="SutonnyMJ" pitchFamily="2" charset="0"/>
              <a:cs typeface="NikoshBAN" panose="02000000000000000000" pitchFamily="2" charset="0"/>
            </a:rPr>
            <a:t>খাদ্যের অপচয় ও পচন রোধ হয়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32C24322-6B79-4491-BD60-D2D2663ED297}" type="parTrans" cxnId="{6435EB26-879B-40B9-AEAA-7EBE6F7CF03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BC2178-D5B6-4F0D-8CC2-AEE8D6FB467B}" type="sibTrans" cxnId="{6435EB26-879B-40B9-AEAA-7EBE6F7CF03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5B9B2F-E152-4914-B5FE-2E0CFB3791F8}" type="pres">
      <dgm:prSet presAssocID="{A7A5ED98-DB59-4FA7-AF86-CB1ED6B91A94}" presName="compositeShape" presStyleCnt="0">
        <dgm:presLayoutVars>
          <dgm:chMax val="7"/>
          <dgm:dir/>
          <dgm:resizeHandles val="exact"/>
        </dgm:presLayoutVars>
      </dgm:prSet>
      <dgm:spPr/>
    </dgm:pt>
    <dgm:pt modelId="{61E72F09-47B5-4D2A-9701-88D9A6F88AE6}" type="pres">
      <dgm:prSet presAssocID="{A7A5ED98-DB59-4FA7-AF86-CB1ED6B91A94}" presName="wedge1" presStyleLbl="node1" presStyleIdx="0" presStyleCnt="3" custLinFactNeighborX="-4935" custLinFactNeighborY="3291"/>
      <dgm:spPr/>
      <dgm:t>
        <a:bodyPr/>
        <a:lstStyle/>
        <a:p>
          <a:endParaRPr lang="en-US"/>
        </a:p>
      </dgm:t>
    </dgm:pt>
    <dgm:pt modelId="{5505B118-AE4C-45EB-8F4B-075347C44129}" type="pres">
      <dgm:prSet presAssocID="{A7A5ED98-DB59-4FA7-AF86-CB1ED6B91A9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4DEC2-8AAA-4BF1-9E48-2274DA7D7A27}" type="pres">
      <dgm:prSet presAssocID="{A7A5ED98-DB59-4FA7-AF86-CB1ED6B91A94}" presName="wedge2" presStyleLbl="node1" presStyleIdx="1" presStyleCnt="3"/>
      <dgm:spPr/>
      <dgm:t>
        <a:bodyPr/>
        <a:lstStyle/>
        <a:p>
          <a:endParaRPr lang="en-US"/>
        </a:p>
      </dgm:t>
    </dgm:pt>
    <dgm:pt modelId="{BD6699A2-5313-48A0-8A71-C5FADF466D97}" type="pres">
      <dgm:prSet presAssocID="{A7A5ED98-DB59-4FA7-AF86-CB1ED6B91A9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FA878-C5C0-4060-B90A-38938F251A63}" type="pres">
      <dgm:prSet presAssocID="{A7A5ED98-DB59-4FA7-AF86-CB1ED6B91A94}" presName="wedge3" presStyleLbl="node1" presStyleIdx="2" presStyleCnt="3"/>
      <dgm:spPr/>
      <dgm:t>
        <a:bodyPr/>
        <a:lstStyle/>
        <a:p>
          <a:endParaRPr lang="en-US"/>
        </a:p>
      </dgm:t>
    </dgm:pt>
    <dgm:pt modelId="{9214A16F-22E9-4E4D-9FA3-639868E78C67}" type="pres">
      <dgm:prSet presAssocID="{A7A5ED98-DB59-4FA7-AF86-CB1ED6B91A9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EB473-0956-4448-A43E-C3D1E963D3E5}" type="presOf" srcId="{C45925DB-E20E-4ECE-966A-FAD50CB60AE8}" destId="{61E72F09-47B5-4D2A-9701-88D9A6F88AE6}" srcOrd="0" destOrd="0" presId="urn:microsoft.com/office/officeart/2005/8/layout/chart3"/>
    <dgm:cxn modelId="{C8CC6597-8C61-4092-B868-270372DA509B}" type="presOf" srcId="{5C98B2E7-E394-462A-81D5-2A27420E49FF}" destId="{9214A16F-22E9-4E4D-9FA3-639868E78C67}" srcOrd="1" destOrd="0" presId="urn:microsoft.com/office/officeart/2005/8/layout/chart3"/>
    <dgm:cxn modelId="{EE6E9A14-BA60-4687-82DA-5D45FAE40047}" type="presOf" srcId="{912CCDBC-39C4-4546-9038-49692946AE09}" destId="{F6E4DEC2-8AAA-4BF1-9E48-2274DA7D7A27}" srcOrd="0" destOrd="0" presId="urn:microsoft.com/office/officeart/2005/8/layout/chart3"/>
    <dgm:cxn modelId="{6435EB26-879B-40B9-AEAA-7EBE6F7CF03C}" srcId="{A7A5ED98-DB59-4FA7-AF86-CB1ED6B91A94}" destId="{5C98B2E7-E394-462A-81D5-2A27420E49FF}" srcOrd="2" destOrd="0" parTransId="{32C24322-6B79-4491-BD60-D2D2663ED297}" sibTransId="{DBBC2178-D5B6-4F0D-8CC2-AEE8D6FB467B}"/>
    <dgm:cxn modelId="{E4142EE7-12B6-4336-A998-3ECEF945B8B2}" type="presOf" srcId="{A7A5ED98-DB59-4FA7-AF86-CB1ED6B91A94}" destId="{425B9B2F-E152-4914-B5FE-2E0CFB3791F8}" srcOrd="0" destOrd="0" presId="urn:microsoft.com/office/officeart/2005/8/layout/chart3"/>
    <dgm:cxn modelId="{EBE1A616-5EA5-4EC7-BD79-CDE150D49C29}" type="presOf" srcId="{C45925DB-E20E-4ECE-966A-FAD50CB60AE8}" destId="{5505B118-AE4C-45EB-8F4B-075347C44129}" srcOrd="1" destOrd="0" presId="urn:microsoft.com/office/officeart/2005/8/layout/chart3"/>
    <dgm:cxn modelId="{086ACEE7-D462-46BC-86E9-315BE861A4BE}" type="presOf" srcId="{5C98B2E7-E394-462A-81D5-2A27420E49FF}" destId="{0F0FA878-C5C0-4060-B90A-38938F251A63}" srcOrd="0" destOrd="0" presId="urn:microsoft.com/office/officeart/2005/8/layout/chart3"/>
    <dgm:cxn modelId="{E3CFE329-74A9-4942-BCA3-55722DF40128}" srcId="{A7A5ED98-DB59-4FA7-AF86-CB1ED6B91A94}" destId="{C45925DB-E20E-4ECE-966A-FAD50CB60AE8}" srcOrd="0" destOrd="0" parTransId="{4CB91957-BDD8-4953-82EA-9775D814ED9D}" sibTransId="{F3146CA7-A5AD-4AF3-943B-2D6805380F5E}"/>
    <dgm:cxn modelId="{4AD9531D-204B-4DED-82BF-039F5037C9EC}" type="presOf" srcId="{912CCDBC-39C4-4546-9038-49692946AE09}" destId="{BD6699A2-5313-48A0-8A71-C5FADF466D97}" srcOrd="1" destOrd="0" presId="urn:microsoft.com/office/officeart/2005/8/layout/chart3"/>
    <dgm:cxn modelId="{38371D2B-6FAB-41D8-B359-E2EFCA0D7D64}" srcId="{A7A5ED98-DB59-4FA7-AF86-CB1ED6B91A94}" destId="{912CCDBC-39C4-4546-9038-49692946AE09}" srcOrd="1" destOrd="0" parTransId="{788AFB43-326E-47E6-BB47-177FFD8FBF3C}" sibTransId="{C7ED8DED-132E-4496-BF68-6B3B199446CE}"/>
    <dgm:cxn modelId="{01F8AB7E-8058-4CF5-82A4-2BBBD396BBE2}" type="presParOf" srcId="{425B9B2F-E152-4914-B5FE-2E0CFB3791F8}" destId="{61E72F09-47B5-4D2A-9701-88D9A6F88AE6}" srcOrd="0" destOrd="0" presId="urn:microsoft.com/office/officeart/2005/8/layout/chart3"/>
    <dgm:cxn modelId="{26C80954-378C-448C-A73C-F1B1DBF03C48}" type="presParOf" srcId="{425B9B2F-E152-4914-B5FE-2E0CFB3791F8}" destId="{5505B118-AE4C-45EB-8F4B-075347C44129}" srcOrd="1" destOrd="0" presId="urn:microsoft.com/office/officeart/2005/8/layout/chart3"/>
    <dgm:cxn modelId="{84BF361C-16AD-45AA-9EF7-992A18E21254}" type="presParOf" srcId="{425B9B2F-E152-4914-B5FE-2E0CFB3791F8}" destId="{F6E4DEC2-8AAA-4BF1-9E48-2274DA7D7A27}" srcOrd="2" destOrd="0" presId="urn:microsoft.com/office/officeart/2005/8/layout/chart3"/>
    <dgm:cxn modelId="{2368FF2E-DA5D-4008-A8DA-3AC31D5E314B}" type="presParOf" srcId="{425B9B2F-E152-4914-B5FE-2E0CFB3791F8}" destId="{BD6699A2-5313-48A0-8A71-C5FADF466D97}" srcOrd="3" destOrd="0" presId="urn:microsoft.com/office/officeart/2005/8/layout/chart3"/>
    <dgm:cxn modelId="{DC0A6B4B-7D84-45A4-A953-5F85CD91AAC9}" type="presParOf" srcId="{425B9B2F-E152-4914-B5FE-2E0CFB3791F8}" destId="{0F0FA878-C5C0-4060-B90A-38938F251A63}" srcOrd="4" destOrd="0" presId="urn:microsoft.com/office/officeart/2005/8/layout/chart3"/>
    <dgm:cxn modelId="{822F778C-A903-407F-9468-2BC15ABA27AF}" type="presParOf" srcId="{425B9B2F-E152-4914-B5FE-2E0CFB3791F8}" destId="{9214A16F-22E9-4E4D-9FA3-639868E78C67}" srcOrd="5" destOrd="0" presId="urn:microsoft.com/office/officeart/2005/8/layout/chart3"/>
  </dgm:cxnLst>
  <dgm:bg/>
  <dgm:whole>
    <a:ln w="28575">
      <a:solidFill>
        <a:schemeClr val="bg1"/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B7EF6-604D-4339-92F8-E2C1C9F4FF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17FD1E-63C6-46EE-9529-6FD2632295DD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600" dirty="0" smtClean="0">
              <a:latin typeface="SutonnyMJ" pitchFamily="2" charset="0"/>
              <a:cs typeface="NikoshBAN" panose="02000000000000000000" pitchFamily="2" charset="0"/>
            </a:rPr>
            <a:t>দলীয় কাজ</a:t>
          </a:r>
          <a:endParaRPr lang="en-US" sz="3600" dirty="0">
            <a:latin typeface="SutonnyMJ" pitchFamily="2" charset="0"/>
            <a:cs typeface="SutonnyMJ" pitchFamily="2" charset="0"/>
          </a:endParaRPr>
        </a:p>
      </dgm:t>
    </dgm:pt>
    <dgm:pt modelId="{CBC37F51-C19A-4F0E-95E4-425489EE7319}" type="parTrans" cxnId="{E54B3712-50D3-4EEF-AF99-D73E4411F20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3DB9A7-EF79-4D4B-B2BB-76819F29682B}" type="sibTrans" cxnId="{E54B3712-50D3-4EEF-AF99-D73E4411F20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D89380-8434-4D49-9528-2BF61055AFF4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ক-দল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3AEC3D-1ACF-4BFC-981D-F321FF430E21}" type="parTrans" cxnId="{ACEEDA0A-998D-428D-BA14-9DC73FC09CB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C8B45-613D-4F1B-8C85-ACDD053A4A3E}" type="sibTrans" cxnId="{ACEEDA0A-998D-428D-BA14-9DC73FC09CB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52F83B-83AB-49F8-B3B5-751291445CD3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খ-দল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B8F96C-F0B0-49D5-8BA6-A2977042122A}" type="parTrans" cxnId="{C3249EE1-CF1F-446A-B7F4-60F903F56A5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C6FEE6-5581-47E6-9689-B1E745E2DD30}" type="sibTrans" cxnId="{C3249EE1-CF1F-446A-B7F4-60F903F56A5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C8A35F-5744-46DF-8075-A9FC1E465B53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গ-দল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AE1A71-A51C-4430-9DD6-37E0A82565E9}" type="parTrans" cxnId="{BC10C337-8768-447B-A262-544BE907BC2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783339-39E6-4DFB-9DDD-91C8EDFB5892}" type="sibTrans" cxnId="{BC10C337-8768-447B-A262-544BE907BC2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9FBD6F-91FA-4D75-84D9-B3B8DEAFB1BA}">
      <dgm:prSet custT="1"/>
      <dgm:spPr>
        <a:solidFill>
          <a:srgbClr val="F53BC0"/>
        </a:solidFill>
      </dgm:spPr>
      <dgm:t>
        <a:bodyPr/>
        <a:lstStyle/>
        <a:p>
          <a:r>
            <a:rPr lang="bn-BD" sz="3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মাছ-মাংস কিভাবে সংরক্ষণ করা যায়</a:t>
          </a:r>
          <a:endParaRPr lang="en-US" sz="3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8CCBFB-72E3-46F7-AEDB-BBBBE2D52227}" type="parTrans" cxnId="{75164A93-52C0-4F12-A925-CCCA2BEC452F}">
      <dgm:prSet/>
      <dgm:spPr/>
      <dgm:t>
        <a:bodyPr/>
        <a:lstStyle/>
        <a:p>
          <a:endParaRPr lang="en-US"/>
        </a:p>
      </dgm:t>
    </dgm:pt>
    <dgm:pt modelId="{6F94DAC5-5329-4FA7-99BB-41BA87B815C2}" type="sibTrans" cxnId="{75164A93-52C0-4F12-A925-CCCA2BEC452F}">
      <dgm:prSet/>
      <dgm:spPr/>
      <dgm:t>
        <a:bodyPr/>
        <a:lstStyle/>
        <a:p>
          <a:endParaRPr lang="en-US"/>
        </a:p>
      </dgm:t>
    </dgm:pt>
    <dgm:pt modelId="{0E3ADAE0-61F0-493D-972F-8090BE004DE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3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শাক-সবজি কিভাবে সংরক্ষণ করা যায়</a:t>
          </a:r>
          <a:endParaRPr lang="en-US" sz="3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41E797-5B3B-4149-84F6-427FC79CD2A6}" type="parTrans" cxnId="{5E0401DB-596C-4A14-96AD-B2B7C682668B}">
      <dgm:prSet/>
      <dgm:spPr/>
      <dgm:t>
        <a:bodyPr/>
        <a:lstStyle/>
        <a:p>
          <a:endParaRPr lang="en-US"/>
        </a:p>
      </dgm:t>
    </dgm:pt>
    <dgm:pt modelId="{3F15C440-3387-41E9-87D5-5443226ED096}" type="sibTrans" cxnId="{5E0401DB-596C-4A14-96AD-B2B7C682668B}">
      <dgm:prSet/>
      <dgm:spPr/>
      <dgm:t>
        <a:bodyPr/>
        <a:lstStyle/>
        <a:p>
          <a:endParaRPr lang="en-US"/>
        </a:p>
      </dgm:t>
    </dgm:pt>
    <dgm:pt modelId="{2B6B84C0-D61F-4E4D-A409-74C7CFE9527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ফল-মূল কিভাবে সংরক্ষণ করা যায়</a:t>
          </a:r>
          <a:endParaRPr lang="en-US" sz="3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EF50F7-86A7-4324-8C6D-2C78841B2083}" type="parTrans" cxnId="{C4F21FD5-7C9A-465B-B673-DD12C7B25002}">
      <dgm:prSet/>
      <dgm:spPr/>
      <dgm:t>
        <a:bodyPr/>
        <a:lstStyle/>
        <a:p>
          <a:endParaRPr lang="en-US"/>
        </a:p>
      </dgm:t>
    </dgm:pt>
    <dgm:pt modelId="{FEAF7338-6D2F-4923-83E1-C3547586BEA9}" type="sibTrans" cxnId="{C4F21FD5-7C9A-465B-B673-DD12C7B25002}">
      <dgm:prSet/>
      <dgm:spPr/>
      <dgm:t>
        <a:bodyPr/>
        <a:lstStyle/>
        <a:p>
          <a:endParaRPr lang="en-US"/>
        </a:p>
      </dgm:t>
    </dgm:pt>
    <dgm:pt modelId="{79E70D85-B46C-4DBC-B4FA-362CD165C7F6}" type="pres">
      <dgm:prSet presAssocID="{394B7EF6-604D-4339-92F8-E2C1C9F4F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E2CE27-456F-4D39-BF50-BCFB7487160F}" type="pres">
      <dgm:prSet presAssocID="{A817FD1E-63C6-46EE-9529-6FD2632295DD}" presName="hierRoot1" presStyleCnt="0">
        <dgm:presLayoutVars>
          <dgm:hierBranch val="init"/>
        </dgm:presLayoutVars>
      </dgm:prSet>
      <dgm:spPr/>
    </dgm:pt>
    <dgm:pt modelId="{832BFFAC-1624-4865-BE01-177DF2688BAB}" type="pres">
      <dgm:prSet presAssocID="{A817FD1E-63C6-46EE-9529-6FD2632295DD}" presName="rootComposite1" presStyleCnt="0"/>
      <dgm:spPr/>
    </dgm:pt>
    <dgm:pt modelId="{FCC1C977-853F-41A0-AA4B-1CBF27FC981D}" type="pres">
      <dgm:prSet presAssocID="{A817FD1E-63C6-46EE-9529-6FD2632295D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74FA5D-F3BD-4046-8085-CE8C62775C9D}" type="pres">
      <dgm:prSet presAssocID="{A817FD1E-63C6-46EE-9529-6FD2632295D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60819E5-97C0-49E7-8A83-B1FB612F4823}" type="pres">
      <dgm:prSet presAssocID="{A817FD1E-63C6-46EE-9529-6FD2632295DD}" presName="hierChild2" presStyleCnt="0"/>
      <dgm:spPr/>
    </dgm:pt>
    <dgm:pt modelId="{B12A7FB4-A061-42A6-9AEB-C65C23A3E74D}" type="pres">
      <dgm:prSet presAssocID="{FF3AEC3D-1ACF-4BFC-981D-F321FF430E2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735CF3C-1450-49BF-8D9B-649540CDE70C}" type="pres">
      <dgm:prSet presAssocID="{13D89380-8434-4D49-9528-2BF61055AFF4}" presName="hierRoot2" presStyleCnt="0">
        <dgm:presLayoutVars>
          <dgm:hierBranch val="init"/>
        </dgm:presLayoutVars>
      </dgm:prSet>
      <dgm:spPr/>
    </dgm:pt>
    <dgm:pt modelId="{ABE55323-40ED-4634-A216-68206680C858}" type="pres">
      <dgm:prSet presAssocID="{13D89380-8434-4D49-9528-2BF61055AFF4}" presName="rootComposite" presStyleCnt="0"/>
      <dgm:spPr/>
    </dgm:pt>
    <dgm:pt modelId="{578CAFEA-F2FD-4DBE-8AD0-B83F9F0BBA1B}" type="pres">
      <dgm:prSet presAssocID="{13D89380-8434-4D49-9528-2BF61055AFF4}" presName="rootText" presStyleLbl="node2" presStyleIdx="0" presStyleCnt="3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205E2A-32DF-41FD-8F79-8FBDC429EED9}" type="pres">
      <dgm:prSet presAssocID="{13D89380-8434-4D49-9528-2BF61055AFF4}" presName="rootConnector" presStyleLbl="node2" presStyleIdx="0" presStyleCnt="3"/>
      <dgm:spPr/>
      <dgm:t>
        <a:bodyPr/>
        <a:lstStyle/>
        <a:p>
          <a:endParaRPr lang="en-US"/>
        </a:p>
      </dgm:t>
    </dgm:pt>
    <dgm:pt modelId="{FCF48DCE-3A35-4383-AB33-A98D0D4DD8CD}" type="pres">
      <dgm:prSet presAssocID="{13D89380-8434-4D49-9528-2BF61055AFF4}" presName="hierChild4" presStyleCnt="0"/>
      <dgm:spPr/>
    </dgm:pt>
    <dgm:pt modelId="{534602A2-70A9-4B7F-9223-B4AAFCB5438A}" type="pres">
      <dgm:prSet presAssocID="{FD8CCBFB-72E3-46F7-AEDB-BBBBE2D52227}" presName="Name37" presStyleLbl="parChTrans1D3" presStyleIdx="0" presStyleCnt="3"/>
      <dgm:spPr/>
      <dgm:t>
        <a:bodyPr/>
        <a:lstStyle/>
        <a:p>
          <a:endParaRPr lang="en-US"/>
        </a:p>
      </dgm:t>
    </dgm:pt>
    <dgm:pt modelId="{CB407672-F72D-4939-A275-7F4F6F8B498B}" type="pres">
      <dgm:prSet presAssocID="{619FBD6F-91FA-4D75-84D9-B3B8DEAFB1BA}" presName="hierRoot2" presStyleCnt="0">
        <dgm:presLayoutVars>
          <dgm:hierBranch val="init"/>
        </dgm:presLayoutVars>
      </dgm:prSet>
      <dgm:spPr/>
    </dgm:pt>
    <dgm:pt modelId="{1BD752DF-0D2C-4FFF-BD84-6E4397F1005D}" type="pres">
      <dgm:prSet presAssocID="{619FBD6F-91FA-4D75-84D9-B3B8DEAFB1BA}" presName="rootComposite" presStyleCnt="0"/>
      <dgm:spPr/>
    </dgm:pt>
    <dgm:pt modelId="{895CE36A-66DC-47FB-B679-D7AA74F7F006}" type="pres">
      <dgm:prSet presAssocID="{619FBD6F-91FA-4D75-84D9-B3B8DEAFB1BA}" presName="rootText" presStyleLbl="node3" presStyleIdx="0" presStyleCnt="3" custScaleX="118097" custScaleY="145126" custLinFactNeighborY="102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C2089-2801-4B07-B316-6B50358868A9}" type="pres">
      <dgm:prSet presAssocID="{619FBD6F-91FA-4D75-84D9-B3B8DEAFB1BA}" presName="rootConnector" presStyleLbl="node3" presStyleIdx="0" presStyleCnt="3"/>
      <dgm:spPr/>
      <dgm:t>
        <a:bodyPr/>
        <a:lstStyle/>
        <a:p>
          <a:endParaRPr lang="en-US"/>
        </a:p>
      </dgm:t>
    </dgm:pt>
    <dgm:pt modelId="{EEA45B91-BCEC-403B-A58C-112492B53249}" type="pres">
      <dgm:prSet presAssocID="{619FBD6F-91FA-4D75-84D9-B3B8DEAFB1BA}" presName="hierChild4" presStyleCnt="0"/>
      <dgm:spPr/>
    </dgm:pt>
    <dgm:pt modelId="{B5D29D6B-1042-49FE-97DE-61B85A3C202C}" type="pres">
      <dgm:prSet presAssocID="{619FBD6F-91FA-4D75-84D9-B3B8DEAFB1BA}" presName="hierChild5" presStyleCnt="0"/>
      <dgm:spPr/>
    </dgm:pt>
    <dgm:pt modelId="{45F7442A-DBB8-47F0-8E49-5E6AC2A47B06}" type="pres">
      <dgm:prSet presAssocID="{13D89380-8434-4D49-9528-2BF61055AFF4}" presName="hierChild5" presStyleCnt="0"/>
      <dgm:spPr/>
    </dgm:pt>
    <dgm:pt modelId="{D388B8D8-7EDC-4738-81DA-52622D6C484D}" type="pres">
      <dgm:prSet presAssocID="{ACB8F96C-F0B0-49D5-8BA6-A2977042122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0D31EF3-03D7-484C-8EAB-A73235FD9B87}" type="pres">
      <dgm:prSet presAssocID="{1352F83B-83AB-49F8-B3B5-751291445CD3}" presName="hierRoot2" presStyleCnt="0">
        <dgm:presLayoutVars>
          <dgm:hierBranch val="init"/>
        </dgm:presLayoutVars>
      </dgm:prSet>
      <dgm:spPr/>
    </dgm:pt>
    <dgm:pt modelId="{C6D8DE38-E087-4E9A-95E9-B94E081C36C0}" type="pres">
      <dgm:prSet presAssocID="{1352F83B-83AB-49F8-B3B5-751291445CD3}" presName="rootComposite" presStyleCnt="0"/>
      <dgm:spPr/>
    </dgm:pt>
    <dgm:pt modelId="{8D7B8046-412C-48DF-B3C9-8EE11B181956}" type="pres">
      <dgm:prSet presAssocID="{1352F83B-83AB-49F8-B3B5-751291445CD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F69692-69E9-4BE1-9500-26762D750C39}" type="pres">
      <dgm:prSet presAssocID="{1352F83B-83AB-49F8-B3B5-751291445CD3}" presName="rootConnector" presStyleLbl="node2" presStyleIdx="1" presStyleCnt="3"/>
      <dgm:spPr/>
      <dgm:t>
        <a:bodyPr/>
        <a:lstStyle/>
        <a:p>
          <a:endParaRPr lang="en-US"/>
        </a:p>
      </dgm:t>
    </dgm:pt>
    <dgm:pt modelId="{79FA32BE-2261-44D5-BCC2-77D06055044A}" type="pres">
      <dgm:prSet presAssocID="{1352F83B-83AB-49F8-B3B5-751291445CD3}" presName="hierChild4" presStyleCnt="0"/>
      <dgm:spPr/>
    </dgm:pt>
    <dgm:pt modelId="{1A5B12F1-F50D-4127-A358-52E964ABDD4F}" type="pres">
      <dgm:prSet presAssocID="{1241E797-5B3B-4149-84F6-427FC79CD2A6}" presName="Name37" presStyleLbl="parChTrans1D3" presStyleIdx="1" presStyleCnt="3"/>
      <dgm:spPr/>
      <dgm:t>
        <a:bodyPr/>
        <a:lstStyle/>
        <a:p>
          <a:endParaRPr lang="en-US"/>
        </a:p>
      </dgm:t>
    </dgm:pt>
    <dgm:pt modelId="{F566DB84-B2F6-4AEB-BB01-D60E156B921D}" type="pres">
      <dgm:prSet presAssocID="{0E3ADAE0-61F0-493D-972F-8090BE004DE0}" presName="hierRoot2" presStyleCnt="0">
        <dgm:presLayoutVars>
          <dgm:hierBranch val="init"/>
        </dgm:presLayoutVars>
      </dgm:prSet>
      <dgm:spPr/>
    </dgm:pt>
    <dgm:pt modelId="{4DD6624E-09E5-4EAD-96AB-6E4DBD0EECC3}" type="pres">
      <dgm:prSet presAssocID="{0E3ADAE0-61F0-493D-972F-8090BE004DE0}" presName="rootComposite" presStyleCnt="0"/>
      <dgm:spPr/>
    </dgm:pt>
    <dgm:pt modelId="{BBF0A0AF-2BE9-4555-9BED-6933F361A4C6}" type="pres">
      <dgm:prSet presAssocID="{0E3ADAE0-61F0-493D-972F-8090BE004DE0}" presName="rootText" presStyleLbl="node3" presStyleIdx="1" presStyleCnt="3" custScaleX="110000" custScaleY="138328" custLinFactNeighborY="25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1A6387-957D-4AB7-9E16-D37234EF829C}" type="pres">
      <dgm:prSet presAssocID="{0E3ADAE0-61F0-493D-972F-8090BE004DE0}" presName="rootConnector" presStyleLbl="node3" presStyleIdx="1" presStyleCnt="3"/>
      <dgm:spPr/>
      <dgm:t>
        <a:bodyPr/>
        <a:lstStyle/>
        <a:p>
          <a:endParaRPr lang="en-US"/>
        </a:p>
      </dgm:t>
    </dgm:pt>
    <dgm:pt modelId="{36A3D291-0653-4BB6-93DC-923B636D4CEC}" type="pres">
      <dgm:prSet presAssocID="{0E3ADAE0-61F0-493D-972F-8090BE004DE0}" presName="hierChild4" presStyleCnt="0"/>
      <dgm:spPr/>
    </dgm:pt>
    <dgm:pt modelId="{09F38D05-6A41-485F-B299-205C87027270}" type="pres">
      <dgm:prSet presAssocID="{0E3ADAE0-61F0-493D-972F-8090BE004DE0}" presName="hierChild5" presStyleCnt="0"/>
      <dgm:spPr/>
    </dgm:pt>
    <dgm:pt modelId="{70EFF932-6671-40F5-B48A-0355E6062614}" type="pres">
      <dgm:prSet presAssocID="{1352F83B-83AB-49F8-B3B5-751291445CD3}" presName="hierChild5" presStyleCnt="0"/>
      <dgm:spPr/>
    </dgm:pt>
    <dgm:pt modelId="{2352BE39-2343-4B59-90B7-4A181C848BE5}" type="pres">
      <dgm:prSet presAssocID="{E7AE1A71-A51C-4430-9DD6-37E0A82565E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6FEAEB3-B204-47CA-973A-42AC01B52597}" type="pres">
      <dgm:prSet presAssocID="{7CC8A35F-5744-46DF-8075-A9FC1E465B53}" presName="hierRoot2" presStyleCnt="0">
        <dgm:presLayoutVars>
          <dgm:hierBranch val="init"/>
        </dgm:presLayoutVars>
      </dgm:prSet>
      <dgm:spPr/>
    </dgm:pt>
    <dgm:pt modelId="{6C0213C0-4AA4-433B-8A2F-0AE0BB93FD26}" type="pres">
      <dgm:prSet presAssocID="{7CC8A35F-5744-46DF-8075-A9FC1E465B53}" presName="rootComposite" presStyleCnt="0"/>
      <dgm:spPr/>
    </dgm:pt>
    <dgm:pt modelId="{7748D882-57A8-4DC7-A351-E5E9EACD4FFC}" type="pres">
      <dgm:prSet presAssocID="{7CC8A35F-5744-46DF-8075-A9FC1E465B5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F15EE5-EE57-439B-8C7D-861700071100}" type="pres">
      <dgm:prSet presAssocID="{7CC8A35F-5744-46DF-8075-A9FC1E465B53}" presName="rootConnector" presStyleLbl="node2" presStyleIdx="2" presStyleCnt="3"/>
      <dgm:spPr/>
      <dgm:t>
        <a:bodyPr/>
        <a:lstStyle/>
        <a:p>
          <a:endParaRPr lang="en-US"/>
        </a:p>
      </dgm:t>
    </dgm:pt>
    <dgm:pt modelId="{686E4F75-D6FE-46AE-81C0-723A0FDC5446}" type="pres">
      <dgm:prSet presAssocID="{7CC8A35F-5744-46DF-8075-A9FC1E465B53}" presName="hierChild4" presStyleCnt="0"/>
      <dgm:spPr/>
    </dgm:pt>
    <dgm:pt modelId="{83068474-A1D2-4173-A821-1D8C5ABDF24F}" type="pres">
      <dgm:prSet presAssocID="{50EF50F7-86A7-4324-8C6D-2C78841B2083}" presName="Name37" presStyleLbl="parChTrans1D3" presStyleIdx="2" presStyleCnt="3"/>
      <dgm:spPr/>
      <dgm:t>
        <a:bodyPr/>
        <a:lstStyle/>
        <a:p>
          <a:endParaRPr lang="en-US"/>
        </a:p>
      </dgm:t>
    </dgm:pt>
    <dgm:pt modelId="{AA9CA098-5D68-4162-AD97-880B16F5605C}" type="pres">
      <dgm:prSet presAssocID="{2B6B84C0-D61F-4E4D-A409-74C7CFE95271}" presName="hierRoot2" presStyleCnt="0">
        <dgm:presLayoutVars>
          <dgm:hierBranch val="init"/>
        </dgm:presLayoutVars>
      </dgm:prSet>
      <dgm:spPr/>
    </dgm:pt>
    <dgm:pt modelId="{77027DB1-963C-496D-9DB8-5FDBBF75E301}" type="pres">
      <dgm:prSet presAssocID="{2B6B84C0-D61F-4E4D-A409-74C7CFE95271}" presName="rootComposite" presStyleCnt="0"/>
      <dgm:spPr/>
    </dgm:pt>
    <dgm:pt modelId="{FA765F02-F022-4498-BEC9-80BDAFF67113}" type="pres">
      <dgm:prSet presAssocID="{2B6B84C0-D61F-4E4D-A409-74C7CFE95271}" presName="rootText" presStyleLbl="node3" presStyleIdx="2" presStyleCnt="3" custScaleX="110000" custScaleY="137012" custLinFactNeighborY="27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14D1EA-4A43-47FF-BCCD-B24929D99D7F}" type="pres">
      <dgm:prSet presAssocID="{2B6B84C0-D61F-4E4D-A409-74C7CFE95271}" presName="rootConnector" presStyleLbl="node3" presStyleIdx="2" presStyleCnt="3"/>
      <dgm:spPr/>
      <dgm:t>
        <a:bodyPr/>
        <a:lstStyle/>
        <a:p>
          <a:endParaRPr lang="en-US"/>
        </a:p>
      </dgm:t>
    </dgm:pt>
    <dgm:pt modelId="{02A4871D-C28D-4B3F-9BFA-3378CB2A9494}" type="pres">
      <dgm:prSet presAssocID="{2B6B84C0-D61F-4E4D-A409-74C7CFE95271}" presName="hierChild4" presStyleCnt="0"/>
      <dgm:spPr/>
    </dgm:pt>
    <dgm:pt modelId="{BB5A72CD-67AA-4108-91B9-3CBAF3A94AEC}" type="pres">
      <dgm:prSet presAssocID="{2B6B84C0-D61F-4E4D-A409-74C7CFE95271}" presName="hierChild5" presStyleCnt="0"/>
      <dgm:spPr/>
    </dgm:pt>
    <dgm:pt modelId="{6294A1D0-ED5D-4F7D-A16B-7E05114C0D2C}" type="pres">
      <dgm:prSet presAssocID="{7CC8A35F-5744-46DF-8075-A9FC1E465B53}" presName="hierChild5" presStyleCnt="0"/>
      <dgm:spPr/>
    </dgm:pt>
    <dgm:pt modelId="{D0A6258C-E100-46A0-91FA-3FBA7EF4CA78}" type="pres">
      <dgm:prSet presAssocID="{A817FD1E-63C6-46EE-9529-6FD2632295DD}" presName="hierChild3" presStyleCnt="0"/>
      <dgm:spPr/>
    </dgm:pt>
  </dgm:ptLst>
  <dgm:cxnLst>
    <dgm:cxn modelId="{932B4CB5-1679-46D4-BBEA-C2FC40CE73BD}" type="presOf" srcId="{7CC8A35F-5744-46DF-8075-A9FC1E465B53}" destId="{DFF15EE5-EE57-439B-8C7D-861700071100}" srcOrd="1" destOrd="0" presId="urn:microsoft.com/office/officeart/2005/8/layout/orgChart1"/>
    <dgm:cxn modelId="{F1206A03-0873-4C9A-ACD5-E1212A867DBE}" type="presOf" srcId="{2B6B84C0-D61F-4E4D-A409-74C7CFE95271}" destId="{FA765F02-F022-4498-BEC9-80BDAFF67113}" srcOrd="0" destOrd="0" presId="urn:microsoft.com/office/officeart/2005/8/layout/orgChart1"/>
    <dgm:cxn modelId="{40CF97AE-3746-4E85-869C-0D41EDBB3E64}" type="presOf" srcId="{619FBD6F-91FA-4D75-84D9-B3B8DEAFB1BA}" destId="{562C2089-2801-4B07-B316-6B50358868A9}" srcOrd="1" destOrd="0" presId="urn:microsoft.com/office/officeart/2005/8/layout/orgChart1"/>
    <dgm:cxn modelId="{CE19422B-C51F-46BC-8C89-92DA847D3663}" type="presOf" srcId="{1352F83B-83AB-49F8-B3B5-751291445CD3}" destId="{47F69692-69E9-4BE1-9500-26762D750C39}" srcOrd="1" destOrd="0" presId="urn:microsoft.com/office/officeart/2005/8/layout/orgChart1"/>
    <dgm:cxn modelId="{D5D12815-F554-4A89-A3CB-ACF2A0547673}" type="presOf" srcId="{E7AE1A71-A51C-4430-9DD6-37E0A82565E9}" destId="{2352BE39-2343-4B59-90B7-4A181C848BE5}" srcOrd="0" destOrd="0" presId="urn:microsoft.com/office/officeart/2005/8/layout/orgChart1"/>
    <dgm:cxn modelId="{C3092CF2-E80B-4A01-A099-4C4AEA917DCB}" type="presOf" srcId="{A817FD1E-63C6-46EE-9529-6FD2632295DD}" destId="{FCC1C977-853F-41A0-AA4B-1CBF27FC981D}" srcOrd="0" destOrd="0" presId="urn:microsoft.com/office/officeart/2005/8/layout/orgChart1"/>
    <dgm:cxn modelId="{7C7F44C6-B030-4079-9425-656626B0E484}" type="presOf" srcId="{1241E797-5B3B-4149-84F6-427FC79CD2A6}" destId="{1A5B12F1-F50D-4127-A358-52E964ABDD4F}" srcOrd="0" destOrd="0" presId="urn:microsoft.com/office/officeart/2005/8/layout/orgChart1"/>
    <dgm:cxn modelId="{C4F21FD5-7C9A-465B-B673-DD12C7B25002}" srcId="{7CC8A35F-5744-46DF-8075-A9FC1E465B53}" destId="{2B6B84C0-D61F-4E4D-A409-74C7CFE95271}" srcOrd="0" destOrd="0" parTransId="{50EF50F7-86A7-4324-8C6D-2C78841B2083}" sibTransId="{FEAF7338-6D2F-4923-83E1-C3547586BEA9}"/>
    <dgm:cxn modelId="{A7000938-880C-4332-91C2-7BC42FF1B543}" type="presOf" srcId="{2B6B84C0-D61F-4E4D-A409-74C7CFE95271}" destId="{6114D1EA-4A43-47FF-BCCD-B24929D99D7F}" srcOrd="1" destOrd="0" presId="urn:microsoft.com/office/officeart/2005/8/layout/orgChart1"/>
    <dgm:cxn modelId="{B36BE289-5AC5-4E75-8EC7-A20953842897}" type="presOf" srcId="{619FBD6F-91FA-4D75-84D9-B3B8DEAFB1BA}" destId="{895CE36A-66DC-47FB-B679-D7AA74F7F006}" srcOrd="0" destOrd="0" presId="urn:microsoft.com/office/officeart/2005/8/layout/orgChart1"/>
    <dgm:cxn modelId="{9734BAD8-975D-449A-A345-47B5DBE245FF}" type="presOf" srcId="{FF3AEC3D-1ACF-4BFC-981D-F321FF430E21}" destId="{B12A7FB4-A061-42A6-9AEB-C65C23A3E74D}" srcOrd="0" destOrd="0" presId="urn:microsoft.com/office/officeart/2005/8/layout/orgChart1"/>
    <dgm:cxn modelId="{BC10C337-8768-447B-A262-544BE907BC25}" srcId="{A817FD1E-63C6-46EE-9529-6FD2632295DD}" destId="{7CC8A35F-5744-46DF-8075-A9FC1E465B53}" srcOrd="2" destOrd="0" parTransId="{E7AE1A71-A51C-4430-9DD6-37E0A82565E9}" sibTransId="{E7783339-39E6-4DFB-9DDD-91C8EDFB5892}"/>
    <dgm:cxn modelId="{75164A93-52C0-4F12-A925-CCCA2BEC452F}" srcId="{13D89380-8434-4D49-9528-2BF61055AFF4}" destId="{619FBD6F-91FA-4D75-84D9-B3B8DEAFB1BA}" srcOrd="0" destOrd="0" parTransId="{FD8CCBFB-72E3-46F7-AEDB-BBBBE2D52227}" sibTransId="{6F94DAC5-5329-4FA7-99BB-41BA87B815C2}"/>
    <dgm:cxn modelId="{E54B3712-50D3-4EEF-AF99-D73E4411F20A}" srcId="{394B7EF6-604D-4339-92F8-E2C1C9F4FF58}" destId="{A817FD1E-63C6-46EE-9529-6FD2632295DD}" srcOrd="0" destOrd="0" parTransId="{CBC37F51-C19A-4F0E-95E4-425489EE7319}" sibTransId="{AB3DB9A7-EF79-4D4B-B2BB-76819F29682B}"/>
    <dgm:cxn modelId="{5E0401DB-596C-4A14-96AD-B2B7C682668B}" srcId="{1352F83B-83AB-49F8-B3B5-751291445CD3}" destId="{0E3ADAE0-61F0-493D-972F-8090BE004DE0}" srcOrd="0" destOrd="0" parTransId="{1241E797-5B3B-4149-84F6-427FC79CD2A6}" sibTransId="{3F15C440-3387-41E9-87D5-5443226ED096}"/>
    <dgm:cxn modelId="{ACEEDA0A-998D-428D-BA14-9DC73FC09CBB}" srcId="{A817FD1E-63C6-46EE-9529-6FD2632295DD}" destId="{13D89380-8434-4D49-9528-2BF61055AFF4}" srcOrd="0" destOrd="0" parTransId="{FF3AEC3D-1ACF-4BFC-981D-F321FF430E21}" sibTransId="{87BC8B45-613D-4F1B-8C85-ACDD053A4A3E}"/>
    <dgm:cxn modelId="{89B70D2D-F78E-4AF0-AC6E-AE36CA24F092}" type="presOf" srcId="{50EF50F7-86A7-4324-8C6D-2C78841B2083}" destId="{83068474-A1D2-4173-A821-1D8C5ABDF24F}" srcOrd="0" destOrd="0" presId="urn:microsoft.com/office/officeart/2005/8/layout/orgChart1"/>
    <dgm:cxn modelId="{0912F958-1982-4663-8666-AA5A3238257C}" type="presOf" srcId="{394B7EF6-604D-4339-92F8-E2C1C9F4FF58}" destId="{79E70D85-B46C-4DBC-B4FA-362CD165C7F6}" srcOrd="0" destOrd="0" presId="urn:microsoft.com/office/officeart/2005/8/layout/orgChart1"/>
    <dgm:cxn modelId="{91F776B9-C205-46F8-B5B8-F49790369F38}" type="presOf" srcId="{1352F83B-83AB-49F8-B3B5-751291445CD3}" destId="{8D7B8046-412C-48DF-B3C9-8EE11B181956}" srcOrd="0" destOrd="0" presId="urn:microsoft.com/office/officeart/2005/8/layout/orgChart1"/>
    <dgm:cxn modelId="{CDD6F1B2-074E-4C84-9030-A435F0560CB4}" type="presOf" srcId="{A817FD1E-63C6-46EE-9529-6FD2632295DD}" destId="{3274FA5D-F3BD-4046-8085-CE8C62775C9D}" srcOrd="1" destOrd="0" presId="urn:microsoft.com/office/officeart/2005/8/layout/orgChart1"/>
    <dgm:cxn modelId="{16C21069-5881-41D9-97EC-6F13C2ECD590}" type="presOf" srcId="{0E3ADAE0-61F0-493D-972F-8090BE004DE0}" destId="{BBF0A0AF-2BE9-4555-9BED-6933F361A4C6}" srcOrd="0" destOrd="0" presId="urn:microsoft.com/office/officeart/2005/8/layout/orgChart1"/>
    <dgm:cxn modelId="{C3249EE1-CF1F-446A-B7F4-60F903F56A55}" srcId="{A817FD1E-63C6-46EE-9529-6FD2632295DD}" destId="{1352F83B-83AB-49F8-B3B5-751291445CD3}" srcOrd="1" destOrd="0" parTransId="{ACB8F96C-F0B0-49D5-8BA6-A2977042122A}" sibTransId="{60C6FEE6-5581-47E6-9689-B1E745E2DD30}"/>
    <dgm:cxn modelId="{C6D62F89-EA78-494F-9650-AF14330D90C1}" type="presOf" srcId="{FD8CCBFB-72E3-46F7-AEDB-BBBBE2D52227}" destId="{534602A2-70A9-4B7F-9223-B4AAFCB5438A}" srcOrd="0" destOrd="0" presId="urn:microsoft.com/office/officeart/2005/8/layout/orgChart1"/>
    <dgm:cxn modelId="{D99219F9-FC40-4C84-A8D0-6C5CAA88E7E9}" type="presOf" srcId="{13D89380-8434-4D49-9528-2BF61055AFF4}" destId="{578CAFEA-F2FD-4DBE-8AD0-B83F9F0BBA1B}" srcOrd="0" destOrd="0" presId="urn:microsoft.com/office/officeart/2005/8/layout/orgChart1"/>
    <dgm:cxn modelId="{FD1840D5-2BDC-4BCC-B318-F51AF92BD583}" type="presOf" srcId="{7CC8A35F-5744-46DF-8075-A9FC1E465B53}" destId="{7748D882-57A8-4DC7-A351-E5E9EACD4FFC}" srcOrd="0" destOrd="0" presId="urn:microsoft.com/office/officeart/2005/8/layout/orgChart1"/>
    <dgm:cxn modelId="{3A45539A-E64D-47D6-82F7-2374649507A6}" type="presOf" srcId="{ACB8F96C-F0B0-49D5-8BA6-A2977042122A}" destId="{D388B8D8-7EDC-4738-81DA-52622D6C484D}" srcOrd="0" destOrd="0" presId="urn:microsoft.com/office/officeart/2005/8/layout/orgChart1"/>
    <dgm:cxn modelId="{79C96BAA-2C4C-4FEB-A180-79875F1BB765}" type="presOf" srcId="{13D89380-8434-4D49-9528-2BF61055AFF4}" destId="{61205E2A-32DF-41FD-8F79-8FBDC429EED9}" srcOrd="1" destOrd="0" presId="urn:microsoft.com/office/officeart/2005/8/layout/orgChart1"/>
    <dgm:cxn modelId="{8C5D0A6D-0FF8-449C-9E2E-31DDDE6AECB3}" type="presOf" srcId="{0E3ADAE0-61F0-493D-972F-8090BE004DE0}" destId="{211A6387-957D-4AB7-9E16-D37234EF829C}" srcOrd="1" destOrd="0" presId="urn:microsoft.com/office/officeart/2005/8/layout/orgChart1"/>
    <dgm:cxn modelId="{EC2A6B08-094A-4C7E-9082-7B9B27E6589C}" type="presParOf" srcId="{79E70D85-B46C-4DBC-B4FA-362CD165C7F6}" destId="{29E2CE27-456F-4D39-BF50-BCFB7487160F}" srcOrd="0" destOrd="0" presId="urn:microsoft.com/office/officeart/2005/8/layout/orgChart1"/>
    <dgm:cxn modelId="{71B90871-3537-4D1D-AAD6-93D4CA561510}" type="presParOf" srcId="{29E2CE27-456F-4D39-BF50-BCFB7487160F}" destId="{832BFFAC-1624-4865-BE01-177DF2688BAB}" srcOrd="0" destOrd="0" presId="urn:microsoft.com/office/officeart/2005/8/layout/orgChart1"/>
    <dgm:cxn modelId="{7DBCDD48-6869-4E9C-8D00-749B05071CC1}" type="presParOf" srcId="{832BFFAC-1624-4865-BE01-177DF2688BAB}" destId="{FCC1C977-853F-41A0-AA4B-1CBF27FC981D}" srcOrd="0" destOrd="0" presId="urn:microsoft.com/office/officeart/2005/8/layout/orgChart1"/>
    <dgm:cxn modelId="{67DB7206-16CB-4295-8620-0F761616D5F7}" type="presParOf" srcId="{832BFFAC-1624-4865-BE01-177DF2688BAB}" destId="{3274FA5D-F3BD-4046-8085-CE8C62775C9D}" srcOrd="1" destOrd="0" presId="urn:microsoft.com/office/officeart/2005/8/layout/orgChart1"/>
    <dgm:cxn modelId="{05A9B396-AD71-49ED-A4BA-A3C4B866086A}" type="presParOf" srcId="{29E2CE27-456F-4D39-BF50-BCFB7487160F}" destId="{F60819E5-97C0-49E7-8A83-B1FB612F4823}" srcOrd="1" destOrd="0" presId="urn:microsoft.com/office/officeart/2005/8/layout/orgChart1"/>
    <dgm:cxn modelId="{FF3E743C-B37E-4052-8CE7-F953DF5601DD}" type="presParOf" srcId="{F60819E5-97C0-49E7-8A83-B1FB612F4823}" destId="{B12A7FB4-A061-42A6-9AEB-C65C23A3E74D}" srcOrd="0" destOrd="0" presId="urn:microsoft.com/office/officeart/2005/8/layout/orgChart1"/>
    <dgm:cxn modelId="{825C0082-D809-4DAE-8830-BD3D4634BE3B}" type="presParOf" srcId="{F60819E5-97C0-49E7-8A83-B1FB612F4823}" destId="{0735CF3C-1450-49BF-8D9B-649540CDE70C}" srcOrd="1" destOrd="0" presId="urn:microsoft.com/office/officeart/2005/8/layout/orgChart1"/>
    <dgm:cxn modelId="{34357156-02B9-4333-A6C9-5E5C914E2C9E}" type="presParOf" srcId="{0735CF3C-1450-49BF-8D9B-649540CDE70C}" destId="{ABE55323-40ED-4634-A216-68206680C858}" srcOrd="0" destOrd="0" presId="urn:microsoft.com/office/officeart/2005/8/layout/orgChart1"/>
    <dgm:cxn modelId="{02860660-BD5C-4A81-8771-2ABB73810575}" type="presParOf" srcId="{ABE55323-40ED-4634-A216-68206680C858}" destId="{578CAFEA-F2FD-4DBE-8AD0-B83F9F0BBA1B}" srcOrd="0" destOrd="0" presId="urn:microsoft.com/office/officeart/2005/8/layout/orgChart1"/>
    <dgm:cxn modelId="{B02A2ABB-3501-4D14-8BF7-666D686CC5BF}" type="presParOf" srcId="{ABE55323-40ED-4634-A216-68206680C858}" destId="{61205E2A-32DF-41FD-8F79-8FBDC429EED9}" srcOrd="1" destOrd="0" presId="urn:microsoft.com/office/officeart/2005/8/layout/orgChart1"/>
    <dgm:cxn modelId="{B3AFE4CA-2958-4C45-8090-9085FB275564}" type="presParOf" srcId="{0735CF3C-1450-49BF-8D9B-649540CDE70C}" destId="{FCF48DCE-3A35-4383-AB33-A98D0D4DD8CD}" srcOrd="1" destOrd="0" presId="urn:microsoft.com/office/officeart/2005/8/layout/orgChart1"/>
    <dgm:cxn modelId="{061E6AAE-FCD4-4A34-A4E9-ED58B03285DB}" type="presParOf" srcId="{FCF48DCE-3A35-4383-AB33-A98D0D4DD8CD}" destId="{534602A2-70A9-4B7F-9223-B4AAFCB5438A}" srcOrd="0" destOrd="0" presId="urn:microsoft.com/office/officeart/2005/8/layout/orgChart1"/>
    <dgm:cxn modelId="{ECFCECF0-3FD0-4ADA-8201-6AE43685F043}" type="presParOf" srcId="{FCF48DCE-3A35-4383-AB33-A98D0D4DD8CD}" destId="{CB407672-F72D-4939-A275-7F4F6F8B498B}" srcOrd="1" destOrd="0" presId="urn:microsoft.com/office/officeart/2005/8/layout/orgChart1"/>
    <dgm:cxn modelId="{438925A5-8331-45B5-85A6-0D572DB5B2B7}" type="presParOf" srcId="{CB407672-F72D-4939-A275-7F4F6F8B498B}" destId="{1BD752DF-0D2C-4FFF-BD84-6E4397F1005D}" srcOrd="0" destOrd="0" presId="urn:microsoft.com/office/officeart/2005/8/layout/orgChart1"/>
    <dgm:cxn modelId="{62B244D6-406B-49F6-B52B-C156F6D7C46B}" type="presParOf" srcId="{1BD752DF-0D2C-4FFF-BD84-6E4397F1005D}" destId="{895CE36A-66DC-47FB-B679-D7AA74F7F006}" srcOrd="0" destOrd="0" presId="urn:microsoft.com/office/officeart/2005/8/layout/orgChart1"/>
    <dgm:cxn modelId="{6C079F32-C185-491B-821C-8D5E13D68FD2}" type="presParOf" srcId="{1BD752DF-0D2C-4FFF-BD84-6E4397F1005D}" destId="{562C2089-2801-4B07-B316-6B50358868A9}" srcOrd="1" destOrd="0" presId="urn:microsoft.com/office/officeart/2005/8/layout/orgChart1"/>
    <dgm:cxn modelId="{4D9C49BC-27F5-4A50-8865-9484B86F98B7}" type="presParOf" srcId="{CB407672-F72D-4939-A275-7F4F6F8B498B}" destId="{EEA45B91-BCEC-403B-A58C-112492B53249}" srcOrd="1" destOrd="0" presId="urn:microsoft.com/office/officeart/2005/8/layout/orgChart1"/>
    <dgm:cxn modelId="{253B7E30-5D64-4867-90A9-544D6CED3C65}" type="presParOf" srcId="{CB407672-F72D-4939-A275-7F4F6F8B498B}" destId="{B5D29D6B-1042-49FE-97DE-61B85A3C202C}" srcOrd="2" destOrd="0" presId="urn:microsoft.com/office/officeart/2005/8/layout/orgChart1"/>
    <dgm:cxn modelId="{4F8BC228-AD4A-431E-945A-B3DD77DDF800}" type="presParOf" srcId="{0735CF3C-1450-49BF-8D9B-649540CDE70C}" destId="{45F7442A-DBB8-47F0-8E49-5E6AC2A47B06}" srcOrd="2" destOrd="0" presId="urn:microsoft.com/office/officeart/2005/8/layout/orgChart1"/>
    <dgm:cxn modelId="{D9E4A29C-F6E4-44A1-9D72-18AC75892922}" type="presParOf" srcId="{F60819E5-97C0-49E7-8A83-B1FB612F4823}" destId="{D388B8D8-7EDC-4738-81DA-52622D6C484D}" srcOrd="2" destOrd="0" presId="urn:microsoft.com/office/officeart/2005/8/layout/orgChart1"/>
    <dgm:cxn modelId="{14D21710-1AEF-489E-B141-3B9F21C00481}" type="presParOf" srcId="{F60819E5-97C0-49E7-8A83-B1FB612F4823}" destId="{D0D31EF3-03D7-484C-8EAB-A73235FD9B87}" srcOrd="3" destOrd="0" presId="urn:microsoft.com/office/officeart/2005/8/layout/orgChart1"/>
    <dgm:cxn modelId="{98B2E778-4FA0-44DE-8BFE-14734AB293C3}" type="presParOf" srcId="{D0D31EF3-03D7-484C-8EAB-A73235FD9B87}" destId="{C6D8DE38-E087-4E9A-95E9-B94E081C36C0}" srcOrd="0" destOrd="0" presId="urn:microsoft.com/office/officeart/2005/8/layout/orgChart1"/>
    <dgm:cxn modelId="{03120B3B-5322-4607-8E81-B7E426DF6730}" type="presParOf" srcId="{C6D8DE38-E087-4E9A-95E9-B94E081C36C0}" destId="{8D7B8046-412C-48DF-B3C9-8EE11B181956}" srcOrd="0" destOrd="0" presId="urn:microsoft.com/office/officeart/2005/8/layout/orgChart1"/>
    <dgm:cxn modelId="{99465FE3-8F1C-471B-B9C9-77DD01953ED2}" type="presParOf" srcId="{C6D8DE38-E087-4E9A-95E9-B94E081C36C0}" destId="{47F69692-69E9-4BE1-9500-26762D750C39}" srcOrd="1" destOrd="0" presId="urn:microsoft.com/office/officeart/2005/8/layout/orgChart1"/>
    <dgm:cxn modelId="{19D75137-1A9F-4C93-AF59-572AB3C4E64E}" type="presParOf" srcId="{D0D31EF3-03D7-484C-8EAB-A73235FD9B87}" destId="{79FA32BE-2261-44D5-BCC2-77D06055044A}" srcOrd="1" destOrd="0" presId="urn:microsoft.com/office/officeart/2005/8/layout/orgChart1"/>
    <dgm:cxn modelId="{B4AB124D-680A-44FC-9C52-C5AE8CC3FB5B}" type="presParOf" srcId="{79FA32BE-2261-44D5-BCC2-77D06055044A}" destId="{1A5B12F1-F50D-4127-A358-52E964ABDD4F}" srcOrd="0" destOrd="0" presId="urn:microsoft.com/office/officeart/2005/8/layout/orgChart1"/>
    <dgm:cxn modelId="{D80D6148-DE9E-4AF3-8C69-4727C6D12DEC}" type="presParOf" srcId="{79FA32BE-2261-44D5-BCC2-77D06055044A}" destId="{F566DB84-B2F6-4AEB-BB01-D60E156B921D}" srcOrd="1" destOrd="0" presId="urn:microsoft.com/office/officeart/2005/8/layout/orgChart1"/>
    <dgm:cxn modelId="{CF679BFA-2254-4582-94BE-52ECFB0DD008}" type="presParOf" srcId="{F566DB84-B2F6-4AEB-BB01-D60E156B921D}" destId="{4DD6624E-09E5-4EAD-96AB-6E4DBD0EECC3}" srcOrd="0" destOrd="0" presId="urn:microsoft.com/office/officeart/2005/8/layout/orgChart1"/>
    <dgm:cxn modelId="{B0E4B00A-104C-4991-B5D3-65983E9CF304}" type="presParOf" srcId="{4DD6624E-09E5-4EAD-96AB-6E4DBD0EECC3}" destId="{BBF0A0AF-2BE9-4555-9BED-6933F361A4C6}" srcOrd="0" destOrd="0" presId="urn:microsoft.com/office/officeart/2005/8/layout/orgChart1"/>
    <dgm:cxn modelId="{FA8F0F6B-7692-496F-9198-724ECA15E973}" type="presParOf" srcId="{4DD6624E-09E5-4EAD-96AB-6E4DBD0EECC3}" destId="{211A6387-957D-4AB7-9E16-D37234EF829C}" srcOrd="1" destOrd="0" presId="urn:microsoft.com/office/officeart/2005/8/layout/orgChart1"/>
    <dgm:cxn modelId="{2BB8FCD5-A85C-404B-BC10-B10B629CA52B}" type="presParOf" srcId="{F566DB84-B2F6-4AEB-BB01-D60E156B921D}" destId="{36A3D291-0653-4BB6-93DC-923B636D4CEC}" srcOrd="1" destOrd="0" presId="urn:microsoft.com/office/officeart/2005/8/layout/orgChart1"/>
    <dgm:cxn modelId="{769A81CD-5809-4A49-8849-670026EE0204}" type="presParOf" srcId="{F566DB84-B2F6-4AEB-BB01-D60E156B921D}" destId="{09F38D05-6A41-485F-B299-205C87027270}" srcOrd="2" destOrd="0" presId="urn:microsoft.com/office/officeart/2005/8/layout/orgChart1"/>
    <dgm:cxn modelId="{6F1E482B-45C9-4180-8B25-3CA4BADA2E50}" type="presParOf" srcId="{D0D31EF3-03D7-484C-8EAB-A73235FD9B87}" destId="{70EFF932-6671-40F5-B48A-0355E6062614}" srcOrd="2" destOrd="0" presId="urn:microsoft.com/office/officeart/2005/8/layout/orgChart1"/>
    <dgm:cxn modelId="{04AB98A3-3ADE-40C4-87E2-987BC94204BC}" type="presParOf" srcId="{F60819E5-97C0-49E7-8A83-B1FB612F4823}" destId="{2352BE39-2343-4B59-90B7-4A181C848BE5}" srcOrd="4" destOrd="0" presId="urn:microsoft.com/office/officeart/2005/8/layout/orgChart1"/>
    <dgm:cxn modelId="{8F86615B-C8BF-468C-B98E-3B81708382A2}" type="presParOf" srcId="{F60819E5-97C0-49E7-8A83-B1FB612F4823}" destId="{46FEAEB3-B204-47CA-973A-42AC01B52597}" srcOrd="5" destOrd="0" presId="urn:microsoft.com/office/officeart/2005/8/layout/orgChart1"/>
    <dgm:cxn modelId="{F5177404-5A4C-403B-B52C-88CBE822A337}" type="presParOf" srcId="{46FEAEB3-B204-47CA-973A-42AC01B52597}" destId="{6C0213C0-4AA4-433B-8A2F-0AE0BB93FD26}" srcOrd="0" destOrd="0" presId="urn:microsoft.com/office/officeart/2005/8/layout/orgChart1"/>
    <dgm:cxn modelId="{58FAE86F-48DC-4DE7-A7BC-D783E3A27682}" type="presParOf" srcId="{6C0213C0-4AA4-433B-8A2F-0AE0BB93FD26}" destId="{7748D882-57A8-4DC7-A351-E5E9EACD4FFC}" srcOrd="0" destOrd="0" presId="urn:microsoft.com/office/officeart/2005/8/layout/orgChart1"/>
    <dgm:cxn modelId="{7C62A2BD-0067-4D90-91C4-1492ADBF6FE3}" type="presParOf" srcId="{6C0213C0-4AA4-433B-8A2F-0AE0BB93FD26}" destId="{DFF15EE5-EE57-439B-8C7D-861700071100}" srcOrd="1" destOrd="0" presId="urn:microsoft.com/office/officeart/2005/8/layout/orgChart1"/>
    <dgm:cxn modelId="{7D93EE61-4061-447F-B859-227A7885C293}" type="presParOf" srcId="{46FEAEB3-B204-47CA-973A-42AC01B52597}" destId="{686E4F75-D6FE-46AE-81C0-723A0FDC5446}" srcOrd="1" destOrd="0" presId="urn:microsoft.com/office/officeart/2005/8/layout/orgChart1"/>
    <dgm:cxn modelId="{FDAB7B4E-A412-4F8E-A63C-3ACEF6C2120A}" type="presParOf" srcId="{686E4F75-D6FE-46AE-81C0-723A0FDC5446}" destId="{83068474-A1D2-4173-A821-1D8C5ABDF24F}" srcOrd="0" destOrd="0" presId="urn:microsoft.com/office/officeart/2005/8/layout/orgChart1"/>
    <dgm:cxn modelId="{92F9B4EB-9E39-43DE-9681-BBA98A5950F2}" type="presParOf" srcId="{686E4F75-D6FE-46AE-81C0-723A0FDC5446}" destId="{AA9CA098-5D68-4162-AD97-880B16F5605C}" srcOrd="1" destOrd="0" presId="urn:microsoft.com/office/officeart/2005/8/layout/orgChart1"/>
    <dgm:cxn modelId="{37934788-3CB6-4DE1-8A3C-8D602FD486B5}" type="presParOf" srcId="{AA9CA098-5D68-4162-AD97-880B16F5605C}" destId="{77027DB1-963C-496D-9DB8-5FDBBF75E301}" srcOrd="0" destOrd="0" presId="urn:microsoft.com/office/officeart/2005/8/layout/orgChart1"/>
    <dgm:cxn modelId="{4CBF4C29-0006-4EB2-8D6A-ACDF21C010C8}" type="presParOf" srcId="{77027DB1-963C-496D-9DB8-5FDBBF75E301}" destId="{FA765F02-F022-4498-BEC9-80BDAFF67113}" srcOrd="0" destOrd="0" presId="urn:microsoft.com/office/officeart/2005/8/layout/orgChart1"/>
    <dgm:cxn modelId="{05333A10-E13A-4322-B8FB-776B460C8FA5}" type="presParOf" srcId="{77027DB1-963C-496D-9DB8-5FDBBF75E301}" destId="{6114D1EA-4A43-47FF-BCCD-B24929D99D7F}" srcOrd="1" destOrd="0" presId="urn:microsoft.com/office/officeart/2005/8/layout/orgChart1"/>
    <dgm:cxn modelId="{A7DA0829-168E-4D55-A2FC-3CD04DB93D26}" type="presParOf" srcId="{AA9CA098-5D68-4162-AD97-880B16F5605C}" destId="{02A4871D-C28D-4B3F-9BFA-3378CB2A9494}" srcOrd="1" destOrd="0" presId="urn:microsoft.com/office/officeart/2005/8/layout/orgChart1"/>
    <dgm:cxn modelId="{A34FF50A-B7AA-4FCF-B0A1-6AAA322C5D54}" type="presParOf" srcId="{AA9CA098-5D68-4162-AD97-880B16F5605C}" destId="{BB5A72CD-67AA-4108-91B9-3CBAF3A94AEC}" srcOrd="2" destOrd="0" presId="urn:microsoft.com/office/officeart/2005/8/layout/orgChart1"/>
    <dgm:cxn modelId="{75AE1783-52AB-4F06-BB34-370772F160D2}" type="presParOf" srcId="{46FEAEB3-B204-47CA-973A-42AC01B52597}" destId="{6294A1D0-ED5D-4F7D-A16B-7E05114C0D2C}" srcOrd="2" destOrd="0" presId="urn:microsoft.com/office/officeart/2005/8/layout/orgChart1"/>
    <dgm:cxn modelId="{B10D0BE7-D569-4DC8-81DB-54D3FA8B4661}" type="presParOf" srcId="{29E2CE27-456F-4D39-BF50-BCFB7487160F}" destId="{D0A6258C-E100-46A0-91FA-3FBA7EF4CA78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463789-61FF-48A8-ADEC-88A777960286}" type="datetimeFigureOut">
              <a:rPr lang="en-US" smtClean="0"/>
              <a:pPr/>
              <a:t>12-Aug-21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0708DB-5E5E-4A6D-9A87-E5ADFFC8C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21" b="29138"/>
          <a:stretch/>
        </p:blipFill>
        <p:spPr>
          <a:xfrm>
            <a:off x="1143000" y="209550"/>
            <a:ext cx="6842119" cy="76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4" t="12963" r="4433" b="30415"/>
          <a:stretch/>
        </p:blipFill>
        <p:spPr>
          <a:xfrm>
            <a:off x="1905000" y="3026320"/>
            <a:ext cx="4706912" cy="87878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Beautiful and colorful animated rose flowers | Roses gif, Beautiful roses,  Flowers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037240"/>
            <a:ext cx="1524000" cy="19286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2" t="15927" r="8631" b="30986"/>
          <a:stretch/>
        </p:blipFill>
        <p:spPr>
          <a:xfrm>
            <a:off x="1905000" y="285750"/>
            <a:ext cx="4736891" cy="56962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22530" name="Picture 2" descr="হিমাগার শিল্পের আয়কর ১০ শতাংশ করার দাবি | BUSINESS TODAY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1550"/>
            <a:ext cx="4375150" cy="29051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3997464"/>
            <a:ext cx="28956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wngvMv‡i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i‡L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pic>
        <p:nvPicPr>
          <p:cNvPr id="22532" name="Picture 4" descr="মিনিস্টার ফ্রিজঃ অনলাইনে Minister ফ্রিজ এর দাম | Daraz.com.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922" y="963671"/>
            <a:ext cx="2979678" cy="2979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57800" y="4052644"/>
            <a:ext cx="28956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wd«‡R †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i‡L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5750"/>
            <a:ext cx="5340559" cy="107298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26" name="Picture 2" descr="চাঁদপুরে মৎস্য বিপনন সেন্টার এখন সময়ের দাব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657350"/>
            <a:ext cx="30861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ভেস্তে গেছে শুঁটকি প্রক্রিয়াজাত করণ প্রচেষ্ট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733550"/>
            <a:ext cx="273269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0" name="Picture 6" descr="কৃষাণ কৃষাণীর বৈশাখ শুরু হয় নতুন ধান গোলায় তোল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33550"/>
            <a:ext cx="2619375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8090" y="3790950"/>
            <a:ext cx="28956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eid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w`‡q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2290" y="3801460"/>
            <a:ext cx="28956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‡iv‡`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ïwK‡q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950" y="3790950"/>
            <a:ext cx="275371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‡iv‡`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ïwK‡q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3350"/>
            <a:ext cx="5340559" cy="107298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24578" name="Picture 2" descr="মধু সংরক্ষনের নিয়ম কি? | Blog by আশ শেফা মধুঘ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52550"/>
            <a:ext cx="2895599" cy="229420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4580" name="Picture 4" descr="একঘেয়েমি কাটাতে আচার খা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670" y="1352550"/>
            <a:ext cx="3048000" cy="230176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24582" name="Picture 6" descr="মাছ সংরক্ষণ পদ্ধতি বিস্তারিত | farmsandfarmer24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342040"/>
            <a:ext cx="2819400" cy="22965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200" y="3790950"/>
            <a:ext cx="2895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evqy‡ivax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cv‡Î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‡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i‡L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790950"/>
            <a:ext cx="28956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wPwb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, †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Zj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ev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wmiKv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w`‡q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7890" y="3790950"/>
            <a:ext cx="275371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jeb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w`‡q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4878" y="1626177"/>
            <a:ext cx="1867830" cy="1812956"/>
            <a:chOff x="2984814" y="1928822"/>
            <a:chExt cx="2112650" cy="2281653"/>
          </a:xfrm>
        </p:grpSpPr>
        <p:sp>
          <p:nvSpPr>
            <p:cNvPr id="47" name="Oval 46"/>
            <p:cNvSpPr/>
            <p:nvPr/>
          </p:nvSpPr>
          <p:spPr>
            <a:xfrm>
              <a:off x="2984814" y="1928822"/>
              <a:ext cx="2112650" cy="228165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"/>
            <p:cNvSpPr/>
            <p:nvPr/>
          </p:nvSpPr>
          <p:spPr>
            <a:xfrm>
              <a:off x="3294205" y="2262962"/>
              <a:ext cx="1493868" cy="161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NikoshBAN" panose="02000000000000000000" pitchFamily="2" charset="0"/>
                </a:rPr>
                <a:t>খাদ্য সংরক্ষণের উপায়</a:t>
              </a:r>
              <a:endParaRPr lang="en-US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64236" y="1581988"/>
            <a:ext cx="520747" cy="31918"/>
            <a:chOff x="3696664" y="1873209"/>
            <a:chExt cx="589002" cy="40170"/>
          </a:xfrm>
        </p:grpSpPr>
        <p:sp>
          <p:nvSpPr>
            <p:cNvPr id="45" name="Right Arrow 44"/>
            <p:cNvSpPr/>
            <p:nvPr/>
          </p:nvSpPr>
          <p:spPr>
            <a:xfrm rot="16054046">
              <a:off x="3971080" y="1598793"/>
              <a:ext cx="40170" cy="5890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6"/>
            <p:cNvSpPr/>
            <p:nvPr/>
          </p:nvSpPr>
          <p:spPr>
            <a:xfrm rot="26854046">
              <a:off x="3977361" y="1722613"/>
              <a:ext cx="28119" cy="35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31202" y="133350"/>
            <a:ext cx="1516154" cy="1434326"/>
            <a:chOff x="3093764" y="50060"/>
            <a:chExt cx="1714879" cy="1805137"/>
          </a:xfrm>
        </p:grpSpPr>
        <p:sp>
          <p:nvSpPr>
            <p:cNvPr id="43" name="Oval 42"/>
            <p:cNvSpPr/>
            <p:nvPr/>
          </p:nvSpPr>
          <p:spPr>
            <a:xfrm>
              <a:off x="3093764" y="50060"/>
              <a:ext cx="1714879" cy="18051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8"/>
            <p:cNvSpPr/>
            <p:nvPr/>
          </p:nvSpPr>
          <p:spPr>
            <a:xfrm>
              <a:off x="3344902" y="314416"/>
              <a:ext cx="1212603" cy="1276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SutonnyMJ" pitchFamily="2" charset="0"/>
                  <a:cs typeface="NikoshBAN" panose="02000000000000000000" pitchFamily="2" charset="0"/>
                </a:rPr>
                <a:t>রোদে শুকিয়ে</a:t>
              </a:r>
              <a:endParaRPr lang="en-US" sz="3200" kern="1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81645" y="1685678"/>
            <a:ext cx="36312" cy="468009"/>
            <a:chOff x="4847427" y="2003706"/>
            <a:chExt cx="41072" cy="589002"/>
          </a:xfrm>
        </p:grpSpPr>
        <p:sp>
          <p:nvSpPr>
            <p:cNvPr id="41" name="Right Arrow 40"/>
            <p:cNvSpPr/>
            <p:nvPr/>
          </p:nvSpPr>
          <p:spPr>
            <a:xfrm rot="19019078">
              <a:off x="4847427" y="2003706"/>
              <a:ext cx="41072" cy="5890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5558"/>
                <a:satOff val="-1705"/>
                <a:lumOff val="-654"/>
                <a:alphaOff val="0"/>
              </a:schemeClr>
            </a:fillRef>
            <a:effectRef idx="0">
              <a:schemeClr val="accent5">
                <a:hueOff val="-1225558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ight Arrow 10"/>
            <p:cNvSpPr/>
            <p:nvPr/>
          </p:nvSpPr>
          <p:spPr>
            <a:xfrm rot="19019078">
              <a:off x="4849083" y="2125709"/>
              <a:ext cx="28750" cy="35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33225" y="706475"/>
            <a:ext cx="1519862" cy="1431328"/>
            <a:chOff x="4679553" y="771353"/>
            <a:chExt cx="1719073" cy="1801364"/>
          </a:xfrm>
        </p:grpSpPr>
        <p:sp>
          <p:nvSpPr>
            <p:cNvPr id="39" name="Oval 38"/>
            <p:cNvSpPr/>
            <p:nvPr/>
          </p:nvSpPr>
          <p:spPr>
            <a:xfrm>
              <a:off x="4679553" y="771353"/>
              <a:ext cx="1719073" cy="1801364"/>
            </a:xfrm>
            <a:prstGeom prst="ellipse">
              <a:avLst/>
            </a:prstGeom>
            <a:solidFill>
              <a:srgbClr val="F53B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1225558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12"/>
            <p:cNvSpPr/>
            <p:nvPr/>
          </p:nvSpPr>
          <p:spPr>
            <a:xfrm>
              <a:off x="4931306" y="1035156"/>
              <a:ext cx="1215567" cy="1273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NikoshBAN" panose="02000000000000000000" pitchFamily="2" charset="0"/>
                </a:rPr>
                <a:t>বরফ দিয়ে</a:t>
              </a:r>
              <a:endParaRPr lang="en-US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03454" y="2472341"/>
            <a:ext cx="42072" cy="468009"/>
            <a:chOff x="5098309" y="2993742"/>
            <a:chExt cx="47586" cy="589002"/>
          </a:xfrm>
        </p:grpSpPr>
        <p:sp>
          <p:nvSpPr>
            <p:cNvPr id="37" name="Right Arrow 36"/>
            <p:cNvSpPr/>
            <p:nvPr/>
          </p:nvSpPr>
          <p:spPr>
            <a:xfrm rot="685939">
              <a:off x="5098309" y="2993742"/>
              <a:ext cx="47586" cy="5890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14"/>
            <p:cNvSpPr/>
            <p:nvPr/>
          </p:nvSpPr>
          <p:spPr>
            <a:xfrm rot="685939">
              <a:off x="5098451" y="3110127"/>
              <a:ext cx="33310" cy="35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50769" y="2124137"/>
            <a:ext cx="1536031" cy="1453132"/>
            <a:chOff x="5151825" y="2555518"/>
            <a:chExt cx="1737362" cy="1828805"/>
          </a:xfrm>
        </p:grpSpPr>
        <p:sp>
          <p:nvSpPr>
            <p:cNvPr id="35" name="Oval 34"/>
            <p:cNvSpPr/>
            <p:nvPr/>
          </p:nvSpPr>
          <p:spPr>
            <a:xfrm>
              <a:off x="5151825" y="2555518"/>
              <a:ext cx="1737362" cy="182880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16"/>
            <p:cNvSpPr/>
            <p:nvPr/>
          </p:nvSpPr>
          <p:spPr>
            <a:xfrm>
              <a:off x="5406256" y="2823340"/>
              <a:ext cx="1228500" cy="1293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NikoshBAN" panose="02000000000000000000" pitchFamily="2" charset="0"/>
                </a:rPr>
                <a:t>লবণ দিয়ে</a:t>
              </a:r>
              <a:endParaRPr lang="en-US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48568" y="3358025"/>
            <a:ext cx="520747" cy="47400"/>
            <a:chOff x="4244478" y="4108399"/>
            <a:chExt cx="589002" cy="59654"/>
          </a:xfrm>
        </p:grpSpPr>
        <p:sp>
          <p:nvSpPr>
            <p:cNvPr id="33" name="Right Arrow 32"/>
            <p:cNvSpPr/>
            <p:nvPr/>
          </p:nvSpPr>
          <p:spPr>
            <a:xfrm rot="3901176">
              <a:off x="4509152" y="3843725"/>
              <a:ext cx="59654" cy="5890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18"/>
            <p:cNvSpPr/>
            <p:nvPr/>
          </p:nvSpPr>
          <p:spPr>
            <a:xfrm rot="3901176">
              <a:off x="4514321" y="3953414"/>
              <a:ext cx="41758" cy="35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90855" y="3335514"/>
            <a:ext cx="1616878" cy="1598436"/>
            <a:chOff x="4066093" y="4080069"/>
            <a:chExt cx="1828805" cy="2011674"/>
          </a:xfrm>
        </p:grpSpPr>
        <p:sp>
          <p:nvSpPr>
            <p:cNvPr id="31" name="Oval 30"/>
            <p:cNvSpPr/>
            <p:nvPr/>
          </p:nvSpPr>
          <p:spPr>
            <a:xfrm>
              <a:off x="4066093" y="4080069"/>
              <a:ext cx="1828805" cy="201167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20"/>
            <p:cNvSpPr/>
            <p:nvPr/>
          </p:nvSpPr>
          <p:spPr>
            <a:xfrm>
              <a:off x="4333915" y="4374672"/>
              <a:ext cx="1293161" cy="1422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NikoshBAN" panose="02000000000000000000" pitchFamily="2" charset="0"/>
                </a:rPr>
                <a:t>চিনি, সিরকা বা তেল দিয়ে</a:t>
              </a:r>
              <a:endPara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97087" y="3358436"/>
            <a:ext cx="520747" cy="22559"/>
            <a:chOff x="3281392" y="4108917"/>
            <a:chExt cx="589002" cy="28391"/>
          </a:xfrm>
        </p:grpSpPr>
        <p:sp>
          <p:nvSpPr>
            <p:cNvPr id="29" name="Right Arrow 28"/>
            <p:cNvSpPr/>
            <p:nvPr/>
          </p:nvSpPr>
          <p:spPr>
            <a:xfrm rot="6829673">
              <a:off x="3561697" y="3828612"/>
              <a:ext cx="28391" cy="5890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1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1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22"/>
            <p:cNvSpPr/>
            <p:nvPr/>
          </p:nvSpPr>
          <p:spPr>
            <a:xfrm rot="17629673">
              <a:off x="3567676" y="3942516"/>
              <a:ext cx="19874" cy="35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80687" y="3313121"/>
            <a:ext cx="1632495" cy="1580535"/>
            <a:chOff x="2244877" y="4051887"/>
            <a:chExt cx="1846469" cy="1989145"/>
          </a:xfrm>
        </p:grpSpPr>
        <p:sp>
          <p:nvSpPr>
            <p:cNvPr id="27" name="Oval 26"/>
            <p:cNvSpPr/>
            <p:nvPr/>
          </p:nvSpPr>
          <p:spPr>
            <a:xfrm>
              <a:off x="2244877" y="4051887"/>
              <a:ext cx="1846469" cy="198914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4902231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24"/>
            <p:cNvSpPr/>
            <p:nvPr/>
          </p:nvSpPr>
          <p:spPr>
            <a:xfrm>
              <a:off x="2515286" y="4343190"/>
              <a:ext cx="1305651" cy="1406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NikoshBAN" panose="02000000000000000000" pitchFamily="2" charset="0"/>
                </a:rPr>
                <a:t>বায়ুরোধী পাত্রে রেখে</a:t>
              </a:r>
              <a:endPara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92312" y="2498024"/>
            <a:ext cx="45643" cy="468009"/>
            <a:chOff x="2936669" y="3026065"/>
            <a:chExt cx="51625" cy="589002"/>
          </a:xfrm>
        </p:grpSpPr>
        <p:sp>
          <p:nvSpPr>
            <p:cNvPr id="25" name="Right Arrow 24"/>
            <p:cNvSpPr/>
            <p:nvPr/>
          </p:nvSpPr>
          <p:spPr>
            <a:xfrm rot="10014285">
              <a:off x="2936669" y="3026065"/>
              <a:ext cx="51625" cy="5890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27787"/>
                <a:satOff val="-8523"/>
                <a:lumOff val="-3268"/>
                <a:alphaOff val="0"/>
              </a:schemeClr>
            </a:fillRef>
            <a:effectRef idx="0">
              <a:schemeClr val="accent5">
                <a:hueOff val="-6127787"/>
                <a:satOff val="-8523"/>
                <a:lumOff val="-32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26"/>
            <p:cNvSpPr/>
            <p:nvPr/>
          </p:nvSpPr>
          <p:spPr>
            <a:xfrm rot="20814285">
              <a:off x="2951955" y="3142111"/>
              <a:ext cx="36138" cy="35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33800" y="2199370"/>
            <a:ext cx="1455185" cy="1380473"/>
            <a:chOff x="1286987" y="2650201"/>
            <a:chExt cx="1645919" cy="1737362"/>
          </a:xfrm>
        </p:grpSpPr>
        <p:sp>
          <p:nvSpPr>
            <p:cNvPr id="23" name="Oval 22"/>
            <p:cNvSpPr/>
            <p:nvPr/>
          </p:nvSpPr>
          <p:spPr>
            <a:xfrm>
              <a:off x="1286987" y="2650201"/>
              <a:ext cx="1645919" cy="17373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127787"/>
                <a:satOff val="-8523"/>
                <a:lumOff val="-32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8"/>
            <p:cNvSpPr/>
            <p:nvPr/>
          </p:nvSpPr>
          <p:spPr>
            <a:xfrm>
              <a:off x="1528026" y="2904632"/>
              <a:ext cx="1163841" cy="1228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NikoshBAN" panose="02000000000000000000" pitchFamily="2" charset="0"/>
                </a:rPr>
                <a:t>হিমাগারে রেখে</a:t>
              </a:r>
              <a:endPara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83778" y="1741486"/>
            <a:ext cx="29880" cy="468009"/>
            <a:chOff x="3153231" y="2073942"/>
            <a:chExt cx="33796" cy="589002"/>
          </a:xfrm>
        </p:grpSpPr>
        <p:sp>
          <p:nvSpPr>
            <p:cNvPr id="21" name="Right Arrow 20"/>
            <p:cNvSpPr/>
            <p:nvPr/>
          </p:nvSpPr>
          <p:spPr>
            <a:xfrm rot="13130146">
              <a:off x="3153231" y="2073942"/>
              <a:ext cx="33796" cy="5890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30"/>
            <p:cNvSpPr/>
            <p:nvPr/>
          </p:nvSpPr>
          <p:spPr>
            <a:xfrm rot="23930146">
              <a:off x="3162249" y="2194921"/>
              <a:ext cx="23657" cy="353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15866" y="806291"/>
            <a:ext cx="1516154" cy="1434326"/>
            <a:chOff x="1606024" y="896974"/>
            <a:chExt cx="1714879" cy="1805137"/>
          </a:xfrm>
        </p:grpSpPr>
        <p:sp>
          <p:nvSpPr>
            <p:cNvPr id="19" name="Oval 18"/>
            <p:cNvSpPr/>
            <p:nvPr/>
          </p:nvSpPr>
          <p:spPr>
            <a:xfrm>
              <a:off x="1606024" y="896974"/>
              <a:ext cx="1714879" cy="18051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32"/>
            <p:cNvSpPr/>
            <p:nvPr/>
          </p:nvSpPr>
          <p:spPr>
            <a:xfrm>
              <a:off x="1857162" y="1161330"/>
              <a:ext cx="1212603" cy="1276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NikoshBAN" panose="02000000000000000000" pitchFamily="2" charset="0"/>
                </a:rPr>
                <a:t>ফ্রিজে রেখে</a:t>
              </a:r>
              <a:endParaRPr lang="en-US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25602" name="Picture 2" descr="ফ্রিজে খাবার সংরক্ষণের সঠিক নিয়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70" y="971550"/>
            <a:ext cx="3581400" cy="32766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09550"/>
            <a:ext cx="3657600" cy="4648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28322"/>
            <a:ext cx="3892187" cy="728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30" y="1988868"/>
            <a:ext cx="3682570" cy="59850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56" t="12629" r="8645" b="18916"/>
          <a:stretch/>
        </p:blipFill>
        <p:spPr>
          <a:xfrm>
            <a:off x="2282252" y="133350"/>
            <a:ext cx="4347148" cy="7345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577924150"/>
              </p:ext>
            </p:extLst>
          </p:nvPr>
        </p:nvGraphicFramePr>
        <p:xfrm>
          <a:off x="1600200" y="1123950"/>
          <a:ext cx="6338757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E72F09-47B5-4D2A-9701-88D9A6F8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graphicEl>
                                              <a:dgm id="{61E72F09-47B5-4D2A-9701-88D9A6F8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graphicEl>
                                              <a:dgm id="{61E72F09-47B5-4D2A-9701-88D9A6F8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E4DEC2-8AAA-4BF1-9E48-2274DA7D7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graphicEl>
                                              <a:dgm id="{F6E4DEC2-8AAA-4BF1-9E48-2274DA7D7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graphicEl>
                                              <a:dgm id="{F6E4DEC2-8AAA-4BF1-9E48-2274DA7D7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0FA878-C5C0-4060-B90A-38938F25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graphicEl>
                                              <a:dgm id="{0F0FA878-C5C0-4060-B90A-38938F25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graphicEl>
                                              <a:dgm id="{0F0FA878-C5C0-4060-B90A-38938F251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54932665"/>
              </p:ext>
            </p:extLst>
          </p:nvPr>
        </p:nvGraphicFramePr>
        <p:xfrm>
          <a:off x="914400" y="133350"/>
          <a:ext cx="777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C1C977-853F-41A0-AA4B-1CBF27FC9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graphicEl>
                                              <a:dgm id="{FCC1C977-853F-41A0-AA4B-1CBF27FC9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graphicEl>
                                              <a:dgm id="{FCC1C977-853F-41A0-AA4B-1CBF27FC9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2A7FB4-A061-42A6-9AEB-C65C23A3E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graphicEl>
                                              <a:dgm id="{B12A7FB4-A061-42A6-9AEB-C65C23A3E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B12A7FB4-A061-42A6-9AEB-C65C23A3E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CAFEA-F2FD-4DBE-8AD0-B83F9F0BB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graphicEl>
                                              <a:dgm id="{578CAFEA-F2FD-4DBE-8AD0-B83F9F0BB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graphicEl>
                                              <a:dgm id="{578CAFEA-F2FD-4DBE-8AD0-B83F9F0BB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88B8D8-7EDC-4738-81DA-52622D6C4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graphicEl>
                                              <a:dgm id="{D388B8D8-7EDC-4738-81DA-52622D6C4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graphicEl>
                                              <a:dgm id="{D388B8D8-7EDC-4738-81DA-52622D6C4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7B8046-412C-48DF-B3C9-8EE11B181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graphicEl>
                                              <a:dgm id="{8D7B8046-412C-48DF-B3C9-8EE11B181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8D7B8046-412C-48DF-B3C9-8EE11B181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2BE39-2343-4B59-90B7-4A181C848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graphicEl>
                                              <a:dgm id="{2352BE39-2343-4B59-90B7-4A181C848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graphicEl>
                                              <a:dgm id="{2352BE39-2343-4B59-90B7-4A181C848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8D882-57A8-4DC7-A351-E5E9EACD4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graphicEl>
                                              <a:dgm id="{7748D882-57A8-4DC7-A351-E5E9EACD4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graphicEl>
                                              <a:dgm id="{7748D882-57A8-4DC7-A351-E5E9EACD4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4602A2-70A9-4B7F-9223-B4AAFCB54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graphicEl>
                                              <a:dgm id="{534602A2-70A9-4B7F-9223-B4AAFCB54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graphicEl>
                                              <a:dgm id="{534602A2-70A9-4B7F-9223-B4AAFCB54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5CE36A-66DC-47FB-B679-D7AA74F7F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895CE36A-66DC-47FB-B679-D7AA74F7F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graphicEl>
                                              <a:dgm id="{895CE36A-66DC-47FB-B679-D7AA74F7F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5B12F1-F50D-4127-A358-52E964ABD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graphicEl>
                                              <a:dgm id="{1A5B12F1-F50D-4127-A358-52E964ABD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graphicEl>
                                              <a:dgm id="{1A5B12F1-F50D-4127-A358-52E964ABD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F0A0AF-2BE9-4555-9BED-6933F361A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graphicEl>
                                              <a:dgm id="{BBF0A0AF-2BE9-4555-9BED-6933F361A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graphicEl>
                                              <a:dgm id="{BBF0A0AF-2BE9-4555-9BED-6933F361A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068474-A1D2-4173-A821-1D8C5ABDF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graphicEl>
                                              <a:dgm id="{83068474-A1D2-4173-A821-1D8C5ABDF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graphicEl>
                                              <a:dgm id="{83068474-A1D2-4173-A821-1D8C5ABDF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765F02-F022-4498-BEC9-80BDAFF67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>
                                            <p:graphicEl>
                                              <a:dgm id="{FA765F02-F022-4498-BEC9-80BDAFF67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">
                                            <p:graphicEl>
                                              <a:dgm id="{FA765F02-F022-4498-BEC9-80BDAFF67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209550"/>
            <a:ext cx="25908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g~j¨vqb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76350"/>
            <a:ext cx="8305800" cy="7078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(1)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msiÿ‡bi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Dcvq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6866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(2)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gvQ-gvsm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15926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(3)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†Kb?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3350"/>
            <a:ext cx="5257800" cy="37338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1591660"/>
            <a:ext cx="25908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943350"/>
            <a:ext cx="74676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msiÿ‡Yi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DcKvwiZv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5wU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resh fruits and vegetable by Priya Global, fresh fruits from Mumbai  Maharashtra | ID - 4040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78170"/>
            <a:ext cx="5230368" cy="3352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38400" y="3638550"/>
            <a:ext cx="4114800" cy="7694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mevB‡K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1063" y="133350"/>
            <a:ext cx="5832737" cy="119055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y 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60" y="1428749"/>
            <a:ext cx="2608840" cy="283962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01360" y="1428750"/>
            <a:ext cx="4648200" cy="2903756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Kvgiæj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 eaLnBrk="1" hangingPunct="1">
              <a:defRPr/>
            </a:pP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 eaLnBrk="1" hangingPunct="1">
              <a:defRPr/>
            </a:pP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15bs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evM-emšÍcyi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mi.cÖv_.we`¨v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KvwjMÄ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mvZÿxiv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01716-342134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89" r="23879" b="22203"/>
          <a:stretch/>
        </p:blipFill>
        <p:spPr>
          <a:xfrm>
            <a:off x="2514600" y="133350"/>
            <a:ext cx="3200400" cy="81750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" t="8527" b="9069"/>
          <a:stretch/>
        </p:blipFill>
        <p:spPr>
          <a:xfrm>
            <a:off x="6708602" y="1276350"/>
            <a:ext cx="2282998" cy="3061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276350"/>
            <a:ext cx="6553200" cy="28623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‡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kÖwY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t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cÂg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welq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t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cÖv_wgK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weÁvb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cvV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wk‡ivbvg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t my¯’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Rxe‡bi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Rb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Lv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`¨</a:t>
            </a:r>
          </a:p>
          <a:p>
            <a:pPr algn="ctr"/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cvV¨vsk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t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Lv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`¨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msiÿY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c„.bs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-43)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ZvwiL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t 12-08-2021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41" y="252120"/>
            <a:ext cx="4285859" cy="117663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730" y="1885950"/>
            <a:ext cx="88392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৮.২.১ বরফ দিয়ে, রেফ্রিজারেটরে, হিমাগারে বিভিন্নরকম খাদ্যবস্তু রাখার সুবিধা বলতে পারবে।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ce-husk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80" y="819150"/>
            <a:ext cx="3276600" cy="3505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aize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869" y="819150"/>
            <a:ext cx="3362131" cy="3505200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1809750"/>
            <a:ext cx="677108" cy="1295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avb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5892" y="1962150"/>
            <a:ext cx="677108" cy="1295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fzÆv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33350"/>
            <a:ext cx="6248400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Qwe‡Z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†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Zvgiv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‡`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L‡Z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cv”Q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285750"/>
            <a:ext cx="3581401" cy="1072989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16" y="1428750"/>
            <a:ext cx="8632684" cy="315800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9550"/>
            <a:ext cx="5340559" cy="10729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338" name="Picture 2" descr="rice | Description, History, Cultivation, &amp;amp; Uses | Britan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81150"/>
            <a:ext cx="2699657" cy="24384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0" name="Picture 4" descr="Fresh Deshi Moshur Dal in Mirpur DOH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581150"/>
            <a:ext cx="2514600" cy="24384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2" name="Picture 6" descr="গম খাওয়ার উপকারিতা ও আটারবহুবিধ ব্যবহার - রোদ্দুর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581150"/>
            <a:ext cx="2590800" cy="24384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38200" y="4061260"/>
            <a:ext cx="1371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Pvj</a:t>
            </a:r>
            <a:endParaRPr lang="en-US" sz="28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045500"/>
            <a:ext cx="1371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Wvj</a:t>
            </a:r>
            <a:endParaRPr lang="en-US" sz="28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4061590"/>
            <a:ext cx="1371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Mg</a:t>
            </a:r>
            <a:endParaRPr lang="en-US" sz="28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esh Hilsa Fish in Coimbatore - Dealers, Manufacturers &amp;amp; Suppliers - JdM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438150"/>
            <a:ext cx="3076575" cy="30765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484" name="Picture 4" descr="Categories :: Grocery :: Meat And Fish :: Meat Beef premium Per KG 530 pre  order - Jastmart - Ultimate Shupersh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8150"/>
            <a:ext cx="3429000" cy="31031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9200" y="3638550"/>
            <a:ext cx="16764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gvQ</a:t>
            </a:r>
            <a:endParaRPr lang="en-US" sz="4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638550"/>
            <a:ext cx="16764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gvsm</a:t>
            </a:r>
            <a:endParaRPr lang="en-US" sz="4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2 Powerhouse Veggies You Should Be Ea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9550"/>
            <a:ext cx="4191000" cy="3200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3638550"/>
            <a:ext cx="28956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kvKmewR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pic>
        <p:nvPicPr>
          <p:cNvPr id="7" name="Picture 6" descr="assortment-of-colorful-ripe-tropical-fruits-top-royalty-free-image-995518546-1564092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9550"/>
            <a:ext cx="4343400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57800" y="3638550"/>
            <a:ext cx="28956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djg~j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202</TotalTime>
  <Words>230</Words>
  <Application>Microsoft Office PowerPoint</Application>
  <PresentationFormat>On-screen Show (16:9)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Kamrul Islam</dc:creator>
  <cp:lastModifiedBy>Kamrul Islam</cp:lastModifiedBy>
  <cp:revision>24</cp:revision>
  <dcterms:created xsi:type="dcterms:W3CDTF">2021-08-12T07:55:17Z</dcterms:created>
  <dcterms:modified xsi:type="dcterms:W3CDTF">2021-08-12T15:21:52Z</dcterms:modified>
</cp:coreProperties>
</file>