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8.jpg" ContentType="image/png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7" r:id="rId2"/>
    <p:sldId id="300" r:id="rId3"/>
    <p:sldId id="301" r:id="rId4"/>
    <p:sldId id="302" r:id="rId5"/>
    <p:sldId id="303" r:id="rId6"/>
    <p:sldId id="304" r:id="rId7"/>
    <p:sldId id="305" r:id="rId8"/>
    <p:sldId id="307" r:id="rId9"/>
    <p:sldId id="306" r:id="rId10"/>
    <p:sldId id="309" r:id="rId11"/>
    <p:sldId id="310" r:id="rId12"/>
    <p:sldId id="311" r:id="rId13"/>
    <p:sldId id="312" r:id="rId14"/>
    <p:sldId id="256" r:id="rId15"/>
    <p:sldId id="313" r:id="rId16"/>
  </p:sldIdLst>
  <p:sldSz cx="154527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5" autoAdjust="0"/>
    <p:restoredTop sz="86355" autoAdjust="0"/>
  </p:normalViewPr>
  <p:slideViewPr>
    <p:cSldViewPr snapToGrid="0">
      <p:cViewPr>
        <p:scale>
          <a:sx n="60" d="100"/>
          <a:sy n="60" d="100"/>
        </p:scale>
        <p:origin x="-414" y="-384"/>
      </p:cViewPr>
      <p:guideLst>
        <p:guide orient="horz" pos="2160"/>
        <p:guide pos="48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2E7BE-5D7E-44F0-B226-A0AB735F6D17}" type="datetimeFigureOut">
              <a:rPr lang="en-GB" smtClean="0"/>
              <a:t>13/08/2021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7625" y="1143000"/>
            <a:ext cx="69532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F86FF-BB26-4FD2-A180-ED2CD1AE6E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071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" y="1143000"/>
            <a:ext cx="69532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F86FF-BB26-4FD2-A180-ED2CD1AE6ED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341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" y="1143000"/>
            <a:ext cx="69532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F86FF-BB26-4FD2-A180-ED2CD1AE6ED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341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" y="1143000"/>
            <a:ext cx="69532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F86FF-BB26-4FD2-A180-ED2CD1AE6ED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341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" y="1143000"/>
            <a:ext cx="69532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F86FF-BB26-4FD2-A180-ED2CD1AE6ED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341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" y="1143000"/>
            <a:ext cx="69532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F86FF-BB26-4FD2-A180-ED2CD1AE6ED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341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" y="1143000"/>
            <a:ext cx="69532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F86FF-BB26-4FD2-A180-ED2CD1AE6ED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341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" y="1143000"/>
            <a:ext cx="69532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F86FF-BB26-4FD2-A180-ED2CD1AE6ED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341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" y="1143000"/>
            <a:ext cx="69532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F86FF-BB26-4FD2-A180-ED2CD1AE6ED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341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" y="1143000"/>
            <a:ext cx="69532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F86FF-BB26-4FD2-A180-ED2CD1AE6ED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341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" y="1143000"/>
            <a:ext cx="69532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F86FF-BB26-4FD2-A180-ED2CD1AE6ED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341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" y="1143000"/>
            <a:ext cx="69532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F86FF-BB26-4FD2-A180-ED2CD1AE6ED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341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" y="1143000"/>
            <a:ext cx="69532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F86FF-BB26-4FD2-A180-ED2CD1AE6ED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341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" y="1143000"/>
            <a:ext cx="69532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F86FF-BB26-4FD2-A180-ED2CD1AE6ED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341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" y="1143000"/>
            <a:ext cx="69532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F86FF-BB26-4FD2-A180-ED2CD1AE6ED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341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" y="1143000"/>
            <a:ext cx="69532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F86FF-BB26-4FD2-A180-ED2CD1AE6ED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341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1591" y="1122363"/>
            <a:ext cx="1158954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1591" y="3602038"/>
            <a:ext cx="1158954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6DA4-FED8-44FB-B401-83A4C5458C3E}" type="datetimeFigureOut">
              <a:rPr lang="en-GB" smtClean="0"/>
              <a:t>13/08/2021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FAEF-3174-4B13-89A1-9983C7445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88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6DA4-FED8-44FB-B401-83A4C5458C3E}" type="datetimeFigureOut">
              <a:rPr lang="en-GB" smtClean="0"/>
              <a:t>13/08/2021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FAEF-3174-4B13-89A1-9983C7445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030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058356" y="365125"/>
            <a:ext cx="33319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375" y="365125"/>
            <a:ext cx="9802822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6DA4-FED8-44FB-B401-83A4C5458C3E}" type="datetimeFigureOut">
              <a:rPr lang="en-GB" smtClean="0"/>
              <a:t>13/08/2021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FAEF-3174-4B13-89A1-9983C7445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6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6DA4-FED8-44FB-B401-83A4C5458C3E}" type="datetimeFigureOut">
              <a:rPr lang="en-GB" smtClean="0"/>
              <a:t>13/08/2021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FAEF-3174-4B13-89A1-9983C7445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8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327" y="1709739"/>
            <a:ext cx="1332797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4327" y="4589464"/>
            <a:ext cx="1332797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6DA4-FED8-44FB-B401-83A4C5458C3E}" type="datetimeFigureOut">
              <a:rPr lang="en-GB" smtClean="0"/>
              <a:t>13/08/2021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FAEF-3174-4B13-89A1-9983C7445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35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375" y="1825625"/>
            <a:ext cx="6567408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2942" y="1825625"/>
            <a:ext cx="6567408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6DA4-FED8-44FB-B401-83A4C5458C3E}" type="datetimeFigureOut">
              <a:rPr lang="en-GB" smtClean="0"/>
              <a:t>13/08/2021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FAEF-3174-4B13-89A1-9983C7445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662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388" y="365126"/>
            <a:ext cx="133279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4388" y="1681163"/>
            <a:ext cx="653722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4388" y="2505075"/>
            <a:ext cx="653722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22942" y="1681163"/>
            <a:ext cx="656942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22942" y="2505075"/>
            <a:ext cx="656942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6DA4-FED8-44FB-B401-83A4C5458C3E}" type="datetimeFigureOut">
              <a:rPr lang="en-GB" smtClean="0"/>
              <a:t>13/08/2021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FAEF-3174-4B13-89A1-9983C7445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38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6DA4-FED8-44FB-B401-83A4C5458C3E}" type="datetimeFigureOut">
              <a:rPr lang="en-GB" smtClean="0"/>
              <a:t>13/08/2021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FAEF-3174-4B13-89A1-9983C7445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002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6DA4-FED8-44FB-B401-83A4C5458C3E}" type="datetimeFigureOut">
              <a:rPr lang="en-GB" smtClean="0"/>
              <a:t>13/08/2021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FAEF-3174-4B13-89A1-9983C7445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470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388" y="457200"/>
            <a:ext cx="498390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9421" y="987426"/>
            <a:ext cx="782294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4388" y="2057400"/>
            <a:ext cx="498390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6DA4-FED8-44FB-B401-83A4C5458C3E}" type="datetimeFigureOut">
              <a:rPr lang="en-GB" smtClean="0"/>
              <a:t>13/08/2021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FAEF-3174-4B13-89A1-9983C7445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115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388" y="457200"/>
            <a:ext cx="498390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69421" y="987426"/>
            <a:ext cx="78229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4388" y="2057400"/>
            <a:ext cx="498390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6DA4-FED8-44FB-B401-83A4C5458C3E}" type="datetimeFigureOut">
              <a:rPr lang="en-GB" smtClean="0"/>
              <a:t>13/08/2021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FAEF-3174-4B13-89A1-9983C7445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419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2375" y="365126"/>
            <a:ext cx="133279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375" y="1825625"/>
            <a:ext cx="133279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375" y="6356351"/>
            <a:ext cx="3476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F6DA4-FED8-44FB-B401-83A4C5458C3E}" type="datetimeFigureOut">
              <a:rPr lang="en-GB" smtClean="0"/>
              <a:t>13/08/2021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8715" y="6356351"/>
            <a:ext cx="5215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13487" y="6356351"/>
            <a:ext cx="3476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8FAEF-3174-4B13-89A1-9983C7445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44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24398"/>
            <a:ext cx="15452724" cy="2253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1253" y="78830"/>
            <a:ext cx="2018408" cy="14031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768" y="0"/>
            <a:ext cx="15355617" cy="69060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6124" y="95308"/>
            <a:ext cx="15166425" cy="676269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50" y="493549"/>
            <a:ext cx="13245129" cy="459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7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24398"/>
            <a:ext cx="15452724" cy="2253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1253" y="78830"/>
            <a:ext cx="2018408" cy="14031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768" y="0"/>
            <a:ext cx="15355617" cy="69060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6124" y="95308"/>
            <a:ext cx="15166425" cy="665862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74204" y="327378"/>
            <a:ext cx="10072886" cy="52322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যুক্তবর্ণগুলো চিনে নেই। যুক্তবর্ণ দিয়ে নতুন শব্দ তৈরি করি।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173262" y="1715912"/>
            <a:ext cx="1874358" cy="64633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শক্ত</a:t>
            </a:r>
            <a:endParaRPr lang="en-GB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891798" y="1715912"/>
            <a:ext cx="1988822" cy="64633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ক্ত</a:t>
            </a:r>
            <a:endParaRPr lang="en-GB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6724798" y="1715911"/>
            <a:ext cx="1860050" cy="64633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ক</a:t>
            </a:r>
            <a:endParaRPr lang="en-GB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9185788" y="1738488"/>
            <a:ext cx="1702660" cy="64633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ত</a:t>
            </a:r>
            <a:endParaRPr lang="en-GB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12448028" y="1715909"/>
            <a:ext cx="2088980" cy="64633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ভক্ত</a:t>
            </a:r>
            <a:endParaRPr lang="en-GB" sz="3600" dirty="0"/>
          </a:p>
        </p:txBody>
      </p:sp>
      <p:sp>
        <p:nvSpPr>
          <p:cNvPr id="15" name="Right Arrow 14"/>
          <p:cNvSpPr/>
          <p:nvPr/>
        </p:nvSpPr>
        <p:spPr>
          <a:xfrm>
            <a:off x="3162085" y="1907822"/>
            <a:ext cx="679635" cy="248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>
            <a:off x="11145993" y="1907823"/>
            <a:ext cx="1116031" cy="338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930025" y="2928483"/>
            <a:ext cx="2203443" cy="64633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পুরস্কার</a:t>
            </a:r>
            <a:endParaRPr lang="en-GB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4084957" y="2819008"/>
            <a:ext cx="2038900" cy="64633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স্ক</a:t>
            </a:r>
            <a:endParaRPr lang="en-GB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6667564" y="2837370"/>
            <a:ext cx="1974514" cy="64633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স</a:t>
            </a:r>
            <a:endParaRPr lang="en-GB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9185787" y="2803153"/>
            <a:ext cx="1960206" cy="64633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ক</a:t>
            </a:r>
            <a:endParaRPr lang="en-GB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12369333" y="2814228"/>
            <a:ext cx="2854463" cy="64633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তিরস্কার</a:t>
            </a:r>
            <a:endParaRPr lang="en-GB" sz="3600" dirty="0"/>
          </a:p>
        </p:txBody>
      </p:sp>
      <p:sp>
        <p:nvSpPr>
          <p:cNvPr id="22" name="Right Arrow 21"/>
          <p:cNvSpPr/>
          <p:nvPr/>
        </p:nvSpPr>
        <p:spPr>
          <a:xfrm>
            <a:off x="3333780" y="3133114"/>
            <a:ext cx="715405" cy="237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Arrow 22"/>
          <p:cNvSpPr/>
          <p:nvPr/>
        </p:nvSpPr>
        <p:spPr>
          <a:xfrm>
            <a:off x="11346305" y="3066647"/>
            <a:ext cx="915717" cy="237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785156" y="4022519"/>
            <a:ext cx="2493182" cy="64633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স্বাধীনতা</a:t>
            </a:r>
            <a:endParaRPr lang="en-GB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4306735" y="4080591"/>
            <a:ext cx="2178398" cy="64633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স্ব</a:t>
            </a:r>
            <a:endParaRPr lang="en-GB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7034206" y="4044392"/>
            <a:ext cx="2003130" cy="64633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স</a:t>
            </a:r>
            <a:endParaRPr lang="en-GB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9510842" y="4060614"/>
            <a:ext cx="1674048" cy="64633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ব</a:t>
            </a:r>
            <a:endParaRPr lang="en-GB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12315679" y="4102237"/>
            <a:ext cx="2961775" cy="64633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স্বজন</a:t>
            </a:r>
            <a:endParaRPr lang="en-GB" sz="3600" dirty="0"/>
          </a:p>
        </p:txBody>
      </p:sp>
      <p:sp>
        <p:nvSpPr>
          <p:cNvPr id="29" name="Right Arrow 28"/>
          <p:cNvSpPr/>
          <p:nvPr/>
        </p:nvSpPr>
        <p:spPr>
          <a:xfrm>
            <a:off x="3512632" y="4273934"/>
            <a:ext cx="572325" cy="2596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ight Arrow 29"/>
          <p:cNvSpPr/>
          <p:nvPr/>
        </p:nvSpPr>
        <p:spPr>
          <a:xfrm>
            <a:off x="11568083" y="4210412"/>
            <a:ext cx="558013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881739" y="5215141"/>
            <a:ext cx="2366200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সুন্দর</a:t>
            </a:r>
            <a:endParaRPr lang="en-GB" sz="3600" dirty="0"/>
          </a:p>
        </p:txBody>
      </p:sp>
      <p:sp>
        <p:nvSpPr>
          <p:cNvPr id="32" name="TextBox 31"/>
          <p:cNvSpPr txBox="1"/>
          <p:nvPr/>
        </p:nvSpPr>
        <p:spPr>
          <a:xfrm>
            <a:off x="4392582" y="5215140"/>
            <a:ext cx="2553992" cy="64633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ন্দ</a:t>
            </a:r>
            <a:endParaRPr lang="en-GB" sz="3600" dirty="0"/>
          </a:p>
        </p:txBody>
      </p:sp>
      <p:sp>
        <p:nvSpPr>
          <p:cNvPr id="33" name="TextBox 32"/>
          <p:cNvSpPr txBox="1"/>
          <p:nvPr/>
        </p:nvSpPr>
        <p:spPr>
          <a:xfrm>
            <a:off x="7247044" y="5189641"/>
            <a:ext cx="2074670" cy="64633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ন</a:t>
            </a:r>
            <a:endParaRPr lang="en-GB" sz="3600" dirty="0"/>
          </a:p>
        </p:txBody>
      </p:sp>
      <p:sp>
        <p:nvSpPr>
          <p:cNvPr id="34" name="TextBox 33"/>
          <p:cNvSpPr txBox="1"/>
          <p:nvPr/>
        </p:nvSpPr>
        <p:spPr>
          <a:xfrm>
            <a:off x="9693722" y="5189641"/>
            <a:ext cx="1738433" cy="64633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দ</a:t>
            </a:r>
            <a:endParaRPr lang="en-GB" sz="3600" dirty="0"/>
          </a:p>
        </p:txBody>
      </p:sp>
      <p:sp>
        <p:nvSpPr>
          <p:cNvPr id="35" name="TextBox 34"/>
          <p:cNvSpPr txBox="1"/>
          <p:nvPr/>
        </p:nvSpPr>
        <p:spPr>
          <a:xfrm>
            <a:off x="12562488" y="5189641"/>
            <a:ext cx="2668459" cy="64633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আনন্দ</a:t>
            </a:r>
            <a:endParaRPr lang="en-GB" sz="3600" dirty="0"/>
          </a:p>
        </p:txBody>
      </p:sp>
      <p:sp>
        <p:nvSpPr>
          <p:cNvPr id="36" name="Right Arrow 35"/>
          <p:cNvSpPr/>
          <p:nvPr/>
        </p:nvSpPr>
        <p:spPr>
          <a:xfrm>
            <a:off x="3461263" y="5438413"/>
            <a:ext cx="686791" cy="309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ight Arrow 36"/>
          <p:cNvSpPr/>
          <p:nvPr/>
        </p:nvSpPr>
        <p:spPr>
          <a:xfrm>
            <a:off x="11671813" y="5318073"/>
            <a:ext cx="643866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52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51864"/>
            <a:ext cx="15452724" cy="2253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1253" y="78830"/>
            <a:ext cx="2018408" cy="14031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768" y="0"/>
            <a:ext cx="15355617" cy="69060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6124" y="95308"/>
            <a:ext cx="15166425" cy="665862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12981" y="225183"/>
            <a:ext cx="11530964" cy="58477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 </a:t>
            </a:r>
            <a:r>
              <a:rPr lang="en-US" sz="2800" dirty="0" err="1" smtClean="0"/>
              <a:t>ঘরের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ভেতরের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শব্দগুলো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খালি</a:t>
            </a:r>
            <a:r>
              <a:rPr lang="en-US" sz="2800" dirty="0" smtClean="0"/>
              <a:t> </a:t>
            </a:r>
            <a:r>
              <a:rPr lang="en-US" sz="2800" dirty="0" err="1" smtClean="0"/>
              <a:t>জায়গায়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বসিয়ে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বাক্য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তৈরি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করি</a:t>
            </a:r>
            <a:r>
              <a:rPr lang="en-US" sz="2800" dirty="0" smtClean="0"/>
              <a:t>।</a:t>
            </a:r>
            <a:endParaRPr lang="bn-IN" sz="2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240552" y="1454656"/>
            <a:ext cx="11261504" cy="64633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ক।গরমের ছুটির ..................ক</a:t>
            </a:r>
            <a:r>
              <a:rPr lang="en-US" sz="3600" dirty="0" err="1" smtClean="0"/>
              <a:t>রছি</a:t>
            </a:r>
            <a:r>
              <a:rPr lang="en-US" sz="3600" dirty="0" smtClean="0"/>
              <a:t>।</a:t>
            </a:r>
            <a:endParaRPr lang="en-GB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644536" y="2183032"/>
            <a:ext cx="10999410" cy="64633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খ।২৬ মার্চ বাংলাদেশের ................</a:t>
            </a:r>
            <a:r>
              <a:rPr lang="en-US" sz="3600" dirty="0" err="1" smtClean="0"/>
              <a:t>দিবস</a:t>
            </a:r>
            <a:r>
              <a:rPr lang="en-US" sz="3600" dirty="0" smtClean="0"/>
              <a:t>। </a:t>
            </a:r>
            <a:endParaRPr lang="en-GB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1217953" y="2959238"/>
            <a:ext cx="11425993" cy="64633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গ।ছবি এঁকে শাকিল ..................</a:t>
            </a:r>
            <a:r>
              <a:rPr lang="en-US" sz="3600" dirty="0" err="1" smtClean="0"/>
              <a:t>পেয়েছে</a:t>
            </a:r>
            <a:r>
              <a:rPr lang="en-US" sz="3600" dirty="0" smtClean="0"/>
              <a:t>।</a:t>
            </a:r>
            <a:endParaRPr lang="en-GB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967865" y="3802124"/>
            <a:ext cx="11676081" cy="64633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ঘ।আমরা .................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স্বাধীনতা</a:t>
            </a:r>
            <a:r>
              <a:rPr lang="en-US" sz="3600" dirty="0" smtClean="0"/>
              <a:t> </a:t>
            </a:r>
            <a:r>
              <a:rPr lang="en-US" sz="3600" dirty="0" err="1" smtClean="0"/>
              <a:t>পেয়েছি</a:t>
            </a:r>
            <a:r>
              <a:rPr lang="en-US" sz="3600" dirty="0" smtClean="0"/>
              <a:t>।</a:t>
            </a:r>
            <a:endParaRPr lang="en-GB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1075439" y="4659180"/>
            <a:ext cx="11568507" cy="64633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ঙ ।শাড়িতে মা সুতার ..................</a:t>
            </a:r>
            <a:r>
              <a:rPr lang="en-US" sz="3600" dirty="0" err="1" smtClean="0"/>
              <a:t>করেছেন</a:t>
            </a:r>
            <a:r>
              <a:rPr lang="en-US" sz="3600" dirty="0" smtClean="0"/>
              <a:t>।</a:t>
            </a:r>
            <a:endParaRPr lang="en-GB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112401" y="1366414"/>
            <a:ext cx="2688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</a:rPr>
              <a:t>অপেক্ষা</a:t>
            </a:r>
            <a:r>
              <a:rPr lang="bn-IN" dirty="0" smtClean="0"/>
              <a:t> 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646762" y="2342905"/>
            <a:ext cx="2399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</a:rPr>
              <a:t>স্বাধীনতা</a:t>
            </a:r>
            <a:r>
              <a:rPr lang="bn-IN" dirty="0" smtClean="0">
                <a:solidFill>
                  <a:srgbClr val="FF0000"/>
                </a:solidFill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07181" y="2930598"/>
            <a:ext cx="249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</a:rPr>
              <a:t>পুরস্কার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25012" y="3817889"/>
            <a:ext cx="2399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</a:rPr>
              <a:t>যুদ্ধ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62549" y="4650573"/>
            <a:ext cx="2537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</a:rPr>
              <a:t>কারুকাজ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89098" y="763869"/>
            <a:ext cx="1530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/>
              <a:t>কারুকাজ</a:t>
            </a:r>
            <a:endParaRPr lang="as-IN" dirty="0"/>
          </a:p>
        </p:txBody>
      </p:sp>
      <p:sp>
        <p:nvSpPr>
          <p:cNvPr id="24" name="TextBox 23"/>
          <p:cNvSpPr txBox="1"/>
          <p:nvPr/>
        </p:nvSpPr>
        <p:spPr>
          <a:xfrm>
            <a:off x="3795189" y="811964"/>
            <a:ext cx="161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/>
              <a:t>স্বাধীনতা</a:t>
            </a:r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5542347" y="770429"/>
            <a:ext cx="303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dirty="0"/>
              <a:t>আর্ট বোর্ডে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35782" y="805882"/>
            <a:ext cx="196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/>
              <a:t>অপেক্ষা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9937848" y="778742"/>
            <a:ext cx="215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dirty="0"/>
              <a:t>পুরস্কার</a:t>
            </a:r>
          </a:p>
        </p:txBody>
      </p:sp>
    </p:spTree>
    <p:extLst>
      <p:ext uri="{BB962C8B-B14F-4D97-AF65-F5344CB8AC3E}">
        <p14:creationId xmlns:p14="http://schemas.microsoft.com/office/powerpoint/2010/main" val="96521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24398"/>
            <a:ext cx="15452724" cy="2253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1253" y="78830"/>
            <a:ext cx="2018408" cy="14031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768" y="0"/>
            <a:ext cx="15355617" cy="69060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6124" y="95308"/>
            <a:ext cx="15166425" cy="665862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8896" y="1683245"/>
            <a:ext cx="14157421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/>
              <a:t>নিচের শব্দ গুলো দিয়ে বাক্য তৈরি কর। </a:t>
            </a:r>
            <a:endParaRPr lang="en-GB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1344721" y="3555143"/>
            <a:ext cx="11419106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ফুল, পুরস্কার ,স্বাধীনতা </a:t>
            </a:r>
            <a:r>
              <a:rPr lang="bn-IN" dirty="0" smtClean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18002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24398"/>
            <a:ext cx="15452724" cy="2253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1253" y="78830"/>
            <a:ext cx="2018408" cy="14031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768" y="0"/>
            <a:ext cx="15355617" cy="69060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6124" y="95308"/>
            <a:ext cx="15166425" cy="665862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22805" y="1565829"/>
            <a:ext cx="5782741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 মৌখিক </a:t>
            </a:r>
            <a:r>
              <a:rPr lang="bn-BD" sz="4400" dirty="0" smtClean="0"/>
              <a:t>মূল্যায়ন</a:t>
            </a:r>
            <a:endParaRPr lang="en-GB" sz="4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866" y="159446"/>
            <a:ext cx="1090780" cy="2886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4235" y="3393703"/>
            <a:ext cx="886259" cy="2886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97843" y="-1275101"/>
            <a:ext cx="846378" cy="37154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56168" y="4363080"/>
            <a:ext cx="956702" cy="36579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72771" y="3045520"/>
            <a:ext cx="9620718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১</a:t>
            </a:r>
            <a:r>
              <a:rPr lang="en-US" sz="3600" dirty="0" smtClean="0"/>
              <a:t>।</a:t>
            </a:r>
            <a:r>
              <a:rPr lang="en-US" sz="3600" dirty="0" err="1" smtClean="0"/>
              <a:t>আমাদের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স্বাধীনতা</a:t>
            </a:r>
            <a:r>
              <a:rPr lang="en-US" sz="3600" dirty="0" smtClean="0"/>
              <a:t> </a:t>
            </a:r>
            <a:r>
              <a:rPr lang="en-US" sz="3600" dirty="0" err="1" smtClean="0"/>
              <a:t>দিবস</a:t>
            </a:r>
            <a:r>
              <a:rPr lang="en-US" sz="3600" dirty="0" smtClean="0"/>
              <a:t> </a:t>
            </a:r>
            <a:r>
              <a:rPr lang="en-US" sz="3600" dirty="0" err="1" smtClean="0"/>
              <a:t>কবে</a:t>
            </a:r>
            <a:r>
              <a:rPr lang="en-US" sz="3600" dirty="0" smtClean="0"/>
              <a:t>? </a:t>
            </a:r>
          </a:p>
          <a:p>
            <a:r>
              <a:rPr lang="en-US" sz="3600" dirty="0" smtClean="0"/>
              <a:t>২। </a:t>
            </a:r>
            <a:r>
              <a:rPr lang="en-US" sz="3600" dirty="0" err="1" smtClean="0"/>
              <a:t>স্বাধীনতা</a:t>
            </a:r>
            <a:r>
              <a:rPr lang="en-US" sz="3600" dirty="0" smtClean="0"/>
              <a:t> </a:t>
            </a:r>
            <a:r>
              <a:rPr lang="en-US" sz="3600" dirty="0" err="1" smtClean="0"/>
              <a:t>দিবসে</a:t>
            </a:r>
            <a:r>
              <a:rPr lang="en-US" sz="3600" dirty="0" smtClean="0"/>
              <a:t> </a:t>
            </a:r>
            <a:r>
              <a:rPr lang="en-US" sz="3600" dirty="0" err="1" smtClean="0"/>
              <a:t>তোমরা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বিদ্যালয়ে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r>
              <a:rPr lang="en-US" sz="3600" dirty="0" smtClean="0"/>
              <a:t> </a:t>
            </a:r>
            <a:r>
              <a:rPr lang="en-US" sz="3600" dirty="0" err="1" smtClean="0"/>
              <a:t>আয়োজন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করো</a:t>
            </a:r>
            <a:r>
              <a:rPr lang="en-US" sz="3600" dirty="0" smtClean="0"/>
              <a:t>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9994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24398"/>
            <a:ext cx="15452724" cy="22537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" y="0"/>
            <a:ext cx="15452724" cy="697816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1253" y="78830"/>
            <a:ext cx="2018408" cy="14031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85370" y="576401"/>
            <a:ext cx="4445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বাড়ির কাজ</a:t>
            </a:r>
            <a:r>
              <a:rPr lang="bn-BD" dirty="0" smtClean="0"/>
              <a:t> 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5226609" y="379737"/>
            <a:ext cx="4762826" cy="10396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108" y="379737"/>
            <a:ext cx="3054328" cy="18954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618829" y="3371115"/>
            <a:ext cx="10416626" cy="1200329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১। স্বাধীনতা দিবসে তুমি তোমার বিদ্যালয়ে  করো </a:t>
            </a:r>
            <a:r>
              <a:rPr lang="en-US" sz="3600" dirty="0" err="1" smtClean="0"/>
              <a:t>এমন</a:t>
            </a:r>
            <a:r>
              <a:rPr lang="bn-IN" sz="3600" dirty="0" smtClean="0"/>
              <a:t> ৪ টি বাক্য লিখ।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67873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24398"/>
            <a:ext cx="15452724" cy="22537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" y="0"/>
            <a:ext cx="15452724" cy="697816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1253" y="78830"/>
            <a:ext cx="2018408" cy="14031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5" y="991674"/>
            <a:ext cx="12478410" cy="46343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7850" y="204958"/>
            <a:ext cx="10366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</a:rPr>
              <a:t>সবাই ভালো থেক,সুস্থ থেক। সাবধানে থেক।</a:t>
            </a:r>
            <a:endParaRPr lang="en-GB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62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24398"/>
            <a:ext cx="15452724" cy="2253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1253" y="78830"/>
            <a:ext cx="2018408" cy="14031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54199" y="353402"/>
            <a:ext cx="4702681" cy="7078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B0F0"/>
                </a:solidFill>
              </a:rPr>
              <a:t>শিক্ষক পরিচিতি </a:t>
            </a:r>
            <a:endParaRPr lang="en-GB" sz="40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54907" y="3147365"/>
            <a:ext cx="78749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মো রফিকুল ইসলাম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bn-IN" sz="2800" dirty="0" smtClean="0"/>
              <a:t> শিক্ষক </a:t>
            </a:r>
          </a:p>
          <a:p>
            <a:r>
              <a:rPr lang="bn-IN" sz="2800" dirty="0" smtClean="0"/>
              <a:t>দক্ষিন কামারকাঠী সরকারি প্রাথমিক বিদ্যালয় </a:t>
            </a:r>
          </a:p>
          <a:p>
            <a:r>
              <a:rPr lang="bn-IN" sz="2800" dirty="0" smtClean="0"/>
              <a:t>নেছারাবাদ পিরোজপুর। </a:t>
            </a:r>
            <a:endParaRPr lang="en-GB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414" y="465045"/>
            <a:ext cx="3389586" cy="49056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768" y="0"/>
            <a:ext cx="15355617" cy="69060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6124" y="95308"/>
            <a:ext cx="15166425" cy="676269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2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24398"/>
            <a:ext cx="15452724" cy="2253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1253" y="78830"/>
            <a:ext cx="2018408" cy="14031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768" y="0"/>
            <a:ext cx="15355617" cy="69060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6124" y="95308"/>
            <a:ext cx="15166425" cy="665862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88" y="791568"/>
            <a:ext cx="5078945" cy="4800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82656" y="406848"/>
            <a:ext cx="4864745" cy="76944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25577" y="3308969"/>
            <a:ext cx="4821823" cy="144655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শ্রেণি তৃতীয়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বিষয় বাংলা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24398"/>
            <a:ext cx="15452724" cy="2253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1253" y="78830"/>
            <a:ext cx="2018408" cy="14031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768" y="0"/>
            <a:ext cx="15355617" cy="69060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6124" y="95308"/>
            <a:ext cx="15166425" cy="665862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07626" y="251879"/>
            <a:ext cx="1035794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/>
              <a:t> </a:t>
            </a:r>
            <a:r>
              <a:rPr lang="bn-IN" sz="3200" dirty="0"/>
              <a:t>এই পাঠ শেষে শিক্ষার্থীরা </a:t>
            </a:r>
          </a:p>
          <a:p>
            <a:r>
              <a:rPr lang="bn-IN" sz="2800" dirty="0">
                <a:solidFill>
                  <a:srgbClr val="7030A0"/>
                </a:solidFill>
              </a:rPr>
              <a:t>শোনাঃ </a:t>
            </a:r>
          </a:p>
          <a:p>
            <a:r>
              <a:rPr lang="bn-IN" dirty="0"/>
              <a:t>১।১।১। বর্ণ ও যুক্তবর্ণ সহযোগে তৈরি শব্দ শুনে স্পষ্ট ও শুদ্ধভাবে বলতে পারবে।</a:t>
            </a:r>
          </a:p>
          <a:p>
            <a:r>
              <a:rPr lang="bn-IN" dirty="0"/>
              <a:t>২।১।২ কবিতা শুনে বুঝতে পারবে।</a:t>
            </a:r>
          </a:p>
          <a:p>
            <a:endParaRPr lang="bn-IN" dirty="0"/>
          </a:p>
          <a:p>
            <a:r>
              <a:rPr lang="bn-IN" sz="2800" dirty="0">
                <a:solidFill>
                  <a:srgbClr val="7030A0"/>
                </a:solidFill>
              </a:rPr>
              <a:t>বলাঃ</a:t>
            </a:r>
          </a:p>
          <a:p>
            <a:r>
              <a:rPr lang="bn-IN" dirty="0"/>
              <a:t>১।১।১। যুক্তবর্ণ দিয়ে গঠিত শব্দ স্পষ্ট ও শুদ্ধভাবে বলতে পারবে।</a:t>
            </a:r>
          </a:p>
          <a:p>
            <a:r>
              <a:rPr lang="bn-IN" dirty="0"/>
              <a:t>২।১।৩। পাঠ্যবইয়ের কবিতা শ্রবণযোগ্য স্বরে আবৃত্তি করতে পারবে। </a:t>
            </a:r>
          </a:p>
          <a:p>
            <a:endParaRPr lang="bn-IN" dirty="0"/>
          </a:p>
          <a:p>
            <a:r>
              <a:rPr lang="bn-IN" sz="2800" dirty="0">
                <a:solidFill>
                  <a:srgbClr val="7030A0"/>
                </a:solidFill>
              </a:rPr>
              <a:t>পড়াঃ</a:t>
            </a:r>
          </a:p>
          <a:p>
            <a:r>
              <a:rPr lang="bn-IN" dirty="0"/>
              <a:t>১।৪।১। পাঠ্যপুস্তকের শব্দ শ্রবণযোগ্য স্পষ্ট স্বরে ও প্রমিত উচ্চারণে পড়তে পারবে।</a:t>
            </a:r>
          </a:p>
          <a:p>
            <a:r>
              <a:rPr lang="bn-IN" dirty="0"/>
              <a:t>২।২।২। প্রমিত উচ্চারণে কবিতা আবৃত্তি করতে পারবে। </a:t>
            </a:r>
          </a:p>
          <a:p>
            <a:endParaRPr lang="bn-IN" dirty="0"/>
          </a:p>
          <a:p>
            <a:r>
              <a:rPr lang="bn-IN" sz="2800" dirty="0">
                <a:solidFill>
                  <a:srgbClr val="7030A0"/>
                </a:solidFill>
              </a:rPr>
              <a:t>লেখাঃ</a:t>
            </a:r>
          </a:p>
          <a:p>
            <a:r>
              <a:rPr lang="bn-IN" dirty="0"/>
              <a:t>১।৪।১। যুক্তব্যঞ্জন ভেঙ্গে লিখতে পারবে।</a:t>
            </a:r>
          </a:p>
          <a:p>
            <a:r>
              <a:rPr lang="bn-IN" dirty="0"/>
              <a:t>১।৫।১। পাঠে ব্যবহৃত শব্দ দিয়ে নতুন বাক্য লিখতে পারবে।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062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24398"/>
            <a:ext cx="15452724" cy="2253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1253" y="78830"/>
            <a:ext cx="2018408" cy="14031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768" y="0"/>
            <a:ext cx="15355617" cy="69060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6124" y="95308"/>
            <a:ext cx="15166425" cy="665862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71" y="1054533"/>
            <a:ext cx="9301575" cy="42426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7829" y="169335"/>
            <a:ext cx="8270070" cy="58477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চল আমরা একটি ছবি দেখে আসি।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874" y="2872841"/>
            <a:ext cx="3180057" cy="707886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জাতীয়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স্মৃতিসৌধ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08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24398"/>
            <a:ext cx="15452724" cy="2253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1253" y="78830"/>
            <a:ext cx="2018408" cy="14031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768" y="0"/>
            <a:ext cx="15355617" cy="69060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6124" y="95308"/>
            <a:ext cx="15166425" cy="665862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475297" y="2513551"/>
            <a:ext cx="6905186" cy="584775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আমাদের স্বাধীনতা দিবস কবে?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5297" y="3801068"/>
            <a:ext cx="6338478" cy="92333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২৬ মার্চ</a:t>
            </a:r>
            <a:endParaRPr lang="en-GB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75297" y="1000841"/>
            <a:ext cx="6338478" cy="584775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পূর্ব জ্ঞান যাচাই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29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24398"/>
            <a:ext cx="15452724" cy="2253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1253" y="78830"/>
            <a:ext cx="2018408" cy="14031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768" y="0"/>
            <a:ext cx="15355617" cy="69060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6124" y="95308"/>
            <a:ext cx="15166425" cy="665862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82613" y="3062688"/>
            <a:ext cx="9318178" cy="23083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স্বাধীনতা দিবসকে ঘিরে।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পিরিয়ড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নীলা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…..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হাততালি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অনুশীলনী ২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612" y="134324"/>
            <a:ext cx="9318178" cy="292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8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24398"/>
            <a:ext cx="15452724" cy="2253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1253" y="78830"/>
            <a:ext cx="2018408" cy="14031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768" y="0"/>
            <a:ext cx="15355617" cy="69060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6124" y="95308"/>
            <a:ext cx="15166425" cy="665862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04901" y="4618446"/>
            <a:ext cx="10417282" cy="9394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377" y="311466"/>
            <a:ext cx="5375873" cy="41296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37118" y="4795786"/>
            <a:ext cx="855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তোমার বাংলা বইয়ের ২</a:t>
            </a:r>
            <a:r>
              <a:rPr lang="en-US" sz="3200" dirty="0"/>
              <a:t>৮</a:t>
            </a:r>
            <a:r>
              <a:rPr lang="bn-IN" sz="3200" dirty="0" smtClean="0"/>
              <a:t> পৃষ্ঠা খোল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822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24398"/>
            <a:ext cx="15452724" cy="2253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1253" y="78830"/>
            <a:ext cx="2018408" cy="14031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768" y="0"/>
            <a:ext cx="15355617" cy="69060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6124" y="95308"/>
            <a:ext cx="15166425" cy="665862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2947" y="1388089"/>
            <a:ext cx="144122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নীলার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হাতে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শক্ত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কাগজে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বানানো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জাতীয়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পতাকা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। </a:t>
            </a:r>
          </a:p>
          <a:p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রূপাঃ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দাও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আমি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ওটা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লাগিয়ে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দিচ্ছি।ওটা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লাগাতে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হবে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গাছের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মগডালে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।</a:t>
            </a:r>
            <a:r>
              <a:rPr lang="bn-IN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n-US" sz="3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রবিঃ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(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হেসে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)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ধন্যবাদ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,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আপামণি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।</a:t>
            </a:r>
          </a:p>
          <a:p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রঙিন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কাগজের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শিকল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ফুল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আর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পাতা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বানানো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ছিল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।</a:t>
            </a:r>
          </a:p>
          <a:p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শ্রেণিকক্ষের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চারদিকে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মালার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মতো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সেগুলো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ঝুলিয়ে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দিল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রবি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ও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পারুল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।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নীল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সাদা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রাংতার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ফিতে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মালার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মাঝে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মাঝে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ঝুলিয়ে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দিল।চারদিকটা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তখন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ঝলমল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করে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উঠল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। </a:t>
            </a:r>
          </a:p>
          <a:p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রুপাঃ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খুব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সুন্দর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কাজ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হয়েছে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তোমাদের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। ২৬ এ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মার্চ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স্বাধীনতা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দিবসে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তোমাদের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কাজের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জন্য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পুরস্কার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দেওয়া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হবে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।</a:t>
            </a:r>
          </a:p>
          <a:p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খুশিতে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সকলে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হাততালি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দিল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।</a:t>
            </a:r>
            <a:endParaRPr lang="en-GB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96883" y="237069"/>
            <a:ext cx="606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স্বাধীনতা দিবসকে ঘিরে</a:t>
            </a:r>
            <a:endParaRPr lang="en-GB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468" y="220723"/>
            <a:ext cx="5797096" cy="165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9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7773</TotalTime>
  <Words>450</Words>
  <Application>Microsoft Office PowerPoint</Application>
  <PresentationFormat>Custom</PresentationFormat>
  <Paragraphs>102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Rafiqul  Islam</cp:lastModifiedBy>
  <cp:revision>293</cp:revision>
  <dcterms:created xsi:type="dcterms:W3CDTF">2021-06-21T03:09:36Z</dcterms:created>
  <dcterms:modified xsi:type="dcterms:W3CDTF">2021-08-13T12:33:13Z</dcterms:modified>
</cp:coreProperties>
</file>