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44" r:id="rId3"/>
    <p:sldMasterId id="2147483756" r:id="rId4"/>
  </p:sldMasterIdLst>
  <p:notesMasterIdLst>
    <p:notesMasterId r:id="rId23"/>
  </p:notesMasterIdLst>
  <p:sldIdLst>
    <p:sldId id="279" r:id="rId5"/>
    <p:sldId id="287" r:id="rId6"/>
    <p:sldId id="259" r:id="rId7"/>
    <p:sldId id="280" r:id="rId8"/>
    <p:sldId id="269" r:id="rId9"/>
    <p:sldId id="278" r:id="rId10"/>
    <p:sldId id="263" r:id="rId11"/>
    <p:sldId id="267" r:id="rId12"/>
    <p:sldId id="270" r:id="rId13"/>
    <p:sldId id="271" r:id="rId14"/>
    <p:sldId id="272" r:id="rId15"/>
    <p:sldId id="273" r:id="rId16"/>
    <p:sldId id="274" r:id="rId17"/>
    <p:sldId id="264" r:id="rId18"/>
    <p:sldId id="282" r:id="rId19"/>
    <p:sldId id="265" r:id="rId20"/>
    <p:sldId id="266" r:id="rId21"/>
    <p:sldId id="275" r:id="rId22"/>
  </p:sldIdLst>
  <p:sldSz cx="15452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456" y="-270"/>
      </p:cViewPr>
      <p:guideLst>
        <p:guide orient="horz" pos="2160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618E0-FA14-4EDB-9D32-D78BC32E3732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A90893-31D3-4873-8CE3-AAEE8BC9865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050387-D7E0-4EA0-A033-59755586DFC3}" type="parTrans" cxnId="{8AB49C79-238A-4773-BA96-581501DB5191}">
      <dgm:prSet/>
      <dgm:spPr/>
      <dgm:t>
        <a:bodyPr/>
        <a:lstStyle/>
        <a:p>
          <a:endParaRPr lang="en-US"/>
        </a:p>
      </dgm:t>
    </dgm:pt>
    <dgm:pt modelId="{D406A7E7-1F15-45D9-ADEE-82858EA1B02B}" type="sibTrans" cxnId="{8AB49C79-238A-4773-BA96-581501DB5191}">
      <dgm:prSet/>
      <dgm:spPr/>
      <dgm:t>
        <a:bodyPr/>
        <a:lstStyle/>
        <a:p>
          <a:endParaRPr lang="en-US"/>
        </a:p>
      </dgm:t>
    </dgm:pt>
    <dgm:pt modelId="{40DC4609-2D76-4CA4-95D5-CFF28AC4DAC4}">
      <dgm:prSet phldrT="[Text]" custT="1"/>
      <dgm:spPr/>
      <dgm:t>
        <a:bodyPr/>
        <a:lstStyle/>
        <a:p>
          <a:r>
            <a:rPr lang="en-US" sz="2000" b="1" dirty="0"/>
            <a:t>আহসান হাবীব</a:t>
          </a:r>
        </a:p>
      </dgm:t>
    </dgm:pt>
    <dgm:pt modelId="{DAC1E197-302E-46A2-8BB8-019E996D6D46}" type="parTrans" cxnId="{325D617F-5C5E-4391-8973-A4F50BF94A16}">
      <dgm:prSet/>
      <dgm:spPr/>
      <dgm:t>
        <a:bodyPr/>
        <a:lstStyle/>
        <a:p>
          <a:endParaRPr lang="en-US"/>
        </a:p>
      </dgm:t>
    </dgm:pt>
    <dgm:pt modelId="{4FA97009-FBFB-43C1-86DD-778ACE8ADBFF}" type="sibTrans" cxnId="{325D617F-5C5E-4391-8973-A4F50BF94A16}">
      <dgm:prSet/>
      <dgm:spPr/>
      <dgm:t>
        <a:bodyPr/>
        <a:lstStyle/>
        <a:p>
          <a:endParaRPr lang="en-US"/>
        </a:p>
      </dgm:t>
    </dgm:pt>
    <dgm:pt modelId="{925D6568-33B0-4B5D-BF8D-B23E694C122F}">
      <dgm:prSet phldrT="[Text]" custT="1"/>
      <dgm:spPr/>
      <dgm:t>
        <a:bodyPr/>
        <a:lstStyle/>
        <a:p>
          <a:r>
            <a:rPr lang="en-US" sz="1400" dirty="0"/>
            <a:t>			 </a:t>
          </a:r>
          <a:r>
            <a:rPr lang="bn-IN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bn-BD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পিরোজপুর</a:t>
          </a:r>
          <a:endParaRPr lang="en-US" sz="3200" b="1" dirty="0"/>
        </a:p>
        <a:p>
          <a:endParaRPr lang="en-US" sz="1400" dirty="0"/>
        </a:p>
      </dgm:t>
    </dgm:pt>
    <dgm:pt modelId="{B37ECA07-EC33-41D9-9218-6C5C57C8BAAC}" type="parTrans" cxnId="{6E64F3F5-5436-4C35-B342-3723E08DFE7D}">
      <dgm:prSet/>
      <dgm:spPr/>
      <dgm:t>
        <a:bodyPr/>
        <a:lstStyle/>
        <a:p>
          <a:endParaRPr lang="en-US"/>
        </a:p>
      </dgm:t>
    </dgm:pt>
    <dgm:pt modelId="{A4D0EE09-E944-4049-84C9-5DBE37610F23}" type="sibTrans" cxnId="{6E64F3F5-5436-4C35-B342-3723E08DFE7D}">
      <dgm:prSet/>
      <dgm:spPr/>
      <dgm:t>
        <a:bodyPr/>
        <a:lstStyle/>
        <a:p>
          <a:endParaRPr lang="en-US"/>
        </a:p>
      </dgm:t>
    </dgm:pt>
    <dgm:pt modelId="{8D1956E5-DCD2-48D6-A2F5-55206D15E75B}">
      <dgm:prSet phldrT="[Text]" custT="1"/>
      <dgm:spPr/>
      <dgm:t>
        <a:bodyPr/>
        <a:lstStyle/>
        <a:p>
          <a:r>
            <a:rPr lang="bn-IN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IN" sz="2000" b="1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r>
            <a:rPr lang="bn-BD" sz="2000" b="1" dirty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endParaRPr lang="en-US" sz="2000" b="1" dirty="0"/>
        </a:p>
      </dgm:t>
    </dgm:pt>
    <dgm:pt modelId="{3A838E96-3E29-4B5B-95C5-9DDA90AC7FB4}" type="parTrans" cxnId="{7E1788BD-2C10-44C4-8EE3-A7F2A8963D2C}">
      <dgm:prSet/>
      <dgm:spPr/>
      <dgm:t>
        <a:bodyPr/>
        <a:lstStyle/>
        <a:p>
          <a:endParaRPr lang="en-US"/>
        </a:p>
      </dgm:t>
    </dgm:pt>
    <dgm:pt modelId="{C179ECD5-0DBC-4055-84B2-5D2F3A51ACBB}" type="sibTrans" cxnId="{7E1788BD-2C10-44C4-8EE3-A7F2A8963D2C}">
      <dgm:prSet/>
      <dgm:spPr/>
      <dgm:t>
        <a:bodyPr/>
        <a:lstStyle/>
        <a:p>
          <a:endParaRPr lang="en-US"/>
        </a:p>
      </dgm:t>
    </dgm:pt>
    <dgm:pt modelId="{C25D2175-BBF4-479A-900F-6D9BAD1D318E}">
      <dgm:prSet phldrT="[Text]" custT="1"/>
      <dgm:spPr/>
      <dgm:t>
        <a:bodyPr/>
        <a:lstStyle/>
        <a:p>
          <a:r>
            <a:rPr lang="bn-BD" sz="2000" b="1" dirty="0"/>
            <a:t>বই বৃস্টিপড়ে টাপুর টুপুর </a:t>
          </a:r>
          <a:endParaRPr lang="en-US" sz="2000" b="1" dirty="0"/>
        </a:p>
      </dgm:t>
    </dgm:pt>
    <dgm:pt modelId="{F789A514-0C5E-4567-A342-7E2FB433C2A1}" type="parTrans" cxnId="{13FF87E3-90D0-4CFB-90B7-9DA1210498D2}">
      <dgm:prSet/>
      <dgm:spPr/>
      <dgm:t>
        <a:bodyPr/>
        <a:lstStyle/>
        <a:p>
          <a:endParaRPr lang="en-US"/>
        </a:p>
      </dgm:t>
    </dgm:pt>
    <dgm:pt modelId="{749CFF1A-EFE4-4539-B17E-0D98269B621B}" type="sibTrans" cxnId="{13FF87E3-90D0-4CFB-90B7-9DA1210498D2}">
      <dgm:prSet/>
      <dgm:spPr/>
      <dgm:t>
        <a:bodyPr/>
        <a:lstStyle/>
        <a:p>
          <a:endParaRPr lang="en-US"/>
        </a:p>
      </dgm:t>
    </dgm:pt>
    <dgm:pt modelId="{2508F08D-0433-4D1E-9BB2-A40C373DC832}">
      <dgm:prSet phldrT="[Text]" custT="1"/>
      <dgm:spPr/>
      <dgm:t>
        <a:bodyPr/>
        <a:lstStyle/>
        <a:p>
          <a:r>
            <a:rPr lang="bn-BD" sz="2800" b="1" dirty="0"/>
            <a:t>জন্ম ১৯১৭</a:t>
          </a:r>
          <a:endParaRPr lang="en-US" sz="2800" b="1" dirty="0"/>
        </a:p>
      </dgm:t>
    </dgm:pt>
    <dgm:pt modelId="{6534A7BD-E9D6-43EA-9A94-576B057EDA2F}" type="parTrans" cxnId="{3A6A7D2F-7A51-4DE4-A17B-48A70F76C4A4}">
      <dgm:prSet/>
      <dgm:spPr/>
      <dgm:t>
        <a:bodyPr/>
        <a:lstStyle/>
        <a:p>
          <a:endParaRPr lang="en-US"/>
        </a:p>
      </dgm:t>
    </dgm:pt>
    <dgm:pt modelId="{3F8FC7EC-5AE5-4C8F-8CF0-C09C9035614F}" type="sibTrans" cxnId="{3A6A7D2F-7A51-4DE4-A17B-48A70F76C4A4}">
      <dgm:prSet/>
      <dgm:spPr/>
      <dgm:t>
        <a:bodyPr/>
        <a:lstStyle/>
        <a:p>
          <a:endParaRPr lang="en-US"/>
        </a:p>
      </dgm:t>
    </dgm:pt>
    <dgm:pt modelId="{3801AACE-BD58-42E8-A17F-D9E0C4DD227B}">
      <dgm:prSet custT="1"/>
      <dgm:spPr/>
      <dgm:t>
        <a:bodyPr/>
        <a:lstStyle/>
        <a:p>
          <a:r>
            <a:rPr lang="bn-IN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১৯৮৫</a:t>
          </a:r>
          <a:endParaRPr lang="bn-IN" sz="2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A5C819-5207-4763-B8D9-377112BCAA20}" type="parTrans" cxnId="{F492E5A2-C87A-4C55-992D-61AFA1382B92}">
      <dgm:prSet/>
      <dgm:spPr/>
      <dgm:t>
        <a:bodyPr/>
        <a:lstStyle/>
        <a:p>
          <a:endParaRPr lang="en-US"/>
        </a:p>
      </dgm:t>
    </dgm:pt>
    <dgm:pt modelId="{18BB4BEA-96F4-48F5-B0E6-F933E135AB40}" type="sibTrans" cxnId="{F492E5A2-C87A-4C55-992D-61AFA1382B92}">
      <dgm:prSet/>
      <dgm:spPr/>
      <dgm:t>
        <a:bodyPr/>
        <a:lstStyle/>
        <a:p>
          <a:endParaRPr lang="en-US"/>
        </a:p>
      </dgm:t>
    </dgm:pt>
    <dgm:pt modelId="{A200F318-E8EB-4020-9FB6-0A47E805463F}" type="pres">
      <dgm:prSet presAssocID="{EBE618E0-FA14-4EDB-9D32-D78BC32E37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AEF0-1599-4496-8D6E-AE73733F9DBE}" type="pres">
      <dgm:prSet presAssocID="{4FA90893-31D3-4873-8CE3-AAEE8BC98654}" presName="centerShape" presStyleLbl="node0" presStyleIdx="0" presStyleCnt="1" custScaleX="141286" custScaleY="136209" custLinFactNeighborX="-1928" custLinFactNeighborY="-3084"/>
      <dgm:spPr/>
      <dgm:t>
        <a:bodyPr/>
        <a:lstStyle/>
        <a:p>
          <a:endParaRPr lang="en-US"/>
        </a:p>
      </dgm:t>
    </dgm:pt>
    <dgm:pt modelId="{6DAA6B09-5FB1-4FFA-BEB9-F58D37195C4B}" type="pres">
      <dgm:prSet presAssocID="{DAC1E197-302E-46A2-8BB8-019E996D6D46}" presName="Name9" presStyleLbl="parChTrans1D2" presStyleIdx="0" presStyleCnt="6"/>
      <dgm:spPr/>
      <dgm:t>
        <a:bodyPr/>
        <a:lstStyle/>
        <a:p>
          <a:endParaRPr lang="en-US"/>
        </a:p>
      </dgm:t>
    </dgm:pt>
    <dgm:pt modelId="{B9084C9C-CD51-4653-B7B4-CAE49AE300A2}" type="pres">
      <dgm:prSet presAssocID="{DAC1E197-302E-46A2-8BB8-019E996D6D4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7FF7382-F49B-4B10-8F5E-2F7E8D717B46}" type="pres">
      <dgm:prSet presAssocID="{40DC4609-2D76-4CA4-95D5-CFF28AC4DA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EC398-50EF-4AF0-A51E-2E8E027406FA}" type="pres">
      <dgm:prSet presAssocID="{B37ECA07-EC33-41D9-9218-6C5C57C8BAAC}" presName="Name9" presStyleLbl="parChTrans1D2" presStyleIdx="1" presStyleCnt="6"/>
      <dgm:spPr/>
      <dgm:t>
        <a:bodyPr/>
        <a:lstStyle/>
        <a:p>
          <a:endParaRPr lang="en-US"/>
        </a:p>
      </dgm:t>
    </dgm:pt>
    <dgm:pt modelId="{C8EB2EF4-E676-40E6-BAF7-8E904B3DC57D}" type="pres">
      <dgm:prSet presAssocID="{B37ECA07-EC33-41D9-9218-6C5C57C8BAA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85CEBE1-1EFF-4FA4-859C-9C417877491E}" type="pres">
      <dgm:prSet presAssocID="{925D6568-33B0-4B5D-BF8D-B23E694C12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648EF-44D2-4071-84A4-EC7609534BFA}" type="pres">
      <dgm:prSet presAssocID="{3A838E96-3E29-4B5B-95C5-9DDA90AC7FB4}" presName="Name9" presStyleLbl="parChTrans1D2" presStyleIdx="2" presStyleCnt="6"/>
      <dgm:spPr/>
      <dgm:t>
        <a:bodyPr/>
        <a:lstStyle/>
        <a:p>
          <a:endParaRPr lang="en-US"/>
        </a:p>
      </dgm:t>
    </dgm:pt>
    <dgm:pt modelId="{58CCA6F3-F9B8-492A-96B0-2449AE5E391A}" type="pres">
      <dgm:prSet presAssocID="{3A838E96-3E29-4B5B-95C5-9DDA90AC7FB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DC890F7-9F0D-4AF6-B6B2-3BB1CA7FCF6B}" type="pres">
      <dgm:prSet presAssocID="{8D1956E5-DCD2-48D6-A2F5-55206D15E7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B7AC-4A61-4D65-AACA-9C01187188EF}" type="pres">
      <dgm:prSet presAssocID="{F789A514-0C5E-4567-A342-7E2FB433C2A1}" presName="Name9" presStyleLbl="parChTrans1D2" presStyleIdx="3" presStyleCnt="6"/>
      <dgm:spPr/>
      <dgm:t>
        <a:bodyPr/>
        <a:lstStyle/>
        <a:p>
          <a:endParaRPr lang="en-US"/>
        </a:p>
      </dgm:t>
    </dgm:pt>
    <dgm:pt modelId="{7FEAC7FE-2094-4074-801B-3F18FEC82FD9}" type="pres">
      <dgm:prSet presAssocID="{F789A514-0C5E-4567-A342-7E2FB433C2A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5E2BF2D-E09C-4F64-B9BF-C9C1B7D13C52}" type="pres">
      <dgm:prSet presAssocID="{C25D2175-BBF4-479A-900F-6D9BAD1D31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96318-D13D-498F-8BF7-981DA743A887}" type="pres">
      <dgm:prSet presAssocID="{C3A5C819-5207-4763-B8D9-377112BCAA20}" presName="Name9" presStyleLbl="parChTrans1D2" presStyleIdx="4" presStyleCnt="6"/>
      <dgm:spPr/>
      <dgm:t>
        <a:bodyPr/>
        <a:lstStyle/>
        <a:p>
          <a:endParaRPr lang="en-US"/>
        </a:p>
      </dgm:t>
    </dgm:pt>
    <dgm:pt modelId="{A8C8EEB0-11F7-4006-9B4B-5C6D63AA4DD2}" type="pres">
      <dgm:prSet presAssocID="{C3A5C819-5207-4763-B8D9-377112BCAA2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1DB8713-5A7B-4169-8779-F2E16325D85B}" type="pres">
      <dgm:prSet presAssocID="{3801AACE-BD58-42E8-A17F-D9E0C4DD22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C8CA1-1D93-416F-8FF4-EB3D90C80C6E}" type="pres">
      <dgm:prSet presAssocID="{6534A7BD-E9D6-43EA-9A94-576B057EDA2F}" presName="Name9" presStyleLbl="parChTrans1D2" presStyleIdx="5" presStyleCnt="6"/>
      <dgm:spPr/>
      <dgm:t>
        <a:bodyPr/>
        <a:lstStyle/>
        <a:p>
          <a:endParaRPr lang="en-US"/>
        </a:p>
      </dgm:t>
    </dgm:pt>
    <dgm:pt modelId="{15125629-3C0A-4D2A-90D1-F4BC8F636616}" type="pres">
      <dgm:prSet presAssocID="{6534A7BD-E9D6-43EA-9A94-576B057EDA2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1E39E5A-4B6E-4031-B39B-594887974CF9}" type="pres">
      <dgm:prSet presAssocID="{2508F08D-0433-4D1E-9BB2-A40C373DC83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B919A-43AA-4F0D-B9FF-8B926797F7BD}" type="presOf" srcId="{3A838E96-3E29-4B5B-95C5-9DDA90AC7FB4}" destId="{3A1648EF-44D2-4071-84A4-EC7609534BFA}" srcOrd="0" destOrd="0" presId="urn:microsoft.com/office/officeart/2005/8/layout/radial1"/>
    <dgm:cxn modelId="{29418AEF-869F-4399-BAF9-A091B3BC3349}" type="presOf" srcId="{40DC4609-2D76-4CA4-95D5-CFF28AC4DAC4}" destId="{77FF7382-F49B-4B10-8F5E-2F7E8D717B46}" srcOrd="0" destOrd="0" presId="urn:microsoft.com/office/officeart/2005/8/layout/radial1"/>
    <dgm:cxn modelId="{EDC42E20-242F-41DA-AE44-9AE592529DBE}" type="presOf" srcId="{C3A5C819-5207-4763-B8D9-377112BCAA20}" destId="{A8C8EEB0-11F7-4006-9B4B-5C6D63AA4DD2}" srcOrd="1" destOrd="0" presId="urn:microsoft.com/office/officeart/2005/8/layout/radial1"/>
    <dgm:cxn modelId="{3A6A7D2F-7A51-4DE4-A17B-48A70F76C4A4}" srcId="{4FA90893-31D3-4873-8CE3-AAEE8BC98654}" destId="{2508F08D-0433-4D1E-9BB2-A40C373DC832}" srcOrd="5" destOrd="0" parTransId="{6534A7BD-E9D6-43EA-9A94-576B057EDA2F}" sibTransId="{3F8FC7EC-5AE5-4C8F-8CF0-C09C9035614F}"/>
    <dgm:cxn modelId="{83FAB80F-6DAA-42CE-AF84-3748F65CE587}" type="presOf" srcId="{3A838E96-3E29-4B5B-95C5-9DDA90AC7FB4}" destId="{58CCA6F3-F9B8-492A-96B0-2449AE5E391A}" srcOrd="1" destOrd="0" presId="urn:microsoft.com/office/officeart/2005/8/layout/radial1"/>
    <dgm:cxn modelId="{469E41D5-F333-4F49-81FC-C0234233DD6F}" type="presOf" srcId="{F789A514-0C5E-4567-A342-7E2FB433C2A1}" destId="{7FEAC7FE-2094-4074-801B-3F18FEC82FD9}" srcOrd="1" destOrd="0" presId="urn:microsoft.com/office/officeart/2005/8/layout/radial1"/>
    <dgm:cxn modelId="{BB707BE7-E589-44FC-8CF4-AF9C9C60CDEA}" type="presOf" srcId="{DAC1E197-302E-46A2-8BB8-019E996D6D46}" destId="{B9084C9C-CD51-4653-B7B4-CAE49AE300A2}" srcOrd="1" destOrd="0" presId="urn:microsoft.com/office/officeart/2005/8/layout/radial1"/>
    <dgm:cxn modelId="{13FF87E3-90D0-4CFB-90B7-9DA1210498D2}" srcId="{4FA90893-31D3-4873-8CE3-AAEE8BC98654}" destId="{C25D2175-BBF4-479A-900F-6D9BAD1D318E}" srcOrd="3" destOrd="0" parTransId="{F789A514-0C5E-4567-A342-7E2FB433C2A1}" sibTransId="{749CFF1A-EFE4-4539-B17E-0D98269B621B}"/>
    <dgm:cxn modelId="{FAF779EB-FEF9-48C3-BCCF-09888BB1BAE5}" type="presOf" srcId="{F789A514-0C5E-4567-A342-7E2FB433C2A1}" destId="{4B1BB7AC-4A61-4D65-AACA-9C01187188EF}" srcOrd="0" destOrd="0" presId="urn:microsoft.com/office/officeart/2005/8/layout/radial1"/>
    <dgm:cxn modelId="{D5D72F36-38D3-4884-86B7-529A892CD575}" type="presOf" srcId="{6534A7BD-E9D6-43EA-9A94-576B057EDA2F}" destId="{15125629-3C0A-4D2A-90D1-F4BC8F636616}" srcOrd="1" destOrd="0" presId="urn:microsoft.com/office/officeart/2005/8/layout/radial1"/>
    <dgm:cxn modelId="{325D617F-5C5E-4391-8973-A4F50BF94A16}" srcId="{4FA90893-31D3-4873-8CE3-AAEE8BC98654}" destId="{40DC4609-2D76-4CA4-95D5-CFF28AC4DAC4}" srcOrd="0" destOrd="0" parTransId="{DAC1E197-302E-46A2-8BB8-019E996D6D46}" sibTransId="{4FA97009-FBFB-43C1-86DD-778ACE8ADBFF}"/>
    <dgm:cxn modelId="{BC1252EF-53F5-467E-A9B8-47890293E618}" type="presOf" srcId="{3801AACE-BD58-42E8-A17F-D9E0C4DD227B}" destId="{01DB8713-5A7B-4169-8779-F2E16325D85B}" srcOrd="0" destOrd="0" presId="urn:microsoft.com/office/officeart/2005/8/layout/radial1"/>
    <dgm:cxn modelId="{EDF82089-17B7-4CF8-B27C-6C9B802B7510}" type="presOf" srcId="{2508F08D-0433-4D1E-9BB2-A40C373DC832}" destId="{61E39E5A-4B6E-4031-B39B-594887974CF9}" srcOrd="0" destOrd="0" presId="urn:microsoft.com/office/officeart/2005/8/layout/radial1"/>
    <dgm:cxn modelId="{DFFDA14D-8D35-45B7-97B4-49E0E0DDE119}" type="presOf" srcId="{B37ECA07-EC33-41D9-9218-6C5C57C8BAAC}" destId="{C8EB2EF4-E676-40E6-BAF7-8E904B3DC57D}" srcOrd="1" destOrd="0" presId="urn:microsoft.com/office/officeart/2005/8/layout/radial1"/>
    <dgm:cxn modelId="{F492E5A2-C87A-4C55-992D-61AFA1382B92}" srcId="{4FA90893-31D3-4873-8CE3-AAEE8BC98654}" destId="{3801AACE-BD58-42E8-A17F-D9E0C4DD227B}" srcOrd="4" destOrd="0" parTransId="{C3A5C819-5207-4763-B8D9-377112BCAA20}" sibTransId="{18BB4BEA-96F4-48F5-B0E6-F933E135AB40}"/>
    <dgm:cxn modelId="{6363CADB-EACA-4899-BFC7-628D3DBA9C13}" type="presOf" srcId="{8D1956E5-DCD2-48D6-A2F5-55206D15E75B}" destId="{4DC890F7-9F0D-4AF6-B6B2-3BB1CA7FCF6B}" srcOrd="0" destOrd="0" presId="urn:microsoft.com/office/officeart/2005/8/layout/radial1"/>
    <dgm:cxn modelId="{8AB49C79-238A-4773-BA96-581501DB5191}" srcId="{EBE618E0-FA14-4EDB-9D32-D78BC32E3732}" destId="{4FA90893-31D3-4873-8CE3-AAEE8BC98654}" srcOrd="0" destOrd="0" parTransId="{F8050387-D7E0-4EA0-A033-59755586DFC3}" sibTransId="{D406A7E7-1F15-45D9-ADEE-82858EA1B02B}"/>
    <dgm:cxn modelId="{3BDAB25F-35A1-4BDD-B551-CFCEFD2532F4}" type="presOf" srcId="{C25D2175-BBF4-479A-900F-6D9BAD1D318E}" destId="{D5E2BF2D-E09C-4F64-B9BF-C9C1B7D13C52}" srcOrd="0" destOrd="0" presId="urn:microsoft.com/office/officeart/2005/8/layout/radial1"/>
    <dgm:cxn modelId="{5B285592-462E-458A-B797-2AD36FD3B2D4}" type="presOf" srcId="{B37ECA07-EC33-41D9-9218-6C5C57C8BAAC}" destId="{A58EC398-50EF-4AF0-A51E-2E8E027406FA}" srcOrd="0" destOrd="0" presId="urn:microsoft.com/office/officeart/2005/8/layout/radial1"/>
    <dgm:cxn modelId="{71090F80-2072-488B-8FC1-AE8FC05CAB81}" type="presOf" srcId="{925D6568-33B0-4B5D-BF8D-B23E694C122F}" destId="{385CEBE1-1EFF-4FA4-859C-9C417877491E}" srcOrd="0" destOrd="0" presId="urn:microsoft.com/office/officeart/2005/8/layout/radial1"/>
    <dgm:cxn modelId="{E9DC0B1A-E546-465B-86A8-5D57736E674F}" type="presOf" srcId="{4FA90893-31D3-4873-8CE3-AAEE8BC98654}" destId="{6256AEF0-1599-4496-8D6E-AE73733F9DBE}" srcOrd="0" destOrd="0" presId="urn:microsoft.com/office/officeart/2005/8/layout/radial1"/>
    <dgm:cxn modelId="{6E64F3F5-5436-4C35-B342-3723E08DFE7D}" srcId="{4FA90893-31D3-4873-8CE3-AAEE8BC98654}" destId="{925D6568-33B0-4B5D-BF8D-B23E694C122F}" srcOrd="1" destOrd="0" parTransId="{B37ECA07-EC33-41D9-9218-6C5C57C8BAAC}" sibTransId="{A4D0EE09-E944-4049-84C9-5DBE37610F23}"/>
    <dgm:cxn modelId="{3B121857-FDBF-4BCB-B0BA-AD5FAD26136D}" type="presOf" srcId="{DAC1E197-302E-46A2-8BB8-019E996D6D46}" destId="{6DAA6B09-5FB1-4FFA-BEB9-F58D37195C4B}" srcOrd="0" destOrd="0" presId="urn:microsoft.com/office/officeart/2005/8/layout/radial1"/>
    <dgm:cxn modelId="{7E1788BD-2C10-44C4-8EE3-A7F2A8963D2C}" srcId="{4FA90893-31D3-4873-8CE3-AAEE8BC98654}" destId="{8D1956E5-DCD2-48D6-A2F5-55206D15E75B}" srcOrd="2" destOrd="0" parTransId="{3A838E96-3E29-4B5B-95C5-9DDA90AC7FB4}" sibTransId="{C179ECD5-0DBC-4055-84B2-5D2F3A51ACBB}"/>
    <dgm:cxn modelId="{46D99B33-8B22-4ED8-93C0-0B67A2C2A528}" type="presOf" srcId="{EBE618E0-FA14-4EDB-9D32-D78BC32E3732}" destId="{A200F318-E8EB-4020-9FB6-0A47E805463F}" srcOrd="0" destOrd="0" presId="urn:microsoft.com/office/officeart/2005/8/layout/radial1"/>
    <dgm:cxn modelId="{7D30D655-B222-4E38-A1F5-FEB995E171C4}" type="presOf" srcId="{C3A5C819-5207-4763-B8D9-377112BCAA20}" destId="{64696318-D13D-498F-8BF7-981DA743A887}" srcOrd="0" destOrd="0" presId="urn:microsoft.com/office/officeart/2005/8/layout/radial1"/>
    <dgm:cxn modelId="{339F89B9-DF8E-48F0-9BA0-5A85A3A714B4}" type="presOf" srcId="{6534A7BD-E9D6-43EA-9A94-576B057EDA2F}" destId="{55DC8CA1-1D93-416F-8FF4-EB3D90C80C6E}" srcOrd="0" destOrd="0" presId="urn:microsoft.com/office/officeart/2005/8/layout/radial1"/>
    <dgm:cxn modelId="{EA5DD6B4-C676-44D1-B94E-A1D5C32358AD}" type="presParOf" srcId="{A200F318-E8EB-4020-9FB6-0A47E805463F}" destId="{6256AEF0-1599-4496-8D6E-AE73733F9DBE}" srcOrd="0" destOrd="0" presId="urn:microsoft.com/office/officeart/2005/8/layout/radial1"/>
    <dgm:cxn modelId="{F680354D-1985-4E72-8F21-9D44061B5C0D}" type="presParOf" srcId="{A200F318-E8EB-4020-9FB6-0A47E805463F}" destId="{6DAA6B09-5FB1-4FFA-BEB9-F58D37195C4B}" srcOrd="1" destOrd="0" presId="urn:microsoft.com/office/officeart/2005/8/layout/radial1"/>
    <dgm:cxn modelId="{0C065E57-43E4-4CE5-97EB-C45E48F28BCB}" type="presParOf" srcId="{6DAA6B09-5FB1-4FFA-BEB9-F58D37195C4B}" destId="{B9084C9C-CD51-4653-B7B4-CAE49AE300A2}" srcOrd="0" destOrd="0" presId="urn:microsoft.com/office/officeart/2005/8/layout/radial1"/>
    <dgm:cxn modelId="{C4561CE0-2E8D-4A58-A3A1-2E12D3520CED}" type="presParOf" srcId="{A200F318-E8EB-4020-9FB6-0A47E805463F}" destId="{77FF7382-F49B-4B10-8F5E-2F7E8D717B46}" srcOrd="2" destOrd="0" presId="urn:microsoft.com/office/officeart/2005/8/layout/radial1"/>
    <dgm:cxn modelId="{6BC6E317-E7A0-487B-85F1-691755407B63}" type="presParOf" srcId="{A200F318-E8EB-4020-9FB6-0A47E805463F}" destId="{A58EC398-50EF-4AF0-A51E-2E8E027406FA}" srcOrd="3" destOrd="0" presId="urn:microsoft.com/office/officeart/2005/8/layout/radial1"/>
    <dgm:cxn modelId="{FA2B5755-C72F-42CF-868D-135D88196F89}" type="presParOf" srcId="{A58EC398-50EF-4AF0-A51E-2E8E027406FA}" destId="{C8EB2EF4-E676-40E6-BAF7-8E904B3DC57D}" srcOrd="0" destOrd="0" presId="urn:microsoft.com/office/officeart/2005/8/layout/radial1"/>
    <dgm:cxn modelId="{72C312AE-007C-40EC-98FA-3EB159333091}" type="presParOf" srcId="{A200F318-E8EB-4020-9FB6-0A47E805463F}" destId="{385CEBE1-1EFF-4FA4-859C-9C417877491E}" srcOrd="4" destOrd="0" presId="urn:microsoft.com/office/officeart/2005/8/layout/radial1"/>
    <dgm:cxn modelId="{34EC92C7-A30E-4F78-BCBD-666E885F5ED2}" type="presParOf" srcId="{A200F318-E8EB-4020-9FB6-0A47E805463F}" destId="{3A1648EF-44D2-4071-84A4-EC7609534BFA}" srcOrd="5" destOrd="0" presId="urn:microsoft.com/office/officeart/2005/8/layout/radial1"/>
    <dgm:cxn modelId="{B9FAE7ED-F796-405E-BB49-D14E8D36FB74}" type="presParOf" srcId="{3A1648EF-44D2-4071-84A4-EC7609534BFA}" destId="{58CCA6F3-F9B8-492A-96B0-2449AE5E391A}" srcOrd="0" destOrd="0" presId="urn:microsoft.com/office/officeart/2005/8/layout/radial1"/>
    <dgm:cxn modelId="{B7C79C63-CDDE-434F-841F-55B83060C61C}" type="presParOf" srcId="{A200F318-E8EB-4020-9FB6-0A47E805463F}" destId="{4DC890F7-9F0D-4AF6-B6B2-3BB1CA7FCF6B}" srcOrd="6" destOrd="0" presId="urn:microsoft.com/office/officeart/2005/8/layout/radial1"/>
    <dgm:cxn modelId="{C264FBE7-E8AE-4489-86EB-00EFB16D8CF7}" type="presParOf" srcId="{A200F318-E8EB-4020-9FB6-0A47E805463F}" destId="{4B1BB7AC-4A61-4D65-AACA-9C01187188EF}" srcOrd="7" destOrd="0" presId="urn:microsoft.com/office/officeart/2005/8/layout/radial1"/>
    <dgm:cxn modelId="{0EE5279D-95E8-4B2F-AF26-E77A30B860BB}" type="presParOf" srcId="{4B1BB7AC-4A61-4D65-AACA-9C01187188EF}" destId="{7FEAC7FE-2094-4074-801B-3F18FEC82FD9}" srcOrd="0" destOrd="0" presId="urn:microsoft.com/office/officeart/2005/8/layout/radial1"/>
    <dgm:cxn modelId="{C0ECA362-62F1-4054-9705-87143216B14D}" type="presParOf" srcId="{A200F318-E8EB-4020-9FB6-0A47E805463F}" destId="{D5E2BF2D-E09C-4F64-B9BF-C9C1B7D13C52}" srcOrd="8" destOrd="0" presId="urn:microsoft.com/office/officeart/2005/8/layout/radial1"/>
    <dgm:cxn modelId="{03DBBE2E-CCD5-4822-BC12-70808514C1FA}" type="presParOf" srcId="{A200F318-E8EB-4020-9FB6-0A47E805463F}" destId="{64696318-D13D-498F-8BF7-981DA743A887}" srcOrd="9" destOrd="0" presId="urn:microsoft.com/office/officeart/2005/8/layout/radial1"/>
    <dgm:cxn modelId="{4CE4A2C2-534D-4F6C-A215-025CFA95D92F}" type="presParOf" srcId="{64696318-D13D-498F-8BF7-981DA743A887}" destId="{A8C8EEB0-11F7-4006-9B4B-5C6D63AA4DD2}" srcOrd="0" destOrd="0" presId="urn:microsoft.com/office/officeart/2005/8/layout/radial1"/>
    <dgm:cxn modelId="{EA0A883E-404A-4A87-8261-1A9E437B5BD1}" type="presParOf" srcId="{A200F318-E8EB-4020-9FB6-0A47E805463F}" destId="{01DB8713-5A7B-4169-8779-F2E16325D85B}" srcOrd="10" destOrd="0" presId="urn:microsoft.com/office/officeart/2005/8/layout/radial1"/>
    <dgm:cxn modelId="{36C5AEEF-5E54-48B2-A0F0-5286373CE070}" type="presParOf" srcId="{A200F318-E8EB-4020-9FB6-0A47E805463F}" destId="{55DC8CA1-1D93-416F-8FF4-EB3D90C80C6E}" srcOrd="11" destOrd="0" presId="urn:microsoft.com/office/officeart/2005/8/layout/radial1"/>
    <dgm:cxn modelId="{E36A31F4-20EC-4E60-BDC8-4DB8AD75A70C}" type="presParOf" srcId="{55DC8CA1-1D93-416F-8FF4-EB3D90C80C6E}" destId="{15125629-3C0A-4D2A-90D1-F4BC8F636616}" srcOrd="0" destOrd="0" presId="urn:microsoft.com/office/officeart/2005/8/layout/radial1"/>
    <dgm:cxn modelId="{6F415A70-3393-45F1-9095-DACC71524A81}" type="presParOf" srcId="{A200F318-E8EB-4020-9FB6-0A47E805463F}" destId="{61E39E5A-4B6E-4031-B39B-594887974CF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AEF0-1599-4496-8D6E-AE73733F9DBE}">
      <dsp:nvSpPr>
        <dsp:cNvPr id="0" name=""/>
        <dsp:cNvSpPr/>
      </dsp:nvSpPr>
      <dsp:spPr>
        <a:xfrm>
          <a:off x="4021807" y="1573197"/>
          <a:ext cx="2108375" cy="2032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330571" y="1870866"/>
        <a:ext cx="1490847" cy="1437274"/>
      </dsp:txXfrm>
    </dsp:sp>
    <dsp:sp modelId="{6DAA6B09-5FB1-4FFA-BEB9-F58D37195C4B}">
      <dsp:nvSpPr>
        <dsp:cNvPr id="0" name=""/>
        <dsp:cNvSpPr/>
      </dsp:nvSpPr>
      <dsp:spPr>
        <a:xfrm rot="16341194">
          <a:off x="5088012" y="1529995"/>
          <a:ext cx="6197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61974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7450" y="1541483"/>
        <a:ext cx="3098" cy="3098"/>
      </dsp:txXfrm>
    </dsp:sp>
    <dsp:sp modelId="{77FF7382-F49B-4B10-8F5E-2F7E8D717B46}">
      <dsp:nvSpPr>
        <dsp:cNvPr id="0" name=""/>
        <dsp:cNvSpPr/>
      </dsp:nvSpPr>
      <dsp:spPr>
        <a:xfrm>
          <a:off x="4404771" y="20425"/>
          <a:ext cx="1492274" cy="14922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আহসান হাবীব</a:t>
          </a:r>
        </a:p>
      </dsp:txBody>
      <dsp:txXfrm>
        <a:off x="4623309" y="238963"/>
        <a:ext cx="1055198" cy="1055198"/>
      </dsp:txXfrm>
    </dsp:sp>
    <dsp:sp modelId="{A58EC398-50EF-4AF0-A51E-2E8E027406FA}">
      <dsp:nvSpPr>
        <dsp:cNvPr id="0" name=""/>
        <dsp:cNvSpPr/>
      </dsp:nvSpPr>
      <dsp:spPr>
        <a:xfrm rot="20048840">
          <a:off x="6009893" y="2085166"/>
          <a:ext cx="160049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60049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5917" y="2094202"/>
        <a:ext cx="8002" cy="8002"/>
      </dsp:txXfrm>
    </dsp:sp>
    <dsp:sp modelId="{385CEBE1-1EFF-4FA4-859C-9C417877491E}">
      <dsp:nvSpPr>
        <dsp:cNvPr id="0" name=""/>
        <dsp:cNvSpPr/>
      </dsp:nvSpPr>
      <dsp:spPr>
        <a:xfrm>
          <a:off x="6087259" y="991810"/>
          <a:ext cx="1492274" cy="1492274"/>
        </a:xfrm>
        <a:prstGeom prst="ellipse">
          <a:avLst/>
        </a:prstGeom>
        <a:solidFill>
          <a:schemeClr val="accent4">
            <a:hueOff val="329087"/>
            <a:satOff val="1426"/>
            <a:lumOff val="94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		 </a:t>
          </a:r>
          <a:r>
            <a:rPr lang="bn-IN" sz="20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bn-BD" sz="24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পিরোজপুর</a:t>
          </a:r>
          <a:endParaRPr lang="en-US" sz="32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305797" y="1210348"/>
        <a:ext cx="1055198" cy="1055198"/>
      </dsp:txXfrm>
    </dsp:sp>
    <dsp:sp modelId="{3A1648EF-44D2-4071-84A4-EC7609534BFA}">
      <dsp:nvSpPr>
        <dsp:cNvPr id="0" name=""/>
        <dsp:cNvSpPr/>
      </dsp:nvSpPr>
      <dsp:spPr>
        <a:xfrm rot="1910232">
          <a:off x="5941258" y="3200431"/>
          <a:ext cx="27926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79264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3909" y="3206486"/>
        <a:ext cx="13963" cy="13963"/>
      </dsp:txXfrm>
    </dsp:sp>
    <dsp:sp modelId="{4DC890F7-9F0D-4AF6-B6B2-3BB1CA7FCF6B}">
      <dsp:nvSpPr>
        <dsp:cNvPr id="0" name=""/>
        <dsp:cNvSpPr/>
      </dsp:nvSpPr>
      <dsp:spPr>
        <a:xfrm>
          <a:off x="6087259" y="2934581"/>
          <a:ext cx="1492274" cy="1492274"/>
        </a:xfrm>
        <a:prstGeom prst="ellipse">
          <a:avLst/>
        </a:prstGeom>
        <a:solidFill>
          <a:schemeClr val="accent4">
            <a:hueOff val="658174"/>
            <a:satOff val="2853"/>
            <a:lumOff val="1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r>
            <a:rPr lang="bn-BD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endParaRPr lang="en-US" sz="2000" b="1" kern="1200" dirty="0"/>
        </a:p>
      </dsp:txBody>
      <dsp:txXfrm>
        <a:off x="6305797" y="3153119"/>
        <a:ext cx="1055198" cy="1055198"/>
      </dsp:txXfrm>
    </dsp:sp>
    <dsp:sp modelId="{4B1BB7AC-4A61-4D65-AACA-9C01187188EF}">
      <dsp:nvSpPr>
        <dsp:cNvPr id="0" name=""/>
        <dsp:cNvSpPr/>
      </dsp:nvSpPr>
      <dsp:spPr>
        <a:xfrm rot="5275197">
          <a:off x="4967621" y="3742785"/>
          <a:ext cx="301469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301469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0819" y="3748285"/>
        <a:ext cx="15073" cy="15073"/>
      </dsp:txXfrm>
    </dsp:sp>
    <dsp:sp modelId="{D5E2BF2D-E09C-4F64-B9BF-C9C1B7D13C52}">
      <dsp:nvSpPr>
        <dsp:cNvPr id="0" name=""/>
        <dsp:cNvSpPr/>
      </dsp:nvSpPr>
      <dsp:spPr>
        <a:xfrm>
          <a:off x="4404771" y="3905966"/>
          <a:ext cx="1492274" cy="1492274"/>
        </a:xfrm>
        <a:prstGeom prst="ellipse">
          <a:avLst/>
        </a:prstGeom>
        <a:solidFill>
          <a:schemeClr val="accent4">
            <a:hueOff val="987261"/>
            <a:satOff val="4279"/>
            <a:lumOff val="282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/>
            <a:t>বই বৃস্টিপড়ে টাপুর টুপুর </a:t>
          </a:r>
          <a:endParaRPr lang="en-US" sz="2000" b="1" kern="1200" dirty="0"/>
        </a:p>
      </dsp:txBody>
      <dsp:txXfrm>
        <a:off x="4623309" y="4124504"/>
        <a:ext cx="1055198" cy="1055198"/>
      </dsp:txXfrm>
    </dsp:sp>
    <dsp:sp modelId="{64696318-D13D-498F-8BF7-981DA743A887}">
      <dsp:nvSpPr>
        <dsp:cNvPr id="0" name=""/>
        <dsp:cNvSpPr/>
      </dsp:nvSpPr>
      <dsp:spPr>
        <a:xfrm rot="8749890">
          <a:off x="4072386" y="3205096"/>
          <a:ext cx="155026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55026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46024" y="3214257"/>
        <a:ext cx="7751" cy="7751"/>
      </dsp:txXfrm>
    </dsp:sp>
    <dsp:sp modelId="{01DB8713-5A7B-4169-8779-F2E16325D85B}">
      <dsp:nvSpPr>
        <dsp:cNvPr id="0" name=""/>
        <dsp:cNvSpPr/>
      </dsp:nvSpPr>
      <dsp:spPr>
        <a:xfrm>
          <a:off x="2722282" y="2934581"/>
          <a:ext cx="1492274" cy="1492274"/>
        </a:xfrm>
        <a:prstGeom prst="ellipse">
          <a:avLst/>
        </a:prstGeom>
        <a:solidFill>
          <a:schemeClr val="accent4">
            <a:hueOff val="1316347"/>
            <a:satOff val="5706"/>
            <a:lumOff val="3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8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১৯৮৫</a:t>
          </a:r>
          <a:endParaRPr lang="bn-IN" sz="28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0820" y="3153119"/>
        <a:ext cx="1055198" cy="1055198"/>
      </dsp:txXfrm>
    </dsp:sp>
    <dsp:sp modelId="{55DC8CA1-1D93-416F-8FF4-EB3D90C80C6E}">
      <dsp:nvSpPr>
        <dsp:cNvPr id="0" name=""/>
        <dsp:cNvSpPr/>
      </dsp:nvSpPr>
      <dsp:spPr>
        <a:xfrm rot="12474648">
          <a:off x="4126164" y="2080617"/>
          <a:ext cx="2752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7524" y="1303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39238" y="2092966"/>
        <a:ext cx="1376" cy="1376"/>
      </dsp:txXfrm>
    </dsp:sp>
    <dsp:sp modelId="{61E39E5A-4B6E-4031-B39B-594887974CF9}">
      <dsp:nvSpPr>
        <dsp:cNvPr id="0" name=""/>
        <dsp:cNvSpPr/>
      </dsp:nvSpPr>
      <dsp:spPr>
        <a:xfrm>
          <a:off x="2722282" y="991810"/>
          <a:ext cx="1492274" cy="1492274"/>
        </a:xfrm>
        <a:prstGeom prst="ellipse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/>
            <a:t>জন্ম ১৯১৭</a:t>
          </a:r>
          <a:endParaRPr lang="en-US" sz="2800" b="1" kern="1200" dirty="0"/>
        </a:p>
      </dsp:txBody>
      <dsp:txXfrm>
        <a:off x="2940820" y="1210348"/>
        <a:ext cx="1055198" cy="105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8A38-0D3E-4694-BB99-FFDD186451B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" y="1143000"/>
            <a:ext cx="6953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9EF1-321C-4F4D-9D89-8EA4A820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অজানা</a:t>
            </a:r>
            <a:r>
              <a:rPr lang="bn-BD" baseline="0" dirty="0"/>
              <a:t> শব্দ যেমন নি ঘাটা , করি নেই করা নেই  ............বোর্ডে কাজ করব ওদের বাক্য তৈরী করতে বলব।</a:t>
            </a:r>
          </a:p>
          <a:p>
            <a:endParaRPr lang="bn-BD" baseline="0" dirty="0"/>
          </a:p>
          <a:p>
            <a:endParaRPr lang="bn-BD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1546077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73215" y="6442525"/>
            <a:ext cx="3476863" cy="365125"/>
          </a:xfrm>
        </p:spPr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0616" y="6442525"/>
            <a:ext cx="5215295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78" y="6442525"/>
            <a:ext cx="349229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5647891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9278099" y="467785"/>
            <a:ext cx="6179079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9141" y="1023868"/>
            <a:ext cx="480828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9141" y="4945377"/>
            <a:ext cx="480828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190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4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507885" y="362425"/>
            <a:ext cx="4430971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9337" y="507037"/>
            <a:ext cx="199195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8313" y="524373"/>
            <a:ext cx="7553453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59338" y="6296616"/>
            <a:ext cx="3176219" cy="365125"/>
          </a:xfrm>
        </p:spPr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8312" y="6296616"/>
            <a:ext cx="755345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1790577" y="2772397"/>
            <a:ext cx="5383267" cy="765879"/>
          </a:xfrm>
        </p:spPr>
        <p:txBody>
          <a:bodyPr/>
          <a:lstStyle>
            <a:lvl1pPr algn="l">
              <a:defRPr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11548456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573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54527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54527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77" y="4960137"/>
            <a:ext cx="98511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3487" y="4960137"/>
            <a:ext cx="405634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2988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237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291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54527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54527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7" y="4960137"/>
            <a:ext cx="9851112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3487" y="4960137"/>
            <a:ext cx="405634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2988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6276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029" y="585216"/>
            <a:ext cx="12319685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028" y="2286000"/>
            <a:ext cx="6026563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1151" y="2286000"/>
            <a:ext cx="6026563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131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029" y="2179636"/>
            <a:ext cx="6026563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029" y="2967788"/>
            <a:ext cx="6026563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93138" y="2179636"/>
            <a:ext cx="6026563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93138" y="2967788"/>
            <a:ext cx="6026563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164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73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72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8029" y="471509"/>
            <a:ext cx="5562981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465" y="822960"/>
            <a:ext cx="7197107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8029" y="2257506"/>
            <a:ext cx="5562981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09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624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7" y="4960138"/>
            <a:ext cx="98511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544886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3487" y="4960138"/>
            <a:ext cx="405634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29887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05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04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8" y="762000"/>
            <a:ext cx="3331994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5535" y="762000"/>
            <a:ext cx="9609663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2748498" y="-63014"/>
            <a:ext cx="0" cy="11589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7820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591" y="1122363"/>
            <a:ext cx="115895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591" y="3602038"/>
            <a:ext cx="11589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0572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446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7" y="1709739"/>
            <a:ext cx="133279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327" y="4589464"/>
            <a:ext cx="133279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993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375" y="1825625"/>
            <a:ext cx="656740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2942" y="1825625"/>
            <a:ext cx="656740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859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365126"/>
            <a:ext cx="133279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388" y="1681163"/>
            <a:ext cx="65372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388" y="2505075"/>
            <a:ext cx="65372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2942" y="1681163"/>
            <a:ext cx="65694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942" y="2505075"/>
            <a:ext cx="656942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754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918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1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1" y="-4679"/>
            <a:ext cx="15463644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3108655" y="1262064"/>
            <a:ext cx="9235418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87694" y="6296731"/>
            <a:ext cx="347686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1643" y="6296731"/>
            <a:ext cx="5215295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192" y="6296731"/>
            <a:ext cx="3525460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052" y="1830580"/>
            <a:ext cx="7426895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4787" y="4176132"/>
            <a:ext cx="5787768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90932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5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5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287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6" y="365125"/>
            <a:ext cx="33319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375" y="365125"/>
            <a:ext cx="980282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01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591" y="1122363"/>
            <a:ext cx="115895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591" y="3602038"/>
            <a:ext cx="11589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076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7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7" y="1709739"/>
            <a:ext cx="133279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327" y="4589464"/>
            <a:ext cx="133279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755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375" y="1825625"/>
            <a:ext cx="656740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2942" y="1825625"/>
            <a:ext cx="656740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43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365126"/>
            <a:ext cx="133279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388" y="1681163"/>
            <a:ext cx="65372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388" y="2505075"/>
            <a:ext cx="65372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2942" y="1681163"/>
            <a:ext cx="65694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942" y="2505075"/>
            <a:ext cx="656942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715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33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311" y="2438400"/>
            <a:ext cx="5273242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1312" y="2438400"/>
            <a:ext cx="5273242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848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190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096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88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340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6" y="365125"/>
            <a:ext cx="33319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375" y="365125"/>
            <a:ext cx="980282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82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310" y="566928"/>
            <a:ext cx="11116244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8311" y="2456408"/>
            <a:ext cx="5273242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311" y="3316640"/>
            <a:ext cx="527324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61312" y="2456408"/>
            <a:ext cx="5273242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61312" y="3316640"/>
            <a:ext cx="527324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85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507885" y="362425"/>
            <a:ext cx="4430971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494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10865143" y="453682"/>
            <a:ext cx="432129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3508" y="1503907"/>
            <a:ext cx="4090961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72" y="441414"/>
            <a:ext cx="9628853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3508" y="3223804"/>
            <a:ext cx="4090961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3592" y="6286501"/>
            <a:ext cx="4090961" cy="365125"/>
          </a:xfrm>
        </p:spPr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172" y="6286501"/>
            <a:ext cx="96288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3508" y="373605"/>
            <a:ext cx="4090961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742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10865143" y="453682"/>
            <a:ext cx="432129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3508" y="1503910"/>
            <a:ext cx="409464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02696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3507" y="3223806"/>
            <a:ext cx="4091109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43507" y="6291073"/>
            <a:ext cx="4091109" cy="365125"/>
          </a:xfrm>
        </p:spPr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174" y="6291073"/>
            <a:ext cx="96309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3507" y="373607"/>
            <a:ext cx="4091109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95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507885" y="362425"/>
            <a:ext cx="4430971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8313" y="568345"/>
            <a:ext cx="11116242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8313" y="2438400"/>
            <a:ext cx="11116242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7691" y="6296616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8311" y="6296616"/>
            <a:ext cx="7183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199" y="723329"/>
            <a:ext cx="2388313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3718313" y="2176009"/>
            <a:ext cx="1111624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8029" y="585216"/>
            <a:ext cx="1231968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030" y="2286000"/>
            <a:ext cx="1231968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8031" y="6470704"/>
            <a:ext cx="27302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8165" y="6470704"/>
            <a:ext cx="747979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5756" y="6470704"/>
            <a:ext cx="123407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65795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375" y="365126"/>
            <a:ext cx="1332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75" y="1825625"/>
            <a:ext cx="13327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375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8715" y="6356351"/>
            <a:ext cx="5215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487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375" y="365126"/>
            <a:ext cx="1332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75" y="1825625"/>
            <a:ext cx="13327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375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8715" y="6356351"/>
            <a:ext cx="5215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487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tmp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2725" cy="68580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3187125" y="2209800"/>
            <a:ext cx="8981896" cy="2590800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9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418199" y="4542854"/>
            <a:ext cx="10272549" cy="1594708"/>
            <a:chOff x="3444339" y="4653691"/>
            <a:chExt cx="8104908" cy="1594708"/>
          </a:xfrm>
        </p:grpSpPr>
        <p:sp>
          <p:nvSpPr>
            <p:cNvPr id="5" name="TextBox 4"/>
            <p:cNvSpPr txBox="1"/>
            <p:nvPr/>
          </p:nvSpPr>
          <p:spPr>
            <a:xfrm>
              <a:off x="3444339" y="5035546"/>
              <a:ext cx="7557653" cy="8309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 যাব নিয়ে যাব কত কড়ি দেবে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3444339" y="4653691"/>
              <a:ext cx="8104908" cy="1594708"/>
            </a:xfrm>
            <a:prstGeom prst="wedgeEllipseCallout">
              <a:avLst>
                <a:gd name="adj1" fmla="val 33724"/>
                <a:gd name="adj2" fmla="val -185758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anUp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477" y="104422"/>
            <a:ext cx="14522687" cy="3740728"/>
            <a:chOff x="478059" y="595746"/>
            <a:chExt cx="11458212" cy="3740728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-1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60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29194" y="506940"/>
            <a:ext cx="13483504" cy="3630634"/>
            <a:chOff x="969818" y="1192679"/>
            <a:chExt cx="10638310" cy="301984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92" y="1192679"/>
              <a:ext cx="3863436" cy="2901116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8" y="1192679"/>
              <a:ext cx="4197927" cy="3019846"/>
            </a:xfrm>
            <a:prstGeom prst="rect">
              <a:avLst/>
            </a:prstGeom>
          </p:spPr>
        </p:pic>
      </p:grpSp>
      <p:sp>
        <p:nvSpPr>
          <p:cNvPr id="6" name="Oval Callout 5"/>
          <p:cNvSpPr/>
          <p:nvPr/>
        </p:nvSpPr>
        <p:spPr>
          <a:xfrm>
            <a:off x="4977804" y="4275939"/>
            <a:ext cx="10615401" cy="1502151"/>
          </a:xfrm>
          <a:prstGeom prst="wedgeEllipseCallout">
            <a:avLst>
              <a:gd name="adj1" fmla="val -39734"/>
              <a:gd name="adj2" fmla="val -97078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sz="4000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 নেই কড়া নেই আর কিবা নেবে?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477" y="104422"/>
            <a:ext cx="14522687" cy="3740728"/>
            <a:chOff x="478059" y="595746"/>
            <a:chExt cx="11458212" cy="37407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505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92" y="761458"/>
            <a:ext cx="5958578" cy="30787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39914" y="4184073"/>
            <a:ext cx="10764227" cy="1579418"/>
            <a:chOff x="1136073" y="4184073"/>
            <a:chExt cx="8492836" cy="1579418"/>
          </a:xfrm>
        </p:grpSpPr>
        <p:sp>
          <p:nvSpPr>
            <p:cNvPr id="6" name="TextBox 5"/>
            <p:cNvSpPr txBox="1"/>
            <p:nvPr/>
          </p:nvSpPr>
          <p:spPr>
            <a:xfrm>
              <a:off x="1979776" y="4467439"/>
              <a:ext cx="680543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সোনা মুখে সোনা হাসি তার কিছু দিও</a:t>
              </a:r>
              <a:r>
                <a:rPr lang="bn-IN" sz="40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36073" y="4184073"/>
              <a:ext cx="8492836" cy="1579418"/>
            </a:xfrm>
            <a:prstGeom prst="wedgeEllipseCallout">
              <a:avLst>
                <a:gd name="adj1" fmla="val 47626"/>
                <a:gd name="adj2" fmla="val -159004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64" y="761458"/>
            <a:ext cx="4201796" cy="28960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1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716" y="235528"/>
            <a:ext cx="14205971" cy="4391888"/>
            <a:chOff x="445244" y="803424"/>
            <a:chExt cx="10391356" cy="313416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946" y="1107209"/>
              <a:ext cx="3687654" cy="283037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44" y="803424"/>
              <a:ext cx="3820058" cy="31341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359035" y="5056909"/>
            <a:ext cx="10307671" cy="1343891"/>
            <a:chOff x="3106713" y="4627417"/>
            <a:chExt cx="8132619" cy="1343891"/>
          </a:xfrm>
        </p:grpSpPr>
        <p:sp>
          <p:nvSpPr>
            <p:cNvPr id="5" name="TextBox 4"/>
            <p:cNvSpPr txBox="1"/>
            <p:nvPr/>
          </p:nvSpPr>
          <p:spPr>
            <a:xfrm>
              <a:off x="3634833" y="4883863"/>
              <a:ext cx="7076378" cy="8309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হাসি টুকু নিও আর খুশিটুকু নি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3106713" y="4627417"/>
              <a:ext cx="8132619" cy="1343891"/>
            </a:xfrm>
            <a:prstGeom prst="wedgeEllipseCallout">
              <a:avLst>
                <a:gd name="adj1" fmla="val -38694"/>
                <a:gd name="adj2" fmla="val -150181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7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229" y="2299857"/>
            <a:ext cx="10799348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আবৃত্তি</a:t>
            </a:r>
            <a:endParaRPr lang="en-US" sz="138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3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855" y="2458388"/>
            <a:ext cx="7276713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229" y="2299857"/>
            <a:ext cx="10799348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38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13800" dirty="0">
              <a:ln w="285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17" y="2147456"/>
            <a:ext cx="13766974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আবৃত্তি</a:t>
            </a:r>
            <a:endParaRPr lang="en-US" sz="1380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237148" y="3120771"/>
            <a:ext cx="9640394" cy="2171148"/>
            <a:chOff x="281652" y="3205341"/>
            <a:chExt cx="7606146" cy="2171148"/>
          </a:xfrm>
        </p:grpSpPr>
        <p:sp>
          <p:nvSpPr>
            <p:cNvPr id="8" name="TextBox 7"/>
            <p:cNvSpPr txBox="1"/>
            <p:nvPr/>
          </p:nvSpPr>
          <p:spPr>
            <a:xfrm>
              <a:off x="281652" y="3205341"/>
              <a:ext cx="7606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***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পরের চরণটি লেখ</a:t>
              </a:r>
              <a:r>
                <a:rPr lang="bn-IN" sz="60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***</a:t>
              </a:r>
              <a:endPara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6353" y="4216097"/>
              <a:ext cx="746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কড়ি নেই কড়া নেই আর কিবা নেবে?</a:t>
              </a:r>
              <a:endPara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72248" y="5376489"/>
              <a:ext cx="5098473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081768" y="5942448"/>
            <a:ext cx="12248381" cy="707886"/>
            <a:chOff x="2431475" y="5137648"/>
            <a:chExt cx="9663814" cy="707886"/>
          </a:xfrm>
        </p:grpSpPr>
        <p:sp>
          <p:nvSpPr>
            <p:cNvPr id="11" name="5-Point Star 10"/>
            <p:cNvSpPr/>
            <p:nvPr/>
          </p:nvSpPr>
          <p:spPr>
            <a:xfrm>
              <a:off x="2431475" y="5199524"/>
              <a:ext cx="471054" cy="41563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37434" y="5137648"/>
              <a:ext cx="9157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হাটে বা বাজারে গেলে তুমি কী কী করবে তা </a:t>
              </a:r>
              <a:r>
                <a:rPr lang="bn-IN" sz="4000" dirty="0">
                  <a:ln w="9525">
                    <a:noFill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টি বাক্যে লেখ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40611" y="1356493"/>
            <a:ext cx="272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25667" y="48402"/>
            <a:ext cx="7682461" cy="2152478"/>
            <a:chOff x="2902529" y="464162"/>
            <a:chExt cx="6061362" cy="2152478"/>
          </a:xfrm>
        </p:grpSpPr>
        <p:sp>
          <p:nvSpPr>
            <p:cNvPr id="15" name="Horizontal Scroll 14"/>
            <p:cNvSpPr/>
            <p:nvPr/>
          </p:nvSpPr>
          <p:spPr>
            <a:xfrm>
              <a:off x="2902529" y="464162"/>
              <a:ext cx="6061362" cy="2152478"/>
            </a:xfrm>
            <a:prstGeom prst="horizontalScroll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9163" y="802522"/>
              <a:ext cx="4488873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bn-IN" sz="13800" dirty="0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13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78805" y="4714649"/>
            <a:ext cx="829705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 মুখে সোনা হাসি তার কিছু দিও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72944" y="2412885"/>
            <a:ext cx="13212450" cy="707886"/>
            <a:chOff x="1645043" y="1589556"/>
            <a:chExt cx="10424452" cy="707886"/>
          </a:xfrm>
        </p:grpSpPr>
        <p:sp>
          <p:nvSpPr>
            <p:cNvPr id="10" name="Rectangle 9"/>
            <p:cNvSpPr/>
            <p:nvPr/>
          </p:nvSpPr>
          <p:spPr>
            <a:xfrm>
              <a:off x="1817132" y="1589556"/>
              <a:ext cx="102523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 একজন করে শিক্ষার্থীকে ডেকে ছড়াটি আবৃতি করতে বলব</a:t>
              </a:r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645043" y="1596753"/>
              <a:ext cx="344178" cy="46867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2397" y="2403501"/>
            <a:ext cx="163422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8811" y="3385226"/>
            <a:ext cx="2369717" cy="3448748"/>
            <a:chOff x="433005" y="3385226"/>
            <a:chExt cx="1869676" cy="3448748"/>
          </a:xfrm>
        </p:grpSpPr>
        <p:sp>
          <p:nvSpPr>
            <p:cNvPr id="22" name="Rectangle 21"/>
            <p:cNvSpPr/>
            <p:nvPr/>
          </p:nvSpPr>
          <p:spPr>
            <a:xfrm flipH="1">
              <a:off x="2193391" y="3385226"/>
              <a:ext cx="109290" cy="344874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3005" y="4497458"/>
              <a:ext cx="1289382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লিখিত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0265" y="830710"/>
            <a:ext cx="7874976" cy="2178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sz="1660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2725" cy="67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0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48CC08-40C4-43D0-A6EC-F8E16B3745F6}"/>
              </a:ext>
            </a:extLst>
          </p:cNvPr>
          <p:cNvSpPr txBox="1"/>
          <p:nvPr/>
        </p:nvSpPr>
        <p:spPr>
          <a:xfrm>
            <a:off x="3978500" y="533400"/>
            <a:ext cx="7161301" cy="1143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0AA1AC-DCB6-46A1-9DE4-D64F415DC331}"/>
              </a:ext>
            </a:extLst>
          </p:cNvPr>
          <p:cNvSpPr txBox="1"/>
          <p:nvPr/>
        </p:nvSpPr>
        <p:spPr>
          <a:xfrm>
            <a:off x="7057513" y="2310024"/>
            <a:ext cx="8078086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কামারকাঠী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নেছারাবাদ,পিরোজপুর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13" y="1924761"/>
            <a:ext cx="5420526" cy="49332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161702" y="235527"/>
            <a:ext cx="5282913" cy="1784343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717" y="2377794"/>
            <a:ext cx="126620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শোনা:২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১.১-ছড়া শুনে বুঝতে পারবে। </a:t>
            </a:r>
          </a:p>
          <a:p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বলা:২.১.১-পাঠ্য বইয়ের ছড়া বলতে পারবে।</a:t>
            </a:r>
          </a:p>
          <a:p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পড়া:১.৪.২-পাঠে ব্যবহৃত বাক্য শ্রবণ যোগ্য স্পষ্ট স্বরে ও প্রমিত </a:t>
            </a:r>
          </a:p>
          <a:p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উচ্চারণে আবৃত্তি করতে পারবে।</a:t>
            </a:r>
          </a:p>
          <a:p>
            <a:r>
              <a:rPr lang="bn-IN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লেখা:২.৩.১-ছড়া সংশ্লিষ্ট প্রশ্নের উত্তর লিখতে পারবে।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27" y="325836"/>
            <a:ext cx="4054273" cy="36312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23" y="4260277"/>
            <a:ext cx="3845279" cy="23575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9" y="4263592"/>
            <a:ext cx="3992177" cy="23575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09" y="4247827"/>
            <a:ext cx="3824549" cy="23699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9" y="205914"/>
            <a:ext cx="4279260" cy="372698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/>
          <a:stretch/>
        </p:blipFill>
        <p:spPr>
          <a:xfrm>
            <a:off x="5908709" y="325836"/>
            <a:ext cx="3630326" cy="36070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589202" y="854165"/>
            <a:ext cx="7199566" cy="1658455"/>
          </a:xfrm>
          <a:prstGeom prst="wedgeRoundRectCallou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29683" y="854164"/>
            <a:ext cx="7182005" cy="2601598"/>
            <a:chOff x="2826327" y="882663"/>
            <a:chExt cx="5666509" cy="2601598"/>
          </a:xfrm>
        </p:grpSpPr>
        <p:sp>
          <p:nvSpPr>
            <p:cNvPr id="4" name="TextBox 3"/>
            <p:cNvSpPr txBox="1"/>
            <p:nvPr/>
          </p:nvSpPr>
          <p:spPr>
            <a:xfrm>
              <a:off x="2826327" y="882663"/>
              <a:ext cx="5666509" cy="1446550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IN" sz="8800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12058" y="2713116"/>
              <a:ext cx="401505" cy="77114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15962" y="3627760"/>
            <a:ext cx="11858049" cy="2462213"/>
            <a:chOff x="2537352" y="3455763"/>
            <a:chExt cx="9355847" cy="2639556"/>
          </a:xfrm>
        </p:grpSpPr>
        <p:grpSp>
          <p:nvGrpSpPr>
            <p:cNvPr id="9" name="Group 8"/>
            <p:cNvGrpSpPr/>
            <p:nvPr/>
          </p:nvGrpSpPr>
          <p:grpSpPr>
            <a:xfrm>
              <a:off x="2537352" y="3455763"/>
              <a:ext cx="3503230" cy="2639556"/>
              <a:chOff x="1652079" y="3542586"/>
              <a:chExt cx="4219631" cy="315630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466814" y="3576664"/>
                <a:ext cx="3219622" cy="252152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/>
              <a:scene3d>
                <a:camera prst="perspective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52079" y="3542586"/>
                <a:ext cx="4219631" cy="315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8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5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হাটে যাব</a:t>
                </a:r>
              </a:p>
              <a:p>
                <a:endParaRPr lang="en-US" sz="6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08581" y="4279948"/>
              <a:ext cx="5084618" cy="692884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হাটে যাব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……..</a:t>
              </a:r>
              <a:r>
                <a:rPr lang="bn-IN" sz="36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খুশিটুকু নিও।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75926" y="4482511"/>
              <a:ext cx="1012801" cy="24120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1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1851241"/>
              </p:ext>
            </p:extLst>
          </p:nvPr>
        </p:nvGraphicFramePr>
        <p:xfrm>
          <a:off x="2575454" y="719667"/>
          <a:ext cx="103018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6AEF0-1599-4496-8D6E-AE73733F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256AEF0-1599-4496-8D6E-AE73733F9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AA6B09-5FB1-4FFA-BEB9-F58D3719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DAA6B09-5FB1-4FFA-BEB9-F58D3719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F7382-F49B-4B10-8F5E-2F7E8D717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7FF7382-F49B-4B10-8F5E-2F7E8D717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8EC398-50EF-4AF0-A51E-2E8E02740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58EC398-50EF-4AF0-A51E-2E8E02740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CEBE1-1EFF-4FA4-859C-9C417877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85CEBE1-1EFF-4FA4-859C-9C4178774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648EF-44D2-4071-84A4-EC7609534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A1648EF-44D2-4071-84A4-EC7609534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890F7-9F0D-4AF6-B6B2-3BB1CA7FC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DC890F7-9F0D-4AF6-B6B2-3BB1CA7FC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1BB7AC-4A61-4D65-AACA-9C0118718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B1BB7AC-4A61-4D65-AACA-9C0118718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2BF2D-E09C-4F64-B9BF-C9C1B7D1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5E2BF2D-E09C-4F64-B9BF-C9C1B7D13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96318-D13D-498F-8BF7-981DA743A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4696318-D13D-498F-8BF7-981DA743A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B8713-5A7B-4169-8779-F2E16325D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1DB8713-5A7B-4169-8779-F2E16325D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DC8CA1-1D93-416F-8FF4-EB3D90C8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5DC8CA1-1D93-416F-8FF4-EB3D90C8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39E5A-4B6E-4031-B39B-594887974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1E39E5A-4B6E-4031-B39B-594887974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319" y="146442"/>
            <a:ext cx="8086197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</a:t>
            </a:r>
            <a:endParaRPr lang="en-US" sz="8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82" y="1592992"/>
            <a:ext cx="6022763" cy="495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9932" y="3028014"/>
            <a:ext cx="277389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১৪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0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77" y="3424237"/>
            <a:ext cx="60371" cy="952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10" y="327156"/>
            <a:ext cx="10834468" cy="40393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/>
          <a:stretch/>
        </p:blipFill>
        <p:spPr>
          <a:xfrm>
            <a:off x="413214" y="3513266"/>
            <a:ext cx="3477899" cy="2809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53837" y="5102532"/>
            <a:ext cx="8578015" cy="1262081"/>
            <a:chOff x="4080164" y="5061104"/>
            <a:chExt cx="6767943" cy="1262081"/>
          </a:xfrm>
        </p:grpSpPr>
        <p:sp>
          <p:nvSpPr>
            <p:cNvPr id="9" name="Oval Callout 8"/>
            <p:cNvSpPr/>
            <p:nvPr/>
          </p:nvSpPr>
          <p:spPr>
            <a:xfrm>
              <a:off x="4080164" y="5061104"/>
              <a:ext cx="6767943" cy="1262081"/>
            </a:xfrm>
            <a:prstGeom prst="wedgeEllipseCallout">
              <a:avLst>
                <a:gd name="adj1" fmla="val -65180"/>
                <a:gd name="adj2" fmla="val -2828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78483" y="5338202"/>
              <a:ext cx="5971307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হাটে যাব হাটে যাব ঘাটে নেই নাও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9477" y="104422"/>
            <a:ext cx="14522687" cy="3740728"/>
            <a:chOff x="478059" y="595746"/>
            <a:chExt cx="11458212" cy="374072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198834" y="4197928"/>
            <a:ext cx="9780059" cy="1311670"/>
            <a:chOff x="3409275" y="4284691"/>
            <a:chExt cx="8215746" cy="1447287"/>
          </a:xfrm>
        </p:grpSpPr>
        <p:sp>
          <p:nvSpPr>
            <p:cNvPr id="3" name="Oval Callout 2"/>
            <p:cNvSpPr/>
            <p:nvPr/>
          </p:nvSpPr>
          <p:spPr>
            <a:xfrm>
              <a:off x="3409275" y="4284691"/>
              <a:ext cx="8215746" cy="1447287"/>
            </a:xfrm>
            <a:prstGeom prst="wedgeEllipseCallout">
              <a:avLst>
                <a:gd name="adj1" fmla="val -36260"/>
                <a:gd name="adj2" fmla="val -127821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00562" y="4437563"/>
              <a:ext cx="7024256" cy="76659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2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নিঘাটা নায়ের মাঝি আমায় নিয়ে যাও</a:t>
              </a:r>
              <a:r>
                <a:rPr lang="bn-IN" sz="4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0"/>
            <a:ext cx="15452725" cy="6858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1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</TotalTime>
  <Words>223</Words>
  <Application>Microsoft Office PowerPoint</Application>
  <PresentationFormat>Custom</PresentationFormat>
  <Paragraphs>50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Feathered</vt:lpstr>
      <vt:lpstr>1_Integral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Didar Hossain</dc:creator>
  <cp:lastModifiedBy>Rafiqul  Islam</cp:lastModifiedBy>
  <cp:revision>49</cp:revision>
  <dcterms:modified xsi:type="dcterms:W3CDTF">2021-08-13T16:46:09Z</dcterms:modified>
</cp:coreProperties>
</file>