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70" r:id="rId8"/>
    <p:sldId id="277" r:id="rId9"/>
    <p:sldId id="263" r:id="rId10"/>
    <p:sldId id="281" r:id="rId11"/>
    <p:sldId id="283" r:id="rId12"/>
    <p:sldId id="266" r:id="rId13"/>
    <p:sldId id="284" r:id="rId14"/>
    <p:sldId id="276" r:id="rId15"/>
    <p:sldId id="289"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21" autoAdjust="0"/>
    <p:restoredTop sz="94660"/>
  </p:normalViewPr>
  <p:slideViewPr>
    <p:cSldViewPr>
      <p:cViewPr varScale="1">
        <p:scale>
          <a:sx n="65" d="100"/>
          <a:sy n="65" d="100"/>
        </p:scale>
        <p:origin x="-114" y="-4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4A8F4A-4193-4F27-9354-00818FD40DAC}" type="datetimeFigureOut">
              <a:rPr lang="en-US" smtClean="0"/>
              <a:pPr/>
              <a:t>8/14/2021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CACF4D-48FB-4315-88F1-6F9EF63D83F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CACF4D-48FB-4315-88F1-6F9EF63D83FB}"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CACF4D-48FB-4315-88F1-6F9EF63D83FB}"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8/14/2021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8/14/2021</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8/14/2021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8/14/2021</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8/14/2021</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8/14/2021</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8/14/2021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305800" cy="838200"/>
          </a:xfrm>
        </p:spPr>
        <p:txBody>
          <a:bodyPr>
            <a:normAutofit/>
          </a:bodyPr>
          <a:lstStyle/>
          <a:p>
            <a:pPr algn="ctr"/>
            <a:r>
              <a:rPr lang="en-US" sz="4000" b="1" dirty="0" err="1" smtClean="0">
                <a:solidFill>
                  <a:srgbClr val="FF0000"/>
                </a:solidFill>
                <a:latin typeface="NikoshBAN" pitchFamily="2" charset="0"/>
                <a:cs typeface="NikoshBAN" pitchFamily="2" charset="0"/>
              </a:rPr>
              <a:t>আজকের</a:t>
            </a:r>
            <a:r>
              <a:rPr lang="en-US" sz="4000" b="1" dirty="0" smtClean="0">
                <a:solidFill>
                  <a:srgbClr val="FF0000"/>
                </a:solidFill>
                <a:latin typeface="NikoshBAN" pitchFamily="2" charset="0"/>
                <a:cs typeface="NikoshBAN" pitchFamily="2" charset="0"/>
              </a:rPr>
              <a:t> </a:t>
            </a:r>
            <a:r>
              <a:rPr lang="en-US" sz="4000" b="1" dirty="0" err="1" smtClean="0">
                <a:solidFill>
                  <a:srgbClr val="FF0000"/>
                </a:solidFill>
                <a:latin typeface="NikoshBAN" pitchFamily="2" charset="0"/>
                <a:cs typeface="NikoshBAN" pitchFamily="2" charset="0"/>
              </a:rPr>
              <a:t>ক্লাসে</a:t>
            </a:r>
            <a:r>
              <a:rPr lang="en-US" sz="4000" b="1" dirty="0" smtClean="0">
                <a:solidFill>
                  <a:srgbClr val="FF0000"/>
                </a:solidFill>
                <a:latin typeface="NikoshBAN" pitchFamily="2" charset="0"/>
                <a:cs typeface="NikoshBAN" pitchFamily="2" charset="0"/>
              </a:rPr>
              <a:t> </a:t>
            </a:r>
            <a:r>
              <a:rPr lang="en-US" sz="4000" b="1" dirty="0" err="1" smtClean="0">
                <a:solidFill>
                  <a:srgbClr val="FF0000"/>
                </a:solidFill>
                <a:latin typeface="NikoshBAN" pitchFamily="2" charset="0"/>
                <a:cs typeface="NikoshBAN" pitchFamily="2" charset="0"/>
              </a:rPr>
              <a:t>সবাইকে</a:t>
            </a:r>
            <a:r>
              <a:rPr lang="en-US" sz="4000" b="1" dirty="0" smtClean="0">
                <a:solidFill>
                  <a:srgbClr val="FF0000"/>
                </a:solidFill>
                <a:latin typeface="NikoshBAN" pitchFamily="2" charset="0"/>
                <a:cs typeface="NikoshBAN" pitchFamily="2" charset="0"/>
              </a:rPr>
              <a:t> </a:t>
            </a:r>
            <a:r>
              <a:rPr lang="en-US" sz="4000" b="1" dirty="0" err="1" smtClean="0">
                <a:solidFill>
                  <a:srgbClr val="FF0000"/>
                </a:solidFill>
                <a:latin typeface="NikoshBAN" pitchFamily="2" charset="0"/>
                <a:cs typeface="NikoshBAN" pitchFamily="2" charset="0"/>
              </a:rPr>
              <a:t>স্বাগতম</a:t>
            </a:r>
            <a:endParaRPr lang="en-US" sz="4000" b="1" dirty="0">
              <a:solidFill>
                <a:srgbClr val="FF0000"/>
              </a:solidFill>
              <a:latin typeface="NikoshBAN" pitchFamily="2" charset="0"/>
              <a:cs typeface="NikoshBAN" pitchFamily="2" charset="0"/>
            </a:endParaRPr>
          </a:p>
        </p:txBody>
      </p:sp>
      <p:pic>
        <p:nvPicPr>
          <p:cNvPr id="6" name="Picture 5" descr="image.jpg"/>
          <p:cNvPicPr>
            <a:picLocks noChangeAspect="1"/>
          </p:cNvPicPr>
          <p:nvPr/>
        </p:nvPicPr>
        <p:blipFill>
          <a:blip r:embed="rId2"/>
          <a:stretch>
            <a:fillRect/>
          </a:stretch>
        </p:blipFill>
        <p:spPr>
          <a:xfrm>
            <a:off x="914400" y="1143000"/>
            <a:ext cx="7162800" cy="46482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8229600" cy="609600"/>
          </a:xfrm>
        </p:spPr>
        <p:txBody>
          <a:bodyPr>
            <a:normAutofit fontScale="90000"/>
          </a:bodyPr>
          <a:lstStyle/>
          <a:p>
            <a:pPr algn="ctr"/>
            <a:r>
              <a:rPr lang="en-US" sz="4400" dirty="0" err="1" smtClean="0">
                <a:solidFill>
                  <a:srgbClr val="00B050"/>
                </a:solidFill>
                <a:latin typeface="NikoshBAN" pitchFamily="2" charset="0"/>
                <a:cs typeface="NikoshBAN" pitchFamily="2" charset="0"/>
              </a:rPr>
              <a:t>দুধ</a:t>
            </a:r>
            <a:r>
              <a:rPr lang="en-US" sz="4400" dirty="0" smtClean="0">
                <a:solidFill>
                  <a:srgbClr val="00B050"/>
                </a:solidFill>
                <a:latin typeface="NikoshBAN" pitchFamily="2" charset="0"/>
                <a:cs typeface="NikoshBAN" pitchFamily="2" charset="0"/>
              </a:rPr>
              <a:t> </a:t>
            </a:r>
            <a:r>
              <a:rPr lang="en-US" sz="4400" dirty="0" err="1" smtClean="0">
                <a:solidFill>
                  <a:srgbClr val="00B050"/>
                </a:solidFill>
                <a:latin typeface="NikoshBAN" pitchFamily="2" charset="0"/>
                <a:cs typeface="NikoshBAN" pitchFamily="2" charset="0"/>
              </a:rPr>
              <a:t>পাস্তুরিকরণের</a:t>
            </a:r>
            <a:r>
              <a:rPr lang="en-US" sz="4400" dirty="0" smtClean="0">
                <a:solidFill>
                  <a:srgbClr val="00B050"/>
                </a:solidFill>
                <a:latin typeface="NikoshBAN" pitchFamily="2" charset="0"/>
                <a:cs typeface="NikoshBAN" pitchFamily="2" charset="0"/>
              </a:rPr>
              <a:t> </a:t>
            </a:r>
            <a:r>
              <a:rPr lang="en-US" sz="4400" dirty="0" err="1" smtClean="0">
                <a:solidFill>
                  <a:srgbClr val="00B050"/>
                </a:solidFill>
                <a:latin typeface="NikoshBAN" pitchFamily="2" charset="0"/>
                <a:cs typeface="NikoshBAN" pitchFamily="2" charset="0"/>
              </a:rPr>
              <a:t>পদ্ধতি</a:t>
            </a:r>
            <a:endParaRPr lang="en-US" sz="4400" dirty="0">
              <a:solidFill>
                <a:srgbClr val="00B050"/>
              </a:solidFill>
              <a:latin typeface="NikoshBAN" pitchFamily="2" charset="0"/>
              <a:cs typeface="NikoshBAN" pitchFamily="2" charset="0"/>
            </a:endParaRPr>
          </a:p>
        </p:txBody>
      </p:sp>
      <p:sp>
        <p:nvSpPr>
          <p:cNvPr id="3" name="Subtitle 2"/>
          <p:cNvSpPr>
            <a:spLocks noGrp="1"/>
          </p:cNvSpPr>
          <p:nvPr>
            <p:ph type="subTitle" idx="1"/>
          </p:nvPr>
        </p:nvSpPr>
        <p:spPr>
          <a:xfrm>
            <a:off x="304800" y="3200400"/>
            <a:ext cx="8686800" cy="3429000"/>
          </a:xfrm>
        </p:spPr>
        <p:txBody>
          <a:bodyPr>
            <a:noAutofit/>
          </a:bodyPr>
          <a:lstStyle/>
          <a:p>
            <a:pPr algn="just"/>
            <a:r>
              <a:rPr lang="en-US" sz="2400" dirty="0" err="1" smtClean="0">
                <a:solidFill>
                  <a:srgbClr val="7030A0"/>
                </a:solidFill>
                <a:latin typeface="NikoshBAN" pitchFamily="2" charset="0"/>
                <a:cs typeface="NikoshBAN" pitchFamily="2" charset="0"/>
              </a:rPr>
              <a:t>পৃথিবীতে</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দুধকে</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অন্যতম</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আদর্শ</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খাদ্য</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বলা</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হয়</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এই</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দুধ</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বাছুর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বা</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মানুষের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জন্য</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আদর্শ</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খাবার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সাথে</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সাথে</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এটি</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অনুজীবের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জন্যও</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সমানভাবে</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আদর্শ</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মাধ্যম</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দুধ</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দোহনের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পর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সময়ের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সাথে</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সাথে</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দুধের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গুণাগুণ</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নষ্ট</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হয়ে</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যেতে</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শুরু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করে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এবং</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দীর্ঘক্ষণ</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সাধারণ</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তাপমাত্রায়</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রাখলে</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এক</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সময়</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সম্পূর্ণ</a:t>
            </a:r>
            <a:r>
              <a:rPr lang="en-US" sz="2400" dirty="0" err="1" smtClean="0">
                <a:solidFill>
                  <a:srgbClr val="7030A0"/>
                </a:solidFill>
                <a:latin typeface="NikoshBAN" pitchFamily="2" charset="0"/>
                <a:cs typeface="NikoshBAN" pitchFamily="2" charset="0"/>
              </a:rPr>
              <a:t>রূপে</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এটি</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নষ্ট</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হয়ে</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যায়</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এই</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নষ্ট</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হওয়ার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কারণ</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হিসাবে</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প্রধানত</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অনুজীবকে</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দায়ি</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করা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হয়</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এই</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অণুজীব</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অতি</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উচ্চ</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তাপমাত্রায়</a:t>
            </a:r>
            <a:r>
              <a:rPr lang="en-US" sz="2400" dirty="0" smtClean="0">
                <a:solidFill>
                  <a:srgbClr val="7030A0"/>
                </a:solidFill>
                <a:latin typeface="NikoshBAN" pitchFamily="2" charset="0"/>
                <a:cs typeface="NikoshBAN" pitchFamily="2" charset="0"/>
              </a:rPr>
              <a:t> ও </a:t>
            </a:r>
            <a:r>
              <a:rPr lang="en-US" sz="2400" dirty="0" err="1" smtClean="0">
                <a:solidFill>
                  <a:srgbClr val="7030A0"/>
                </a:solidFill>
                <a:latin typeface="NikoshBAN" pitchFamily="2" charset="0"/>
                <a:cs typeface="NikoshBAN" pitchFamily="2" charset="0"/>
              </a:rPr>
              <a:t>নিম্ন</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তাপমাত্রায়</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জন্মাতে</a:t>
            </a:r>
            <a:r>
              <a:rPr lang="en-US" sz="2400" dirty="0" smtClean="0">
                <a:solidFill>
                  <a:srgbClr val="7030A0"/>
                </a:solidFill>
                <a:latin typeface="NikoshBAN" pitchFamily="2" charset="0"/>
                <a:cs typeface="NikoshBAN" pitchFamily="2" charset="0"/>
              </a:rPr>
              <a:t>  ও </a:t>
            </a:r>
            <a:r>
              <a:rPr lang="en-US" sz="2400" dirty="0" err="1" smtClean="0">
                <a:solidFill>
                  <a:srgbClr val="7030A0"/>
                </a:solidFill>
                <a:latin typeface="NikoshBAN" pitchFamily="2" charset="0"/>
                <a:cs typeface="NikoshBAN" pitchFamily="2" charset="0"/>
              </a:rPr>
              <a:t>বংশ</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বিস্তার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করতে</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পারে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না</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এই</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তাপমাত্রা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ব্যবহার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করে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দুধের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রোগ</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সৃষ্টিকারী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জীবাণু</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নিয়ন্ত্রণ</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করার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উপায়</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হলো</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পাস্তুরিকরণ</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দুধ</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পাস্তুরিকরণের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প্রধান</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উদ্দেশ্য</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হলো</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রোগ</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উৎপাদনকারী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জীবাণু</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ধ্বংস</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করা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দুধ</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বেশি</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সময়</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সংরক্ষণের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জন্য</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অবাঞ্চিত</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জীবাণু</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ধ্বংস</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করা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দুধে</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উপস্থিত</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এনজাইম</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নিষ্ক্রিয়করণ</a:t>
            </a:r>
            <a:r>
              <a:rPr lang="en-US" sz="2400" dirty="0" smtClean="0">
                <a:solidFill>
                  <a:srgbClr val="7030A0"/>
                </a:solidFill>
                <a:latin typeface="NikoshBAN" pitchFamily="2" charset="0"/>
                <a:cs typeface="NikoshBAN" pitchFamily="2" charset="0"/>
              </a:rPr>
              <a:t>।</a:t>
            </a:r>
            <a:endParaRPr lang="en-US" sz="2400" dirty="0">
              <a:solidFill>
                <a:srgbClr val="7030A0"/>
              </a:solidFill>
              <a:latin typeface="NikoshBAN" pitchFamily="2" charset="0"/>
              <a:cs typeface="NikoshBAN" pitchFamily="2" charset="0"/>
            </a:endParaRPr>
          </a:p>
        </p:txBody>
      </p:sp>
      <p:pic>
        <p:nvPicPr>
          <p:cNvPr id="5" name="Picture 4" descr="দুধ-6103c1989291c.jpg"/>
          <p:cNvPicPr>
            <a:picLocks noChangeAspect="1"/>
          </p:cNvPicPr>
          <p:nvPr/>
        </p:nvPicPr>
        <p:blipFill>
          <a:blip r:embed="rId2"/>
          <a:stretch>
            <a:fillRect/>
          </a:stretch>
        </p:blipFill>
        <p:spPr>
          <a:xfrm>
            <a:off x="1752600" y="762000"/>
            <a:ext cx="5334000" cy="2362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52400"/>
            <a:ext cx="5334000" cy="457200"/>
          </a:xfrm>
        </p:spPr>
        <p:txBody>
          <a:bodyPr>
            <a:noAutofit/>
          </a:bodyPr>
          <a:lstStyle/>
          <a:p>
            <a:pPr algn="ctr"/>
            <a:r>
              <a:rPr lang="en-US" sz="2800" dirty="0" err="1" smtClean="0">
                <a:solidFill>
                  <a:srgbClr val="92D050"/>
                </a:solidFill>
                <a:latin typeface="NikoshBAN" pitchFamily="2" charset="0"/>
                <a:cs typeface="NikoshBAN" pitchFamily="2" charset="0"/>
              </a:rPr>
              <a:t>পাস্তুরিকরণের</a:t>
            </a:r>
            <a:r>
              <a:rPr lang="en-US" sz="2800" dirty="0" smtClean="0">
                <a:solidFill>
                  <a:srgbClr val="92D050"/>
                </a:solidFill>
                <a:latin typeface="NikoshBAN" pitchFamily="2" charset="0"/>
                <a:cs typeface="NikoshBAN" pitchFamily="2" charset="0"/>
              </a:rPr>
              <a:t> </a:t>
            </a:r>
            <a:r>
              <a:rPr lang="en-US" sz="2800" dirty="0" err="1" smtClean="0">
                <a:solidFill>
                  <a:srgbClr val="92D050"/>
                </a:solidFill>
                <a:latin typeface="NikoshBAN" pitchFamily="2" charset="0"/>
                <a:cs typeface="NikoshBAN" pitchFamily="2" charset="0"/>
              </a:rPr>
              <a:t>সুবিধা</a:t>
            </a:r>
            <a:r>
              <a:rPr lang="en-US" sz="2800" dirty="0" smtClean="0">
                <a:solidFill>
                  <a:srgbClr val="92D050"/>
                </a:solidFill>
                <a:latin typeface="NikoshBAN" pitchFamily="2" charset="0"/>
                <a:cs typeface="NikoshBAN" pitchFamily="2" charset="0"/>
              </a:rPr>
              <a:t> </a:t>
            </a:r>
            <a:endParaRPr lang="en-US" sz="2800" dirty="0">
              <a:solidFill>
                <a:srgbClr val="92D050"/>
              </a:solidFill>
              <a:latin typeface="NikoshBAN" pitchFamily="2" charset="0"/>
              <a:cs typeface="NikoshBAN" pitchFamily="2" charset="0"/>
            </a:endParaRPr>
          </a:p>
        </p:txBody>
      </p:sp>
      <p:sp>
        <p:nvSpPr>
          <p:cNvPr id="3" name="Subtitle 2"/>
          <p:cNvSpPr>
            <a:spLocks noGrp="1"/>
          </p:cNvSpPr>
          <p:nvPr>
            <p:ph type="subTitle" idx="1"/>
          </p:nvPr>
        </p:nvSpPr>
        <p:spPr>
          <a:xfrm>
            <a:off x="152400" y="3352800"/>
            <a:ext cx="8839200" cy="3352800"/>
          </a:xfrm>
        </p:spPr>
        <p:txBody>
          <a:bodyPr>
            <a:noAutofit/>
          </a:bodyPr>
          <a:lstStyle/>
          <a:p>
            <a:pPr algn="just"/>
            <a:r>
              <a:rPr lang="en-US" sz="2800" dirty="0" smtClean="0">
                <a:solidFill>
                  <a:srgbClr val="7030A0"/>
                </a:solidFill>
                <a:latin typeface="NikoshBAN" pitchFamily="2" charset="0"/>
                <a:cs typeface="NikoshBAN" pitchFamily="2" charset="0"/>
              </a:rPr>
              <a:t>১। </a:t>
            </a:r>
            <a:r>
              <a:rPr lang="en-US" sz="2800" dirty="0" err="1" smtClean="0">
                <a:solidFill>
                  <a:srgbClr val="7030A0"/>
                </a:solidFill>
                <a:latin typeface="NikoshBAN" pitchFamily="2" charset="0"/>
                <a:cs typeface="NikoshBAN" pitchFamily="2" charset="0"/>
              </a:rPr>
              <a:t>পাস্তুরিকৃত</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দুধ</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নিরাপদ</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কেননা</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এতে</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রোগ</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উৎপাদনকারী</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জীবাণু</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ধ্বংস</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হয়</a:t>
            </a:r>
            <a:r>
              <a:rPr lang="en-US" sz="2800" dirty="0" smtClean="0">
                <a:solidFill>
                  <a:srgbClr val="7030A0"/>
                </a:solidFill>
                <a:latin typeface="NikoshBAN" pitchFamily="2" charset="0"/>
                <a:cs typeface="NikoshBAN" pitchFamily="2" charset="0"/>
              </a:rPr>
              <a:t>।</a:t>
            </a:r>
          </a:p>
          <a:p>
            <a:pPr algn="just"/>
            <a:r>
              <a:rPr lang="en-US" sz="2800" dirty="0" smtClean="0">
                <a:solidFill>
                  <a:srgbClr val="7030A0"/>
                </a:solidFill>
                <a:latin typeface="NikoshBAN" pitchFamily="2" charset="0"/>
                <a:cs typeface="NikoshBAN" pitchFamily="2" charset="0"/>
              </a:rPr>
              <a:t>২। </a:t>
            </a:r>
            <a:r>
              <a:rPr lang="en-US" sz="2800" dirty="0" err="1" smtClean="0">
                <a:solidFill>
                  <a:srgbClr val="7030A0"/>
                </a:solidFill>
                <a:latin typeface="NikoshBAN" pitchFamily="2" charset="0"/>
                <a:cs typeface="NikoshBAN" pitchFamily="2" charset="0"/>
              </a:rPr>
              <a:t>পাস্তুরিকরণ</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দুধের</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সংরক্ষণকাল</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দীর্ঘায়িত</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করে</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কেননা</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ইহা</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ল্যাকটিক</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এসিড</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প্রস্তুতকারী</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জীবাণুর</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সংখ্যা</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কমায়</a:t>
            </a:r>
            <a:r>
              <a:rPr lang="en-US" sz="2800" dirty="0" smtClean="0">
                <a:solidFill>
                  <a:srgbClr val="7030A0"/>
                </a:solidFill>
                <a:latin typeface="NikoshBAN" pitchFamily="2" charset="0"/>
                <a:cs typeface="NikoshBAN" pitchFamily="2" charset="0"/>
              </a:rPr>
              <a:t>।</a:t>
            </a:r>
          </a:p>
          <a:p>
            <a:pPr algn="just"/>
            <a:r>
              <a:rPr lang="en-US" sz="2800" dirty="0" smtClean="0">
                <a:solidFill>
                  <a:srgbClr val="7030A0"/>
                </a:solidFill>
                <a:latin typeface="NikoshBAN" pitchFamily="2" charset="0"/>
                <a:cs typeface="NikoshBAN" pitchFamily="2" charset="0"/>
              </a:rPr>
              <a:t>৩। </a:t>
            </a:r>
            <a:r>
              <a:rPr lang="en-US" sz="2800" dirty="0" err="1" smtClean="0">
                <a:solidFill>
                  <a:srgbClr val="7030A0"/>
                </a:solidFill>
                <a:latin typeface="NikoshBAN" pitchFamily="2" charset="0"/>
                <a:cs typeface="NikoshBAN" pitchFamily="2" charset="0"/>
              </a:rPr>
              <a:t>পাস্তুরিকরণ</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এর</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ফলে</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দুধের</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এনজাইম</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নষ্ট</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হয়ে</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যায়</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যার</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ফলে</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দুধ</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দীর্ঘক্ষণ</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ভালো</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থাকে</a:t>
            </a:r>
            <a:r>
              <a:rPr lang="en-US" sz="2800" dirty="0" smtClean="0">
                <a:solidFill>
                  <a:srgbClr val="7030A0"/>
                </a:solidFill>
                <a:latin typeface="NikoshBAN" pitchFamily="2" charset="0"/>
                <a:cs typeface="NikoshBAN" pitchFamily="2" charset="0"/>
              </a:rPr>
              <a:t>।</a:t>
            </a:r>
          </a:p>
          <a:p>
            <a:pPr algn="just"/>
            <a:r>
              <a:rPr lang="en-US" sz="2800" dirty="0" smtClean="0">
                <a:solidFill>
                  <a:srgbClr val="7030A0"/>
                </a:solidFill>
                <a:latin typeface="NikoshBAN" pitchFamily="2" charset="0"/>
                <a:cs typeface="NikoshBAN" pitchFamily="2" charset="0"/>
              </a:rPr>
              <a:t>৪। </a:t>
            </a:r>
            <a:r>
              <a:rPr lang="en-US" sz="2800" dirty="0" err="1" smtClean="0">
                <a:solidFill>
                  <a:srgbClr val="7030A0"/>
                </a:solidFill>
                <a:latin typeface="NikoshBAN" pitchFamily="2" charset="0"/>
                <a:cs typeface="NikoshBAN" pitchFamily="2" charset="0"/>
              </a:rPr>
              <a:t>পাস্তুরিকরণের</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মাধ্যমে</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অধিকাংশ</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ক্ষতিকর</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জীবাণু</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বিনষ্ট</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হয়ে</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যায়</a:t>
            </a:r>
            <a:r>
              <a:rPr lang="en-US" sz="2800" dirty="0" smtClean="0">
                <a:solidFill>
                  <a:srgbClr val="7030A0"/>
                </a:solidFill>
                <a:latin typeface="NikoshBAN" pitchFamily="2" charset="0"/>
                <a:cs typeface="NikoshBAN" pitchFamily="2" charset="0"/>
              </a:rPr>
              <a:t>।</a:t>
            </a:r>
          </a:p>
          <a:p>
            <a:pPr algn="just"/>
            <a:r>
              <a:rPr lang="en-US" sz="2800" dirty="0" smtClean="0">
                <a:solidFill>
                  <a:srgbClr val="7030A0"/>
                </a:solidFill>
                <a:latin typeface="NikoshBAN" pitchFamily="2" charset="0"/>
                <a:cs typeface="NikoshBAN" pitchFamily="2" charset="0"/>
              </a:rPr>
              <a:t>৫। </a:t>
            </a:r>
            <a:r>
              <a:rPr lang="en-US" sz="2800" dirty="0" err="1" smtClean="0">
                <a:solidFill>
                  <a:srgbClr val="7030A0"/>
                </a:solidFill>
                <a:latin typeface="NikoshBAN" pitchFamily="2" charset="0"/>
                <a:cs typeface="NikoshBAN" pitchFamily="2" charset="0"/>
              </a:rPr>
              <a:t>এই</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প্রক্রিয়ায়</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দুধের</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পুষ্টিমান</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ঠিক</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থাকে</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কোনো</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বিস্বাদের</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সৃষ্টি</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হয়</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না</a:t>
            </a:r>
            <a:r>
              <a:rPr lang="en-US" sz="2800" dirty="0" smtClean="0">
                <a:solidFill>
                  <a:srgbClr val="7030A0"/>
                </a:solidFill>
                <a:latin typeface="NikoshBAN" pitchFamily="2" charset="0"/>
                <a:cs typeface="NikoshBAN" pitchFamily="2" charset="0"/>
              </a:rPr>
              <a:t>।</a:t>
            </a:r>
            <a:endParaRPr lang="en-US" sz="2800" dirty="0">
              <a:solidFill>
                <a:srgbClr val="7030A0"/>
              </a:solidFill>
              <a:latin typeface="NikoshBAN" pitchFamily="2" charset="0"/>
              <a:cs typeface="NikoshBAN" pitchFamily="2" charset="0"/>
            </a:endParaRPr>
          </a:p>
        </p:txBody>
      </p:sp>
      <p:pic>
        <p:nvPicPr>
          <p:cNvPr id="5" name="Picture 4" descr="download.jpg"/>
          <p:cNvPicPr>
            <a:picLocks noChangeAspect="1"/>
          </p:cNvPicPr>
          <p:nvPr/>
        </p:nvPicPr>
        <p:blipFill>
          <a:blip r:embed="rId2"/>
          <a:stretch>
            <a:fillRect/>
          </a:stretch>
        </p:blipFill>
        <p:spPr>
          <a:xfrm>
            <a:off x="2057400" y="609600"/>
            <a:ext cx="5029200" cy="266700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28600"/>
            <a:ext cx="4724400" cy="838200"/>
          </a:xfrm>
        </p:spPr>
        <p:txBody>
          <a:bodyPr>
            <a:noAutofit/>
          </a:bodyPr>
          <a:lstStyle/>
          <a:p>
            <a:pPr algn="ctr"/>
            <a:r>
              <a:rPr lang="en-US" sz="6000" b="1" dirty="0" err="1" smtClean="0">
                <a:solidFill>
                  <a:srgbClr val="7030A0"/>
                </a:solidFill>
                <a:latin typeface="NikoshBAN" pitchFamily="2" charset="0"/>
                <a:cs typeface="NikoshBAN" pitchFamily="2" charset="0"/>
              </a:rPr>
              <a:t>জোড়ায়</a:t>
            </a:r>
            <a:r>
              <a:rPr lang="en-US" sz="6000" b="1" dirty="0" smtClean="0">
                <a:solidFill>
                  <a:srgbClr val="7030A0"/>
                </a:solidFill>
                <a:latin typeface="NikoshBAN" pitchFamily="2" charset="0"/>
                <a:cs typeface="NikoshBAN" pitchFamily="2" charset="0"/>
              </a:rPr>
              <a:t> </a:t>
            </a:r>
            <a:r>
              <a:rPr lang="en-US" sz="6000" b="1" dirty="0" err="1" smtClean="0">
                <a:solidFill>
                  <a:srgbClr val="7030A0"/>
                </a:solidFill>
                <a:latin typeface="NikoshBAN" pitchFamily="2" charset="0"/>
                <a:cs typeface="NikoshBAN" pitchFamily="2" charset="0"/>
              </a:rPr>
              <a:t>কাজ</a:t>
            </a:r>
            <a:r>
              <a:rPr lang="en-US" sz="6000" b="1" dirty="0" smtClean="0">
                <a:solidFill>
                  <a:srgbClr val="7030A0"/>
                </a:solidFill>
                <a:latin typeface="NikoshBAN" pitchFamily="2" charset="0"/>
                <a:cs typeface="NikoshBAN" pitchFamily="2" charset="0"/>
              </a:rPr>
              <a:t> </a:t>
            </a:r>
            <a:endParaRPr lang="en-US" sz="6000" b="1" dirty="0">
              <a:solidFill>
                <a:srgbClr val="7030A0"/>
              </a:solidFill>
              <a:latin typeface="NikoshBAN" pitchFamily="2" charset="0"/>
              <a:cs typeface="NikoshBAN" pitchFamily="2" charset="0"/>
            </a:endParaRPr>
          </a:p>
        </p:txBody>
      </p:sp>
      <p:sp>
        <p:nvSpPr>
          <p:cNvPr id="3" name="Subtitle 2"/>
          <p:cNvSpPr>
            <a:spLocks noGrp="1"/>
          </p:cNvSpPr>
          <p:nvPr>
            <p:ph type="subTitle" idx="1"/>
          </p:nvPr>
        </p:nvSpPr>
        <p:spPr>
          <a:xfrm>
            <a:off x="1066800" y="1981200"/>
            <a:ext cx="7696200" cy="2819400"/>
          </a:xfrm>
        </p:spPr>
        <p:txBody>
          <a:bodyPr>
            <a:normAutofit/>
          </a:bodyPr>
          <a:lstStyle/>
          <a:p>
            <a:r>
              <a:rPr lang="en-US" sz="4800" dirty="0" err="1" smtClean="0">
                <a:solidFill>
                  <a:srgbClr val="00B050"/>
                </a:solidFill>
                <a:latin typeface="NikoshBAN" pitchFamily="2" charset="0"/>
                <a:cs typeface="NikoshBAN" pitchFamily="2" charset="0"/>
              </a:rPr>
              <a:t>দুধ</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সংরক্ষণে</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সনাতন</a:t>
            </a:r>
            <a:r>
              <a:rPr lang="en-US" sz="4800" dirty="0" smtClean="0">
                <a:solidFill>
                  <a:srgbClr val="00B050"/>
                </a:solidFill>
                <a:latin typeface="NikoshBAN" pitchFamily="2" charset="0"/>
                <a:cs typeface="NikoshBAN" pitchFamily="2" charset="0"/>
              </a:rPr>
              <a:t> ও </a:t>
            </a:r>
            <a:r>
              <a:rPr lang="en-US" sz="4800" dirty="0" err="1" smtClean="0">
                <a:solidFill>
                  <a:srgbClr val="00B050"/>
                </a:solidFill>
                <a:latin typeface="NikoshBAN" pitchFamily="2" charset="0"/>
                <a:cs typeface="NikoshBAN" pitchFamily="2" charset="0"/>
              </a:rPr>
              <a:t>আধুনিক</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পদ্ধতির</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মধ্যে</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পার্থক্য</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গুলো</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লেখ</a:t>
            </a:r>
            <a:r>
              <a:rPr lang="en-US" sz="4800" dirty="0" smtClean="0">
                <a:solidFill>
                  <a:srgbClr val="00B050"/>
                </a:solidFill>
                <a:latin typeface="NikoshBAN" pitchFamily="2" charset="0"/>
                <a:cs typeface="NikoshBAN" pitchFamily="2" charset="0"/>
              </a:rPr>
              <a:t>।</a:t>
            </a:r>
            <a:endParaRPr lang="en-US" sz="4800" b="1" dirty="0">
              <a:solidFill>
                <a:srgbClr val="00B050"/>
              </a:solidFill>
              <a:latin typeface="NikoshBAN" pitchFamily="2" charset="0"/>
              <a:cs typeface="NikoshBAN" pitchFamily="2" charset="0"/>
            </a:endParaRPr>
          </a:p>
        </p:txBody>
      </p:sp>
      <p:sp>
        <p:nvSpPr>
          <p:cNvPr id="4" name="Rectangle 3"/>
          <p:cNvSpPr/>
          <p:nvPr/>
        </p:nvSpPr>
        <p:spPr>
          <a:xfrm>
            <a:off x="5943600" y="228600"/>
            <a:ext cx="2819400" cy="685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সময়</a:t>
            </a:r>
            <a:r>
              <a:rPr lang="en-US" sz="3200" dirty="0" smtClean="0">
                <a:solidFill>
                  <a:srgbClr val="FF0000"/>
                </a:solidFill>
                <a:latin typeface="NikoshBAN" pitchFamily="2" charset="0"/>
                <a:cs typeface="NikoshBAN" pitchFamily="2" charset="0"/>
              </a:rPr>
              <a:t> = ১০ </a:t>
            </a:r>
            <a:r>
              <a:rPr lang="en-US" sz="3200" dirty="0" err="1" smtClean="0">
                <a:solidFill>
                  <a:srgbClr val="FF0000"/>
                </a:solidFill>
                <a:latin typeface="NikoshBAN" pitchFamily="2" charset="0"/>
                <a:cs typeface="NikoshBAN" pitchFamily="2" charset="0"/>
              </a:rPr>
              <a:t>মিনিট</a:t>
            </a:r>
            <a:r>
              <a:rPr lang="en-US" sz="3200" dirty="0" smtClean="0">
                <a:solidFill>
                  <a:srgbClr val="FF0000"/>
                </a:solidFill>
                <a:latin typeface="NikoshBAN" pitchFamily="2" charset="0"/>
                <a:cs typeface="NikoshBAN" pitchFamily="2" charset="0"/>
              </a:rPr>
              <a:t> </a:t>
            </a:r>
            <a:endParaRPr lang="en-US" dirty="0">
              <a:solidFill>
                <a:srgbClr val="FF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0"/>
            <a:ext cx="6324600" cy="609600"/>
          </a:xfrm>
        </p:spPr>
        <p:txBody>
          <a:bodyPr/>
          <a:lstStyle/>
          <a:p>
            <a:pPr algn="ctr"/>
            <a:r>
              <a:rPr lang="en-US" dirty="0" err="1" smtClean="0">
                <a:solidFill>
                  <a:srgbClr val="FF0000"/>
                </a:solidFill>
                <a:latin typeface="NikoshBAN" pitchFamily="2" charset="0"/>
                <a:cs typeface="NikoshBAN" pitchFamily="2" charset="0"/>
              </a:rPr>
              <a:t>পাস্তুরিকরণের</a:t>
            </a:r>
            <a:r>
              <a:rPr lang="en-US" dirty="0" smtClean="0">
                <a:solidFill>
                  <a:srgbClr val="FF0000"/>
                </a:solidFill>
                <a:latin typeface="NikoshBAN" pitchFamily="2" charset="0"/>
                <a:cs typeface="NikoshBAN" pitchFamily="2" charset="0"/>
              </a:rPr>
              <a:t> </a:t>
            </a:r>
            <a:r>
              <a:rPr lang="en-US" dirty="0" err="1" smtClean="0">
                <a:solidFill>
                  <a:srgbClr val="FF0000"/>
                </a:solidFill>
                <a:latin typeface="NikoshBAN" pitchFamily="2" charset="0"/>
                <a:cs typeface="NikoshBAN" pitchFamily="2" charset="0"/>
              </a:rPr>
              <a:t>অসুবিধা</a:t>
            </a:r>
            <a:endParaRPr lang="en-US" dirty="0">
              <a:solidFill>
                <a:srgbClr val="FF0000"/>
              </a:solidFill>
              <a:latin typeface="NikoshBAN" pitchFamily="2" charset="0"/>
              <a:cs typeface="NikoshBAN" pitchFamily="2" charset="0"/>
            </a:endParaRPr>
          </a:p>
        </p:txBody>
      </p:sp>
      <p:sp>
        <p:nvSpPr>
          <p:cNvPr id="3" name="Subtitle 2"/>
          <p:cNvSpPr>
            <a:spLocks noGrp="1"/>
          </p:cNvSpPr>
          <p:nvPr>
            <p:ph type="subTitle" idx="1"/>
          </p:nvPr>
        </p:nvSpPr>
        <p:spPr>
          <a:xfrm>
            <a:off x="152400" y="4191000"/>
            <a:ext cx="8763000" cy="2667000"/>
          </a:xfrm>
        </p:spPr>
        <p:txBody>
          <a:bodyPr>
            <a:noAutofit/>
          </a:bodyPr>
          <a:lstStyle/>
          <a:p>
            <a:pPr algn="just"/>
            <a:r>
              <a:rPr lang="en-US" sz="3200" dirty="0" smtClean="0">
                <a:solidFill>
                  <a:srgbClr val="00B050"/>
                </a:solidFill>
                <a:latin typeface="NikoshBAN" pitchFamily="2" charset="0"/>
                <a:cs typeface="NikoshBAN" pitchFamily="2" charset="0"/>
              </a:rPr>
              <a:t>১। </a:t>
            </a:r>
            <a:r>
              <a:rPr lang="en-US" sz="3200" dirty="0" err="1" smtClean="0">
                <a:solidFill>
                  <a:srgbClr val="00B050"/>
                </a:solidFill>
                <a:latin typeface="NikoshBAN" pitchFamily="2" charset="0"/>
                <a:cs typeface="NikoshBAN" pitchFamily="2" charset="0"/>
              </a:rPr>
              <a:t>পাস্তুরিকরণ</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প্রক্রিয়া</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আদর্শ</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উপায়ে</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করতে</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না</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পারলে</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অতিরিক্ত</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আলোচ্ছলে</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দুধের</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চর্বিকণা</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পৃথক</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হতে</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পারে</a:t>
            </a:r>
            <a:r>
              <a:rPr lang="en-US" sz="3200" dirty="0" smtClean="0">
                <a:solidFill>
                  <a:srgbClr val="00B050"/>
                </a:solidFill>
                <a:latin typeface="NikoshBAN" pitchFamily="2" charset="0"/>
                <a:cs typeface="NikoshBAN" pitchFamily="2" charset="0"/>
              </a:rPr>
              <a:t>।</a:t>
            </a:r>
          </a:p>
          <a:p>
            <a:pPr algn="just"/>
            <a:r>
              <a:rPr lang="en-US" sz="3200" dirty="0" smtClean="0">
                <a:solidFill>
                  <a:srgbClr val="00B050"/>
                </a:solidFill>
                <a:latin typeface="NikoshBAN" pitchFamily="2" charset="0"/>
                <a:cs typeface="NikoshBAN" pitchFamily="2" charset="0"/>
              </a:rPr>
              <a:t>২। </a:t>
            </a:r>
            <a:r>
              <a:rPr lang="en-US" sz="3200" dirty="0" err="1" smtClean="0">
                <a:solidFill>
                  <a:srgbClr val="00B050"/>
                </a:solidFill>
                <a:latin typeface="NikoshBAN" pitchFamily="2" charset="0"/>
                <a:cs typeface="NikoshBAN" pitchFamily="2" charset="0"/>
              </a:rPr>
              <a:t>তাপ</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সংবেদনশীল</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ভিটামিন</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নষ্ট</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হতে</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পারে</a:t>
            </a:r>
            <a:r>
              <a:rPr lang="en-US" sz="3200" dirty="0" smtClean="0">
                <a:solidFill>
                  <a:srgbClr val="00B050"/>
                </a:solidFill>
                <a:latin typeface="NikoshBAN" pitchFamily="2" charset="0"/>
                <a:cs typeface="NikoshBAN" pitchFamily="2" charset="0"/>
              </a:rPr>
              <a:t>।</a:t>
            </a:r>
          </a:p>
          <a:p>
            <a:pPr algn="just"/>
            <a:r>
              <a:rPr lang="en-US" sz="3200" dirty="0" smtClean="0">
                <a:solidFill>
                  <a:srgbClr val="00B050"/>
                </a:solidFill>
                <a:latin typeface="NikoshBAN" pitchFamily="2" charset="0"/>
                <a:cs typeface="NikoshBAN" pitchFamily="2" charset="0"/>
              </a:rPr>
              <a:t>৩। </a:t>
            </a:r>
            <a:r>
              <a:rPr lang="en-US" sz="3200" dirty="0" err="1" smtClean="0">
                <a:solidFill>
                  <a:srgbClr val="00B050"/>
                </a:solidFill>
                <a:latin typeface="NikoshBAN" pitchFamily="2" charset="0"/>
                <a:cs typeface="NikoshBAN" pitchFamily="2" charset="0"/>
              </a:rPr>
              <a:t>উচ্চ</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তাপ</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জনিত</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কিছুটা</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বিস্বাদের</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সৃষ্টি</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করতে</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পারে</a:t>
            </a:r>
            <a:r>
              <a:rPr lang="en-US" sz="3200" dirty="0" smtClean="0">
                <a:solidFill>
                  <a:srgbClr val="00B050"/>
                </a:solidFill>
                <a:latin typeface="NikoshBAN" pitchFamily="2" charset="0"/>
                <a:cs typeface="NikoshBAN" pitchFamily="2" charset="0"/>
              </a:rPr>
              <a:t>।</a:t>
            </a:r>
            <a:endParaRPr lang="en-US" sz="3200" dirty="0">
              <a:solidFill>
                <a:srgbClr val="00B050"/>
              </a:solidFill>
              <a:latin typeface="NikoshBAN" pitchFamily="2" charset="0"/>
              <a:cs typeface="NikoshBAN" pitchFamily="2" charset="0"/>
            </a:endParaRPr>
          </a:p>
        </p:txBody>
      </p:sp>
      <p:pic>
        <p:nvPicPr>
          <p:cNvPr id="5" name="Picture 4" descr="main-qimg-cabbe9840c05a8b387746a4cbe17fcb7.jpg"/>
          <p:cNvPicPr>
            <a:picLocks noChangeAspect="1"/>
          </p:cNvPicPr>
          <p:nvPr/>
        </p:nvPicPr>
        <p:blipFill>
          <a:blip r:embed="rId2"/>
          <a:stretch>
            <a:fillRect/>
          </a:stretch>
        </p:blipFill>
        <p:spPr>
          <a:xfrm>
            <a:off x="2057400" y="762000"/>
            <a:ext cx="5029200" cy="3276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838200"/>
            <a:ext cx="6172200" cy="1219200"/>
          </a:xfrm>
        </p:spPr>
        <p:txBody>
          <a:bodyPr>
            <a:normAutofit fontScale="90000"/>
          </a:bodyPr>
          <a:lstStyle/>
          <a:p>
            <a:pPr algn="ctr"/>
            <a:r>
              <a:rPr lang="en-US" sz="9600" dirty="0" err="1" smtClean="0">
                <a:solidFill>
                  <a:srgbClr val="92D050"/>
                </a:solidFill>
                <a:latin typeface="NikoshBAN" pitchFamily="2" charset="0"/>
                <a:cs typeface="NikoshBAN" pitchFamily="2" charset="0"/>
              </a:rPr>
              <a:t>মূল্যায়ন</a:t>
            </a:r>
            <a:endParaRPr lang="en-US" sz="9600" dirty="0">
              <a:solidFill>
                <a:srgbClr val="92D050"/>
              </a:solidFill>
              <a:latin typeface="NikoshBAN" pitchFamily="2" charset="0"/>
              <a:cs typeface="NikoshBAN" pitchFamily="2" charset="0"/>
            </a:endParaRPr>
          </a:p>
        </p:txBody>
      </p:sp>
      <p:sp>
        <p:nvSpPr>
          <p:cNvPr id="3" name="Subtitle 2"/>
          <p:cNvSpPr>
            <a:spLocks noGrp="1"/>
          </p:cNvSpPr>
          <p:nvPr>
            <p:ph type="subTitle" idx="1"/>
          </p:nvPr>
        </p:nvSpPr>
        <p:spPr>
          <a:xfrm>
            <a:off x="381000" y="2743200"/>
            <a:ext cx="8763000" cy="1371600"/>
          </a:xfrm>
        </p:spPr>
        <p:txBody>
          <a:bodyPr>
            <a:noAutofit/>
          </a:bodyPr>
          <a:lstStyle/>
          <a:p>
            <a:pPr algn="ctr"/>
            <a:r>
              <a:rPr lang="en-US" sz="4800" dirty="0" err="1" smtClean="0">
                <a:solidFill>
                  <a:srgbClr val="7030A0"/>
                </a:solidFill>
                <a:latin typeface="NikoshBAN" pitchFamily="2" charset="0"/>
                <a:cs typeface="NikoshBAN" pitchFamily="2" charset="0"/>
              </a:rPr>
              <a:t>সাধারণত</a:t>
            </a:r>
            <a:r>
              <a:rPr lang="en-US" sz="4800" dirty="0" smtClean="0">
                <a:solidFill>
                  <a:srgbClr val="7030A0"/>
                </a:solidFill>
                <a:latin typeface="NikoshBAN" pitchFamily="2" charset="0"/>
                <a:cs typeface="NikoshBAN" pitchFamily="2" charset="0"/>
              </a:rPr>
              <a:t> </a:t>
            </a:r>
            <a:r>
              <a:rPr lang="en-US" sz="4800" dirty="0" err="1" smtClean="0">
                <a:solidFill>
                  <a:srgbClr val="7030A0"/>
                </a:solidFill>
                <a:latin typeface="NikoshBAN" pitchFamily="2" charset="0"/>
                <a:cs typeface="NikoshBAN" pitchFamily="2" charset="0"/>
              </a:rPr>
              <a:t>কয়টি</a:t>
            </a:r>
            <a:r>
              <a:rPr lang="en-US" sz="4800" dirty="0" smtClean="0">
                <a:solidFill>
                  <a:srgbClr val="7030A0"/>
                </a:solidFill>
                <a:latin typeface="NikoshBAN" pitchFamily="2" charset="0"/>
                <a:cs typeface="NikoshBAN" pitchFamily="2" charset="0"/>
              </a:rPr>
              <a:t> </a:t>
            </a:r>
            <a:r>
              <a:rPr lang="en-US" sz="4800" dirty="0" err="1" smtClean="0">
                <a:solidFill>
                  <a:srgbClr val="7030A0"/>
                </a:solidFill>
                <a:latin typeface="NikoshBAN" pitchFamily="2" charset="0"/>
                <a:cs typeface="NikoshBAN" pitchFamily="2" charset="0"/>
              </a:rPr>
              <a:t>পদ্ধতিতে</a:t>
            </a:r>
            <a:r>
              <a:rPr lang="en-US" sz="4800" dirty="0" smtClean="0">
                <a:solidFill>
                  <a:srgbClr val="7030A0"/>
                </a:solidFill>
                <a:latin typeface="NikoshBAN" pitchFamily="2" charset="0"/>
                <a:cs typeface="NikoshBAN" pitchFamily="2" charset="0"/>
              </a:rPr>
              <a:t> </a:t>
            </a:r>
            <a:r>
              <a:rPr lang="en-US" sz="4800" dirty="0" err="1" smtClean="0">
                <a:solidFill>
                  <a:srgbClr val="7030A0"/>
                </a:solidFill>
                <a:latin typeface="NikoshBAN" pitchFamily="2" charset="0"/>
                <a:cs typeface="NikoshBAN" pitchFamily="2" charset="0"/>
              </a:rPr>
              <a:t>দুধ</a:t>
            </a:r>
            <a:r>
              <a:rPr lang="en-US" sz="4800" dirty="0" smtClean="0">
                <a:solidFill>
                  <a:srgbClr val="7030A0"/>
                </a:solidFill>
                <a:latin typeface="NikoshBAN" pitchFamily="2" charset="0"/>
                <a:cs typeface="NikoshBAN" pitchFamily="2" charset="0"/>
              </a:rPr>
              <a:t> </a:t>
            </a:r>
            <a:r>
              <a:rPr lang="en-US" sz="4800" dirty="0" err="1" smtClean="0">
                <a:solidFill>
                  <a:srgbClr val="7030A0"/>
                </a:solidFill>
                <a:latin typeface="NikoshBAN" pitchFamily="2" charset="0"/>
                <a:cs typeface="NikoshBAN" pitchFamily="2" charset="0"/>
              </a:rPr>
              <a:t>সংরক্ষণ</a:t>
            </a:r>
            <a:r>
              <a:rPr lang="en-US" sz="4800" dirty="0" smtClean="0">
                <a:solidFill>
                  <a:srgbClr val="7030A0"/>
                </a:solidFill>
                <a:latin typeface="NikoshBAN" pitchFamily="2" charset="0"/>
                <a:cs typeface="NikoshBAN" pitchFamily="2" charset="0"/>
              </a:rPr>
              <a:t> </a:t>
            </a:r>
            <a:r>
              <a:rPr lang="en-US" sz="4800" dirty="0" err="1" smtClean="0">
                <a:solidFill>
                  <a:srgbClr val="7030A0"/>
                </a:solidFill>
                <a:latin typeface="NikoshBAN" pitchFamily="2" charset="0"/>
                <a:cs typeface="NikoshBAN" pitchFamily="2" charset="0"/>
              </a:rPr>
              <a:t>করা</a:t>
            </a:r>
            <a:r>
              <a:rPr lang="en-US" sz="4800" dirty="0" smtClean="0">
                <a:solidFill>
                  <a:srgbClr val="7030A0"/>
                </a:solidFill>
                <a:latin typeface="NikoshBAN" pitchFamily="2" charset="0"/>
                <a:cs typeface="NikoshBAN" pitchFamily="2" charset="0"/>
              </a:rPr>
              <a:t> </a:t>
            </a:r>
            <a:r>
              <a:rPr lang="en-US" sz="4800" dirty="0" err="1" smtClean="0">
                <a:solidFill>
                  <a:srgbClr val="7030A0"/>
                </a:solidFill>
                <a:latin typeface="NikoshBAN" pitchFamily="2" charset="0"/>
                <a:cs typeface="NikoshBAN" pitchFamily="2" charset="0"/>
              </a:rPr>
              <a:t>যায়</a:t>
            </a:r>
            <a:r>
              <a:rPr lang="en-US" sz="4800" dirty="0" smtClean="0">
                <a:solidFill>
                  <a:srgbClr val="7030A0"/>
                </a:solidFill>
                <a:latin typeface="NikoshBAN" pitchFamily="2" charset="0"/>
                <a:cs typeface="NikoshBAN" pitchFamily="2" charset="0"/>
              </a:rPr>
              <a:t>।</a:t>
            </a:r>
            <a:endParaRPr lang="en-US" sz="4800" dirty="0">
              <a:solidFill>
                <a:srgbClr val="7030A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6200"/>
            <a:ext cx="6172200" cy="990600"/>
          </a:xfrm>
        </p:spPr>
        <p:txBody>
          <a:bodyPr>
            <a:noAutofit/>
          </a:bodyPr>
          <a:lstStyle/>
          <a:p>
            <a:pPr algn="ctr"/>
            <a:r>
              <a:rPr lang="en-US" sz="6600" dirty="0" err="1" smtClean="0">
                <a:solidFill>
                  <a:srgbClr val="00B050"/>
                </a:solidFill>
                <a:latin typeface="NikoshBAN" pitchFamily="2" charset="0"/>
                <a:cs typeface="NikoshBAN" pitchFamily="2" charset="0"/>
              </a:rPr>
              <a:t>বাড়ির</a:t>
            </a:r>
            <a:r>
              <a:rPr lang="en-US" sz="6600" dirty="0" smtClean="0">
                <a:solidFill>
                  <a:srgbClr val="00B050"/>
                </a:solidFill>
                <a:latin typeface="NikoshBAN" pitchFamily="2" charset="0"/>
                <a:cs typeface="NikoshBAN" pitchFamily="2" charset="0"/>
              </a:rPr>
              <a:t> </a:t>
            </a:r>
            <a:r>
              <a:rPr lang="en-US" sz="6600" dirty="0" err="1" smtClean="0">
                <a:solidFill>
                  <a:srgbClr val="00B050"/>
                </a:solidFill>
                <a:latin typeface="NikoshBAN" pitchFamily="2" charset="0"/>
                <a:cs typeface="NikoshBAN" pitchFamily="2" charset="0"/>
              </a:rPr>
              <a:t>কাজ</a:t>
            </a:r>
            <a:endParaRPr lang="en-US" sz="6600" dirty="0">
              <a:solidFill>
                <a:srgbClr val="00B050"/>
              </a:solidFill>
              <a:latin typeface="NikoshBAN" pitchFamily="2" charset="0"/>
              <a:cs typeface="NikoshBAN" pitchFamily="2" charset="0"/>
            </a:endParaRPr>
          </a:p>
        </p:txBody>
      </p:sp>
      <p:sp>
        <p:nvSpPr>
          <p:cNvPr id="3" name="Subtitle 2"/>
          <p:cNvSpPr>
            <a:spLocks noGrp="1"/>
          </p:cNvSpPr>
          <p:nvPr>
            <p:ph type="subTitle" idx="1"/>
          </p:nvPr>
        </p:nvSpPr>
        <p:spPr>
          <a:xfrm>
            <a:off x="152400" y="3962400"/>
            <a:ext cx="8763000" cy="2743200"/>
          </a:xfrm>
        </p:spPr>
        <p:txBody>
          <a:bodyPr>
            <a:normAutofit/>
          </a:bodyPr>
          <a:lstStyle/>
          <a:p>
            <a:r>
              <a:rPr lang="en-US" sz="4800" dirty="0" err="1" smtClean="0">
                <a:solidFill>
                  <a:srgbClr val="00B050"/>
                </a:solidFill>
                <a:latin typeface="NikoshBAN" pitchFamily="2" charset="0"/>
                <a:cs typeface="NikoshBAN" pitchFamily="2" charset="0"/>
              </a:rPr>
              <a:t>সঠিক</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ভাবে</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দুধ</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সংরক্ষণ</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করতে</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পারলে</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খামারিরা</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কি</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কি</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ধরনের</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সুবিধা</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গুলো</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পেতে</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পারে</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বলে</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তুমি</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মনে</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কর-লিখে</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আনবে</a:t>
            </a:r>
            <a:r>
              <a:rPr lang="en-US" sz="4800" dirty="0" smtClean="0">
                <a:solidFill>
                  <a:srgbClr val="00B050"/>
                </a:solidFill>
                <a:latin typeface="NikoshBAN" pitchFamily="2" charset="0"/>
                <a:cs typeface="NikoshBAN" pitchFamily="2" charset="0"/>
              </a:rPr>
              <a:t>।</a:t>
            </a:r>
            <a:endParaRPr lang="en-US" sz="4800" dirty="0">
              <a:solidFill>
                <a:srgbClr val="00B050"/>
              </a:solidFill>
              <a:latin typeface="NikoshBAN" pitchFamily="2" charset="0"/>
              <a:cs typeface="NikoshBAN" pitchFamily="2" charset="0"/>
            </a:endParaRPr>
          </a:p>
        </p:txBody>
      </p:sp>
      <p:pic>
        <p:nvPicPr>
          <p:cNvPr id="4" name="Picture 3" descr="mqdefault.jpg"/>
          <p:cNvPicPr>
            <a:picLocks noChangeAspect="1"/>
          </p:cNvPicPr>
          <p:nvPr/>
        </p:nvPicPr>
        <p:blipFill>
          <a:blip r:embed="rId2"/>
          <a:stretch>
            <a:fillRect/>
          </a:stretch>
        </p:blipFill>
        <p:spPr>
          <a:xfrm>
            <a:off x="1676400" y="1066800"/>
            <a:ext cx="5867400" cy="2819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590800" y="228600"/>
            <a:ext cx="3733800" cy="13716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6000" dirty="0" smtClean="0">
                <a:solidFill>
                  <a:srgbClr val="FFFF00"/>
                </a:solidFill>
                <a:latin typeface="NikoshBAN" pitchFamily="2" charset="0"/>
                <a:cs typeface="NikoshBAN" pitchFamily="2" charset="0"/>
              </a:rPr>
              <a:t> </a:t>
            </a:r>
            <a:r>
              <a:rPr lang="en-US" sz="6000" dirty="0" err="1" smtClean="0">
                <a:solidFill>
                  <a:srgbClr val="FFFF00"/>
                </a:solidFill>
                <a:latin typeface="NikoshBAN" pitchFamily="2" charset="0"/>
                <a:cs typeface="NikoshBAN" pitchFamily="2" charset="0"/>
              </a:rPr>
              <a:t>ধন্যবাদ</a:t>
            </a:r>
            <a:endParaRPr lang="en-US" sz="6000" dirty="0">
              <a:solidFill>
                <a:srgbClr val="FFFF00"/>
              </a:solidFill>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rot="4780558">
            <a:off x="215546" y="153484"/>
            <a:ext cx="1878669" cy="2005545"/>
          </a:xfrm>
          <a:prstGeom prst="rect">
            <a:avLst/>
          </a:prstGeom>
        </p:spPr>
      </p:pic>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rot="15094533">
            <a:off x="6941384" y="4631922"/>
            <a:ext cx="1891576" cy="2019323"/>
          </a:xfrm>
          <a:prstGeom prst="rect">
            <a:avLst/>
          </a:prstGeom>
        </p:spPr>
      </p:pic>
      <p:pic>
        <p:nvPicPr>
          <p:cNvPr id="6" name="Picture 5" descr="boishakhi_1549360726.jpg"/>
          <p:cNvPicPr>
            <a:picLocks noChangeAspect="1"/>
          </p:cNvPicPr>
          <p:nvPr/>
        </p:nvPicPr>
        <p:blipFill>
          <a:blip r:embed="rId3"/>
          <a:stretch>
            <a:fillRect/>
          </a:stretch>
        </p:blipFill>
        <p:spPr>
          <a:xfrm>
            <a:off x="1600200" y="1905000"/>
            <a:ext cx="5638800" cy="4343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828800"/>
            <a:ext cx="3505200" cy="4343400"/>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buFont typeface="Wingdings" pitchFamily="2" charset="2"/>
              <a:buChar char="Ø"/>
            </a:pPr>
            <a:r>
              <a:rPr lang="en-US" sz="3200" dirty="0" err="1" smtClean="0">
                <a:solidFill>
                  <a:srgbClr val="7030A0"/>
                </a:solidFill>
                <a:latin typeface="NikoshBAN" pitchFamily="2" charset="0"/>
                <a:cs typeface="NikoshBAN" pitchFamily="2" charset="0"/>
              </a:rPr>
              <a:t>মোঃ</a:t>
            </a:r>
            <a:r>
              <a:rPr lang="en-US" sz="3200" dirty="0" smtClean="0">
                <a:solidFill>
                  <a:srgbClr val="7030A0"/>
                </a:solidFill>
                <a:latin typeface="NikoshBAN" pitchFamily="2" charset="0"/>
                <a:cs typeface="NikoshBAN" pitchFamily="2" charset="0"/>
              </a:rPr>
              <a:t> </a:t>
            </a:r>
            <a:r>
              <a:rPr lang="en-US" sz="3200" dirty="0" err="1" smtClean="0">
                <a:solidFill>
                  <a:srgbClr val="7030A0"/>
                </a:solidFill>
                <a:latin typeface="NikoshBAN" pitchFamily="2" charset="0"/>
                <a:cs typeface="NikoshBAN" pitchFamily="2" charset="0"/>
              </a:rPr>
              <a:t>আতাউর</a:t>
            </a:r>
            <a:r>
              <a:rPr lang="en-US" sz="3200" dirty="0" smtClean="0">
                <a:solidFill>
                  <a:srgbClr val="7030A0"/>
                </a:solidFill>
                <a:latin typeface="NikoshBAN" pitchFamily="2" charset="0"/>
                <a:cs typeface="NikoshBAN" pitchFamily="2" charset="0"/>
              </a:rPr>
              <a:t> </a:t>
            </a:r>
            <a:r>
              <a:rPr lang="en-US" sz="3200" dirty="0" err="1" smtClean="0">
                <a:solidFill>
                  <a:srgbClr val="7030A0"/>
                </a:solidFill>
                <a:latin typeface="NikoshBAN" pitchFamily="2" charset="0"/>
                <a:cs typeface="NikoshBAN" pitchFamily="2" charset="0"/>
              </a:rPr>
              <a:t>রহমান</a:t>
            </a:r>
            <a:endParaRPr lang="en-US" sz="3200" dirty="0" smtClean="0">
              <a:solidFill>
                <a:srgbClr val="7030A0"/>
              </a:solidFill>
              <a:latin typeface="NikoshBAN" pitchFamily="2" charset="0"/>
              <a:cs typeface="NikoshBAN" pitchFamily="2" charset="0"/>
            </a:endParaRPr>
          </a:p>
          <a:p>
            <a:pPr>
              <a:buFont typeface="Wingdings" pitchFamily="2" charset="2"/>
              <a:buChar char="Ø"/>
            </a:pPr>
            <a:r>
              <a:rPr lang="en-US" sz="3200" dirty="0" err="1" smtClean="0">
                <a:solidFill>
                  <a:srgbClr val="7030A0"/>
                </a:solidFill>
                <a:latin typeface="NikoshBAN" pitchFamily="2" charset="0"/>
                <a:cs typeface="NikoshBAN" pitchFamily="2" charset="0"/>
              </a:rPr>
              <a:t>সহকারী</a:t>
            </a:r>
            <a:r>
              <a:rPr lang="en-US" sz="3200" dirty="0" smtClean="0">
                <a:solidFill>
                  <a:srgbClr val="7030A0"/>
                </a:solidFill>
                <a:latin typeface="NikoshBAN" pitchFamily="2" charset="0"/>
                <a:cs typeface="NikoshBAN" pitchFamily="2" charset="0"/>
              </a:rPr>
              <a:t> </a:t>
            </a:r>
            <a:r>
              <a:rPr lang="en-US" sz="3200" dirty="0" err="1" smtClean="0">
                <a:solidFill>
                  <a:srgbClr val="7030A0"/>
                </a:solidFill>
                <a:latin typeface="NikoshBAN" pitchFamily="2" charset="0"/>
                <a:cs typeface="NikoshBAN" pitchFamily="2" charset="0"/>
              </a:rPr>
              <a:t>শিক্ষক</a:t>
            </a:r>
            <a:endParaRPr lang="en-US" sz="3200" dirty="0" smtClean="0">
              <a:solidFill>
                <a:srgbClr val="7030A0"/>
              </a:solidFill>
              <a:latin typeface="NikoshBAN" pitchFamily="2" charset="0"/>
              <a:cs typeface="NikoshBAN" pitchFamily="2" charset="0"/>
            </a:endParaRPr>
          </a:p>
          <a:p>
            <a:pPr>
              <a:buFont typeface="Wingdings" pitchFamily="2" charset="2"/>
              <a:buChar char="Ø"/>
            </a:pPr>
            <a:r>
              <a:rPr lang="en-US" sz="3200" dirty="0" err="1" smtClean="0">
                <a:solidFill>
                  <a:srgbClr val="7030A0"/>
                </a:solidFill>
                <a:latin typeface="NikoshBAN" pitchFamily="2" charset="0"/>
                <a:cs typeface="NikoshBAN" pitchFamily="2" charset="0"/>
              </a:rPr>
              <a:t>বেতাগাঁও</a:t>
            </a:r>
            <a:r>
              <a:rPr lang="en-US" sz="3200" dirty="0" smtClean="0">
                <a:solidFill>
                  <a:srgbClr val="7030A0"/>
                </a:solidFill>
                <a:latin typeface="NikoshBAN" pitchFamily="2" charset="0"/>
                <a:cs typeface="NikoshBAN" pitchFamily="2" charset="0"/>
              </a:rPr>
              <a:t> </a:t>
            </a:r>
            <a:r>
              <a:rPr lang="en-US" sz="3200" dirty="0" err="1" smtClean="0">
                <a:solidFill>
                  <a:srgbClr val="7030A0"/>
                </a:solidFill>
                <a:latin typeface="NikoshBAN" pitchFamily="2" charset="0"/>
                <a:cs typeface="NikoshBAN" pitchFamily="2" charset="0"/>
              </a:rPr>
              <a:t>ইসলামিয়া</a:t>
            </a:r>
            <a:r>
              <a:rPr lang="en-US" sz="3200" dirty="0" smtClean="0">
                <a:solidFill>
                  <a:srgbClr val="7030A0"/>
                </a:solidFill>
                <a:latin typeface="NikoshBAN" pitchFamily="2" charset="0"/>
                <a:cs typeface="NikoshBAN" pitchFamily="2" charset="0"/>
              </a:rPr>
              <a:t> </a:t>
            </a:r>
            <a:r>
              <a:rPr lang="en-US" sz="3200" dirty="0" err="1" smtClean="0">
                <a:solidFill>
                  <a:srgbClr val="7030A0"/>
                </a:solidFill>
                <a:latin typeface="NikoshBAN" pitchFamily="2" charset="0"/>
                <a:cs typeface="NikoshBAN" pitchFamily="2" charset="0"/>
              </a:rPr>
              <a:t>আলিম</a:t>
            </a:r>
            <a:r>
              <a:rPr lang="en-US" sz="3200" dirty="0" smtClean="0">
                <a:solidFill>
                  <a:srgbClr val="7030A0"/>
                </a:solidFill>
                <a:latin typeface="NikoshBAN" pitchFamily="2" charset="0"/>
                <a:cs typeface="NikoshBAN" pitchFamily="2" charset="0"/>
              </a:rPr>
              <a:t>  </a:t>
            </a:r>
            <a:r>
              <a:rPr lang="en-US" sz="3200" dirty="0" err="1" smtClean="0">
                <a:solidFill>
                  <a:srgbClr val="7030A0"/>
                </a:solidFill>
                <a:latin typeface="NikoshBAN" pitchFamily="2" charset="0"/>
                <a:cs typeface="NikoshBAN" pitchFamily="2" charset="0"/>
              </a:rPr>
              <a:t>মাদ্রাসা</a:t>
            </a:r>
            <a:r>
              <a:rPr lang="en-US" sz="3200" dirty="0" smtClean="0">
                <a:solidFill>
                  <a:srgbClr val="7030A0"/>
                </a:solidFill>
                <a:latin typeface="NikoshBAN" pitchFamily="2" charset="0"/>
                <a:cs typeface="NikoshBAN" pitchFamily="2" charset="0"/>
              </a:rPr>
              <a:t>।                                                       </a:t>
            </a:r>
          </a:p>
          <a:p>
            <a:pPr>
              <a:buFont typeface="Wingdings" pitchFamily="2" charset="2"/>
              <a:buChar char="Ø"/>
            </a:pPr>
            <a:r>
              <a:rPr lang="en-US" sz="3200" dirty="0" err="1" smtClean="0">
                <a:solidFill>
                  <a:srgbClr val="7030A0"/>
                </a:solidFill>
                <a:latin typeface="NikoshBAN" pitchFamily="2" charset="0"/>
                <a:cs typeface="NikoshBAN" pitchFamily="2" charset="0"/>
              </a:rPr>
              <a:t>লালমাই,কুমিল্লা</a:t>
            </a:r>
            <a:r>
              <a:rPr lang="en-US" sz="3200" dirty="0" smtClean="0">
                <a:solidFill>
                  <a:srgbClr val="7030A0"/>
                </a:solidFill>
                <a:latin typeface="NikoshBAN" pitchFamily="2" charset="0"/>
                <a:cs typeface="NikoshBAN" pitchFamily="2" charset="0"/>
              </a:rPr>
              <a:t>।</a:t>
            </a:r>
          </a:p>
          <a:p>
            <a:pPr>
              <a:buFont typeface="Wingdings" pitchFamily="2" charset="2"/>
              <a:buChar char="Ø"/>
            </a:pPr>
            <a:r>
              <a:rPr lang="en-US" sz="3200" dirty="0" err="1" smtClean="0">
                <a:solidFill>
                  <a:srgbClr val="7030A0"/>
                </a:solidFill>
                <a:latin typeface="NikoshBAN" pitchFamily="2" charset="0"/>
                <a:cs typeface="NikoshBAN" pitchFamily="2" charset="0"/>
              </a:rPr>
              <a:t>মোবাইলঃ</a:t>
            </a:r>
            <a:r>
              <a:rPr lang="en-US" sz="3200" dirty="0" smtClean="0">
                <a:solidFill>
                  <a:srgbClr val="7030A0"/>
                </a:solidFill>
                <a:latin typeface="NikoshBAN" pitchFamily="2" charset="0"/>
                <a:cs typeface="NikoshBAN" pitchFamily="2" charset="0"/>
              </a:rPr>
              <a:t> 01853153538 </a:t>
            </a:r>
            <a:endParaRPr lang="en-US" sz="3200" dirty="0">
              <a:solidFill>
                <a:srgbClr val="7030A0"/>
              </a:solidFill>
              <a:latin typeface="NikoshBAN" pitchFamily="2" charset="0"/>
              <a:cs typeface="NikoshBAN" pitchFamily="2" charset="0"/>
            </a:endParaRPr>
          </a:p>
        </p:txBody>
      </p:sp>
      <p:sp>
        <p:nvSpPr>
          <p:cNvPr id="3" name="Oval 2"/>
          <p:cNvSpPr/>
          <p:nvPr/>
        </p:nvSpPr>
        <p:spPr>
          <a:xfrm>
            <a:off x="4419600" y="1752600"/>
            <a:ext cx="1905000" cy="2286000"/>
          </a:xfrm>
          <a:prstGeom prst="ellipse">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1600200" y="609600"/>
            <a:ext cx="2438400" cy="6096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NikoshBAN" pitchFamily="2" charset="0"/>
                <a:cs typeface="NikoshBAN" pitchFamily="2" charset="0"/>
              </a:rPr>
              <a:t>শিক্ষক</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পরিচিতি</a:t>
            </a:r>
            <a:endParaRPr lang="en-US" sz="2800" dirty="0">
              <a:solidFill>
                <a:schemeClr val="tx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rot="15800186">
            <a:off x="6801527" y="4244370"/>
            <a:ext cx="2152650" cy="229802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rot="4662041">
            <a:off x="287219" y="1185"/>
            <a:ext cx="2243447" cy="2394958"/>
          </a:xfrm>
          <a:prstGeom prst="rect">
            <a:avLst/>
          </a:prstGeom>
        </p:spPr>
      </p:pic>
      <p:sp>
        <p:nvSpPr>
          <p:cNvPr id="14" name="Rounded Rectangle 13"/>
          <p:cNvSpPr/>
          <p:nvPr/>
        </p:nvSpPr>
        <p:spPr>
          <a:xfrm>
            <a:off x="6324600" y="381000"/>
            <a:ext cx="2438400" cy="6096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NikoshBAN" pitchFamily="2" charset="0"/>
                <a:cs typeface="NikoshBAN" pitchFamily="2" charset="0"/>
              </a:rPr>
              <a:t>পাঠ</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পরিচিতি</a:t>
            </a:r>
            <a:endParaRPr lang="en-US" sz="2800" dirty="0">
              <a:solidFill>
                <a:schemeClr val="tx1"/>
              </a:solidFill>
            </a:endParaRPr>
          </a:p>
        </p:txBody>
      </p:sp>
      <p:sp>
        <p:nvSpPr>
          <p:cNvPr id="17" name="Rectangle 16"/>
          <p:cNvSpPr/>
          <p:nvPr/>
        </p:nvSpPr>
        <p:spPr>
          <a:xfrm>
            <a:off x="4876800" y="4114800"/>
            <a:ext cx="3886200" cy="1938992"/>
          </a:xfrm>
          <a:prstGeom prst="rect">
            <a:avLst/>
          </a:prstGeom>
        </p:spPr>
        <p:txBody>
          <a:bodyPr wrap="square">
            <a:spAutoFit/>
          </a:bodyPr>
          <a:lstStyle/>
          <a:p>
            <a:pPr algn="ctr"/>
            <a:r>
              <a:rPr lang="en-US" sz="2400" b="1" dirty="0" err="1" smtClean="0">
                <a:solidFill>
                  <a:srgbClr val="00B050"/>
                </a:solidFill>
                <a:latin typeface="NikoshBAN" pitchFamily="2" charset="0"/>
                <a:cs typeface="NikoshBAN" pitchFamily="2" charset="0"/>
              </a:rPr>
              <a:t>শ্রেণীঃ</a:t>
            </a:r>
            <a:r>
              <a:rPr lang="en-US" sz="2400" b="1" dirty="0" smtClean="0">
                <a:solidFill>
                  <a:srgbClr val="00B050"/>
                </a:solidFill>
                <a:latin typeface="NikoshBAN" pitchFamily="2" charset="0"/>
                <a:cs typeface="NikoshBAN" pitchFamily="2" charset="0"/>
              </a:rPr>
              <a:t> </a:t>
            </a:r>
            <a:r>
              <a:rPr lang="en-US" sz="2400" b="1" dirty="0" err="1" smtClean="0">
                <a:solidFill>
                  <a:srgbClr val="00B050"/>
                </a:solidFill>
                <a:latin typeface="NikoshBAN" pitchFamily="2" charset="0"/>
                <a:cs typeface="NikoshBAN" pitchFamily="2" charset="0"/>
              </a:rPr>
              <a:t>নবম-দশম</a:t>
            </a:r>
            <a:endParaRPr lang="en-US" sz="2400" b="1" dirty="0" smtClean="0">
              <a:solidFill>
                <a:srgbClr val="00B050"/>
              </a:solidFill>
              <a:latin typeface="NikoshBAN" pitchFamily="2" charset="0"/>
              <a:cs typeface="NikoshBAN" pitchFamily="2" charset="0"/>
            </a:endParaRPr>
          </a:p>
          <a:p>
            <a:pPr algn="ctr"/>
            <a:r>
              <a:rPr lang="en-US" sz="2400" b="1" dirty="0" err="1" smtClean="0">
                <a:solidFill>
                  <a:srgbClr val="00B050"/>
                </a:solidFill>
                <a:latin typeface="NikoshBAN" pitchFamily="2" charset="0"/>
                <a:cs typeface="NikoshBAN" pitchFamily="2" charset="0"/>
              </a:rPr>
              <a:t>বিষয়</a:t>
            </a:r>
            <a:r>
              <a:rPr lang="en-US" sz="2400" b="1" dirty="0" smtClean="0">
                <a:solidFill>
                  <a:srgbClr val="00B050"/>
                </a:solidFill>
                <a:latin typeface="NikoshBAN" pitchFamily="2" charset="0"/>
                <a:cs typeface="NikoshBAN" pitchFamily="2" charset="0"/>
              </a:rPr>
              <a:t>: </a:t>
            </a:r>
            <a:r>
              <a:rPr lang="en-US" sz="2400" b="1" dirty="0" err="1" smtClean="0">
                <a:solidFill>
                  <a:srgbClr val="00B050"/>
                </a:solidFill>
                <a:latin typeface="NikoshBAN" pitchFamily="2" charset="0"/>
                <a:cs typeface="NikoshBAN" pitchFamily="2" charset="0"/>
              </a:rPr>
              <a:t>কৃষি</a:t>
            </a:r>
            <a:r>
              <a:rPr lang="en-US" sz="2400" b="1" dirty="0" smtClean="0">
                <a:solidFill>
                  <a:srgbClr val="00B050"/>
                </a:solidFill>
                <a:latin typeface="NikoshBAN" pitchFamily="2" charset="0"/>
                <a:cs typeface="NikoshBAN" pitchFamily="2" charset="0"/>
              </a:rPr>
              <a:t> </a:t>
            </a:r>
            <a:r>
              <a:rPr lang="en-US" sz="2400" b="1" dirty="0" err="1" smtClean="0">
                <a:solidFill>
                  <a:srgbClr val="00B050"/>
                </a:solidFill>
                <a:latin typeface="NikoshBAN" pitchFamily="2" charset="0"/>
                <a:cs typeface="NikoshBAN" pitchFamily="2" charset="0"/>
              </a:rPr>
              <a:t>শিক্ষা</a:t>
            </a:r>
            <a:endParaRPr lang="en-US" sz="2400" b="1" dirty="0" smtClean="0">
              <a:solidFill>
                <a:srgbClr val="00B050"/>
              </a:solidFill>
              <a:latin typeface="NikoshBAN" pitchFamily="2" charset="0"/>
              <a:cs typeface="NikoshBAN" pitchFamily="2" charset="0"/>
            </a:endParaRPr>
          </a:p>
          <a:p>
            <a:pPr algn="ctr"/>
            <a:r>
              <a:rPr lang="en-US" sz="2400" b="1" dirty="0" err="1" smtClean="0">
                <a:solidFill>
                  <a:srgbClr val="00B050"/>
                </a:solidFill>
                <a:latin typeface="NikoshBAN" pitchFamily="2" charset="0"/>
                <a:cs typeface="NikoshBAN" pitchFamily="2" charset="0"/>
              </a:rPr>
              <a:t>অধ্যায়ঃ</a:t>
            </a:r>
            <a:r>
              <a:rPr lang="en-US" sz="2400" b="1" dirty="0" smtClean="0">
                <a:solidFill>
                  <a:srgbClr val="00B050"/>
                </a:solidFill>
                <a:latin typeface="NikoshBAN" pitchFamily="2" charset="0"/>
                <a:cs typeface="NikoshBAN" pitchFamily="2" charset="0"/>
              </a:rPr>
              <a:t> </a:t>
            </a:r>
            <a:r>
              <a:rPr lang="en-US" sz="2400" b="1" dirty="0" err="1" smtClean="0">
                <a:solidFill>
                  <a:srgbClr val="00B050"/>
                </a:solidFill>
                <a:latin typeface="NikoshBAN" pitchFamily="2" charset="0"/>
                <a:cs typeface="NikoshBAN" pitchFamily="2" charset="0"/>
              </a:rPr>
              <a:t>পঞ্চম</a:t>
            </a:r>
            <a:r>
              <a:rPr lang="en-US" sz="2400" b="1" dirty="0" smtClean="0">
                <a:solidFill>
                  <a:srgbClr val="00B050"/>
                </a:solidFill>
                <a:latin typeface="NikoshBAN" pitchFamily="2" charset="0"/>
                <a:cs typeface="NikoshBAN" pitchFamily="2" charset="0"/>
              </a:rPr>
              <a:t> </a:t>
            </a:r>
            <a:r>
              <a:rPr lang="en-US" sz="2400" b="1" dirty="0" err="1" smtClean="0">
                <a:solidFill>
                  <a:srgbClr val="00B050"/>
                </a:solidFill>
                <a:latin typeface="NikoshBAN" pitchFamily="2" charset="0"/>
                <a:cs typeface="NikoshBAN" pitchFamily="2" charset="0"/>
              </a:rPr>
              <a:t>অধ্যায়</a:t>
            </a:r>
            <a:endParaRPr lang="en-US" sz="2400" b="1" dirty="0" smtClean="0">
              <a:solidFill>
                <a:srgbClr val="00B050"/>
              </a:solidFill>
              <a:latin typeface="NikoshBAN" pitchFamily="2" charset="0"/>
              <a:cs typeface="NikoshBAN" pitchFamily="2" charset="0"/>
            </a:endParaRPr>
          </a:p>
          <a:p>
            <a:pPr algn="ctr"/>
            <a:r>
              <a:rPr lang="en-US" sz="2400" b="1" dirty="0" err="1" smtClean="0">
                <a:solidFill>
                  <a:srgbClr val="00B050"/>
                </a:solidFill>
                <a:latin typeface="NikoshBAN" pitchFamily="2" charset="0"/>
                <a:cs typeface="NikoshBAN" pitchFamily="2" charset="0"/>
              </a:rPr>
              <a:t>পাঠঃ</a:t>
            </a:r>
            <a:r>
              <a:rPr lang="en-US" sz="2400" b="1" dirty="0" smtClean="0">
                <a:solidFill>
                  <a:srgbClr val="00B050"/>
                </a:solidFill>
                <a:latin typeface="NikoshBAN" pitchFamily="2" charset="0"/>
                <a:cs typeface="NikoshBAN" pitchFamily="2" charset="0"/>
              </a:rPr>
              <a:t> </a:t>
            </a:r>
            <a:r>
              <a:rPr lang="en-US" sz="2400" b="1" dirty="0" smtClean="0">
                <a:solidFill>
                  <a:srgbClr val="00B050"/>
                </a:solidFill>
                <a:latin typeface="NikoshBAN" pitchFamily="2" charset="0"/>
                <a:cs typeface="NikoshBAN" pitchFamily="2" charset="0"/>
              </a:rPr>
              <a:t>২য় </a:t>
            </a:r>
            <a:r>
              <a:rPr lang="en-US" sz="2400" b="1" dirty="0" err="1" smtClean="0">
                <a:solidFill>
                  <a:srgbClr val="00B050"/>
                </a:solidFill>
                <a:latin typeface="NikoshBAN" pitchFamily="2" charset="0"/>
                <a:cs typeface="NikoshBAN" pitchFamily="2" charset="0"/>
              </a:rPr>
              <a:t>পরিচ্ছেদ</a:t>
            </a:r>
            <a:endParaRPr lang="bn-BD" sz="2400" b="1" dirty="0" smtClean="0">
              <a:solidFill>
                <a:srgbClr val="00B050"/>
              </a:solidFill>
              <a:latin typeface="NikoshBAN" pitchFamily="2" charset="0"/>
              <a:cs typeface="NikoshBAN" pitchFamily="2" charset="0"/>
            </a:endParaRPr>
          </a:p>
          <a:p>
            <a:pPr algn="ctr"/>
            <a:r>
              <a:rPr lang="bn-BD" sz="2400" b="1" dirty="0" smtClean="0">
                <a:solidFill>
                  <a:srgbClr val="00B050"/>
                </a:solidFill>
                <a:latin typeface="NikoshBAN" pitchFamily="2" charset="0"/>
                <a:cs typeface="NikoshBAN" pitchFamily="2" charset="0"/>
              </a:rPr>
              <a:t>সময়ঃ </a:t>
            </a:r>
            <a:r>
              <a:rPr lang="en-US" sz="2400" b="1" dirty="0" smtClean="0">
                <a:solidFill>
                  <a:srgbClr val="00B050"/>
                </a:solidFill>
                <a:latin typeface="NikoshBAN" pitchFamily="2" charset="0"/>
                <a:cs typeface="NikoshBAN" pitchFamily="2" charset="0"/>
              </a:rPr>
              <a:t>4৫</a:t>
            </a:r>
            <a:r>
              <a:rPr lang="bn-BD" sz="2400" b="1" dirty="0" smtClean="0">
                <a:solidFill>
                  <a:srgbClr val="00B050"/>
                </a:solidFill>
                <a:latin typeface="NikoshBAN" pitchFamily="2" charset="0"/>
                <a:cs typeface="NikoshBAN" pitchFamily="2" charset="0"/>
              </a:rPr>
              <a:t> মিনিট</a:t>
            </a:r>
            <a:endParaRPr lang="bn-BD" sz="2400" b="1" dirty="0">
              <a:solidFill>
                <a:srgbClr val="00B050"/>
              </a:solidFill>
              <a:latin typeface="NikoshBAN" pitchFamily="2" charset="0"/>
              <a:cs typeface="NikoshBAN" pitchFamily="2" charset="0"/>
            </a:endParaRPr>
          </a:p>
        </p:txBody>
      </p:sp>
      <p:pic>
        <p:nvPicPr>
          <p:cNvPr id="12" name="Picture 11">
            <a:extLst>
              <a:ext uri="{FF2B5EF4-FFF2-40B4-BE49-F238E27FC236}">
                <a16:creationId xmlns="" xmlns:a16="http://schemas.microsoft.com/office/drawing/2014/main" id="{80B0DF32-5DCE-4226-B525-9D083B01C238}"/>
              </a:ext>
            </a:extLst>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6781800" y="1371600"/>
            <a:ext cx="1600200" cy="2164002"/>
          </a:xfrm>
          <a:prstGeom prst="rect">
            <a:avLst/>
          </a:prstGeom>
          <a:ln w="88900" cap="sq" cmpd="thickThin">
            <a:solidFill>
              <a:srgbClr val="92D05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4" grpId="0" animBg="1"/>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2209800" y="0"/>
            <a:ext cx="4191000" cy="838200"/>
          </a:xfrm>
          <a:prstGeom prst="horizontalScroll">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dirty="0" smtClean="0">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নিচের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ছবি</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গুলো</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লক্ষ্য</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কর</a:t>
            </a:r>
            <a:endParaRPr lang="en-US" sz="3200" dirty="0">
              <a:solidFill>
                <a:srgbClr val="FFFF00"/>
              </a:solidFill>
              <a:latin typeface="NikoshBAN" pitchFamily="2" charset="0"/>
              <a:cs typeface="NikoshBAN" pitchFamily="2" charset="0"/>
            </a:endParaRPr>
          </a:p>
        </p:txBody>
      </p:sp>
      <p:pic>
        <p:nvPicPr>
          <p:cNvPr id="5" name="Picture 4" descr="images (1).jpg"/>
          <p:cNvPicPr>
            <a:picLocks noChangeAspect="1"/>
          </p:cNvPicPr>
          <p:nvPr/>
        </p:nvPicPr>
        <p:blipFill>
          <a:blip r:embed="rId2"/>
          <a:stretch>
            <a:fillRect/>
          </a:stretch>
        </p:blipFill>
        <p:spPr>
          <a:xfrm>
            <a:off x="381000" y="1219200"/>
            <a:ext cx="4038600" cy="4343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descr="1afa56e6bf07c6b27791778c4f16a8d0.jpg"/>
          <p:cNvPicPr>
            <a:picLocks noChangeAspect="1"/>
          </p:cNvPicPr>
          <p:nvPr/>
        </p:nvPicPr>
        <p:blipFill>
          <a:blip r:embed="rId3"/>
          <a:stretch>
            <a:fillRect/>
          </a:stretch>
        </p:blipFill>
        <p:spPr>
          <a:xfrm>
            <a:off x="4648200" y="1219200"/>
            <a:ext cx="3810000" cy="4343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228600"/>
            <a:ext cx="5486400" cy="1066800"/>
          </a:xfrm>
        </p:spPr>
        <p:txBody>
          <a:bodyPr>
            <a:normAutofit/>
          </a:bodyPr>
          <a:lstStyle/>
          <a:p>
            <a:pPr algn="ctr"/>
            <a:r>
              <a:rPr lang="en-US" sz="5400" b="1" dirty="0" err="1" smtClean="0">
                <a:solidFill>
                  <a:srgbClr val="92D050"/>
                </a:solidFill>
                <a:latin typeface="NikoshBAN" pitchFamily="2" charset="0"/>
                <a:cs typeface="NikoshBAN" pitchFamily="2" charset="0"/>
              </a:rPr>
              <a:t>আজকের</a:t>
            </a:r>
            <a:r>
              <a:rPr lang="en-US" sz="5400" b="1" dirty="0" smtClean="0">
                <a:solidFill>
                  <a:srgbClr val="92D050"/>
                </a:solidFill>
                <a:latin typeface="NikoshBAN" pitchFamily="2" charset="0"/>
                <a:cs typeface="NikoshBAN" pitchFamily="2" charset="0"/>
              </a:rPr>
              <a:t> </a:t>
            </a:r>
            <a:r>
              <a:rPr lang="en-US" sz="5400" b="1" dirty="0" err="1" smtClean="0">
                <a:solidFill>
                  <a:srgbClr val="92D050"/>
                </a:solidFill>
                <a:latin typeface="NikoshBAN" pitchFamily="2" charset="0"/>
                <a:cs typeface="NikoshBAN" pitchFamily="2" charset="0"/>
              </a:rPr>
              <a:t>পাঠ</a:t>
            </a:r>
            <a:endParaRPr lang="en-US" sz="5400" b="1" dirty="0">
              <a:solidFill>
                <a:srgbClr val="92D050"/>
              </a:solidFill>
              <a:latin typeface="NikoshBAN" pitchFamily="2" charset="0"/>
              <a:cs typeface="NikoshBAN" pitchFamily="2" charset="0"/>
            </a:endParaRPr>
          </a:p>
        </p:txBody>
      </p:sp>
      <p:sp>
        <p:nvSpPr>
          <p:cNvPr id="3" name="Subtitle 2"/>
          <p:cNvSpPr>
            <a:spLocks noGrp="1"/>
          </p:cNvSpPr>
          <p:nvPr>
            <p:ph type="subTitle" idx="1"/>
          </p:nvPr>
        </p:nvSpPr>
        <p:spPr>
          <a:xfrm>
            <a:off x="1447800" y="1752600"/>
            <a:ext cx="6553200" cy="1752600"/>
          </a:xfrm>
        </p:spPr>
        <p:txBody>
          <a:bodyPr>
            <a:normAutofit/>
          </a:bodyPr>
          <a:lstStyle/>
          <a:p>
            <a:pPr algn="ctr"/>
            <a:r>
              <a:rPr lang="en-US" sz="8000" b="1" dirty="0" err="1" smtClean="0">
                <a:solidFill>
                  <a:srgbClr val="00B050"/>
                </a:solidFill>
                <a:latin typeface="NikoshBAN" pitchFamily="2" charset="0"/>
                <a:cs typeface="NikoshBAN" pitchFamily="2" charset="0"/>
              </a:rPr>
              <a:t>দুগ্ধ</a:t>
            </a:r>
            <a:r>
              <a:rPr lang="en-US" sz="8000" b="1" dirty="0" smtClean="0">
                <a:solidFill>
                  <a:srgbClr val="00B050"/>
                </a:solidFill>
                <a:latin typeface="NikoshBAN" pitchFamily="2" charset="0"/>
                <a:cs typeface="NikoshBAN" pitchFamily="2" charset="0"/>
              </a:rPr>
              <a:t> </a:t>
            </a:r>
            <a:r>
              <a:rPr lang="en-US" sz="8000" b="1" dirty="0" err="1" smtClean="0">
                <a:solidFill>
                  <a:srgbClr val="00B050"/>
                </a:solidFill>
                <a:latin typeface="NikoshBAN" pitchFamily="2" charset="0"/>
                <a:cs typeface="NikoshBAN" pitchFamily="2" charset="0"/>
              </a:rPr>
              <a:t>সংরক্ষণ</a:t>
            </a:r>
            <a:endParaRPr lang="en-US" sz="8000" b="1" dirty="0">
              <a:solidFill>
                <a:srgbClr val="00B050"/>
              </a:solidFill>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rot="15415514">
            <a:off x="6778319" y="4273586"/>
            <a:ext cx="1978204" cy="2111802"/>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rot="4184430">
            <a:off x="325977" y="225206"/>
            <a:ext cx="1874704" cy="20013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362200" y="762000"/>
            <a:ext cx="4419600" cy="457200"/>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শিখনফল</a:t>
            </a:r>
            <a:endParaRPr lang="en-US" dirty="0">
              <a:solidFill>
                <a:srgbClr val="FFFF00"/>
              </a:solidFill>
              <a:latin typeface="NikoshBAN" pitchFamily="2" charset="0"/>
              <a:cs typeface="NikoshBAN" pitchFamily="2" charset="0"/>
            </a:endParaRPr>
          </a:p>
        </p:txBody>
      </p:sp>
      <p:sp>
        <p:nvSpPr>
          <p:cNvPr id="3" name="Left-Right Arrow 2"/>
          <p:cNvSpPr/>
          <p:nvPr/>
        </p:nvSpPr>
        <p:spPr>
          <a:xfrm>
            <a:off x="1752600" y="1143000"/>
            <a:ext cx="5943600" cy="838200"/>
          </a:xfrm>
          <a:prstGeom prst="lef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dirty="0" smtClean="0">
                <a:solidFill>
                  <a:schemeClr val="tx1"/>
                </a:solidFill>
                <a:latin typeface="NikoshBAN" pitchFamily="2" charset="0"/>
                <a:cs typeface="NikoshBAN" pitchFamily="2" charset="0"/>
              </a:rPr>
              <a:t> </a:t>
            </a:r>
            <a:r>
              <a:rPr lang="en-US" sz="3600" dirty="0" err="1" smtClean="0">
                <a:solidFill>
                  <a:srgbClr val="00B0F0"/>
                </a:solidFill>
                <a:latin typeface="NikoshBAN" pitchFamily="2" charset="0"/>
                <a:cs typeface="NikoshBAN" pitchFamily="2" charset="0"/>
              </a:rPr>
              <a:t>এই</a:t>
            </a:r>
            <a:r>
              <a:rPr lang="en-US" sz="3600" dirty="0" smtClean="0">
                <a:solidFill>
                  <a:srgbClr val="00B0F0"/>
                </a:solidFill>
                <a:latin typeface="NikoshBAN" pitchFamily="2" charset="0"/>
                <a:cs typeface="NikoshBAN" pitchFamily="2" charset="0"/>
              </a:rPr>
              <a:t> </a:t>
            </a:r>
            <a:r>
              <a:rPr lang="en-US" sz="3600" dirty="0" err="1" smtClean="0">
                <a:solidFill>
                  <a:srgbClr val="00B0F0"/>
                </a:solidFill>
                <a:latin typeface="NikoshBAN" pitchFamily="2" charset="0"/>
                <a:cs typeface="NikoshBAN" pitchFamily="2" charset="0"/>
              </a:rPr>
              <a:t>পাঠ</a:t>
            </a:r>
            <a:r>
              <a:rPr lang="en-US" sz="3600" dirty="0" smtClean="0">
                <a:solidFill>
                  <a:srgbClr val="00B0F0"/>
                </a:solidFill>
                <a:latin typeface="NikoshBAN" pitchFamily="2" charset="0"/>
                <a:cs typeface="NikoshBAN" pitchFamily="2" charset="0"/>
              </a:rPr>
              <a:t> </a:t>
            </a:r>
            <a:r>
              <a:rPr lang="en-US" sz="3600" dirty="0" err="1" smtClean="0">
                <a:solidFill>
                  <a:srgbClr val="00B0F0"/>
                </a:solidFill>
                <a:latin typeface="NikoshBAN" pitchFamily="2" charset="0"/>
                <a:cs typeface="NikoshBAN" pitchFamily="2" charset="0"/>
              </a:rPr>
              <a:t>শেষে</a:t>
            </a:r>
            <a:r>
              <a:rPr lang="en-US" sz="3600" dirty="0" smtClean="0">
                <a:solidFill>
                  <a:srgbClr val="00B0F0"/>
                </a:solidFill>
                <a:latin typeface="NikoshBAN" pitchFamily="2" charset="0"/>
                <a:cs typeface="NikoshBAN" pitchFamily="2" charset="0"/>
              </a:rPr>
              <a:t> </a:t>
            </a:r>
            <a:r>
              <a:rPr lang="en-US" sz="3600" dirty="0" err="1" smtClean="0">
                <a:solidFill>
                  <a:srgbClr val="00B0F0"/>
                </a:solidFill>
                <a:latin typeface="NikoshBAN" pitchFamily="2" charset="0"/>
                <a:cs typeface="NikoshBAN" pitchFamily="2" charset="0"/>
              </a:rPr>
              <a:t>শিক্ষার্থীরা</a:t>
            </a:r>
            <a:r>
              <a:rPr lang="en-US" sz="3600" dirty="0" smtClean="0">
                <a:solidFill>
                  <a:srgbClr val="00B0F0"/>
                </a:solidFill>
                <a:latin typeface="NikoshBAN" pitchFamily="2" charset="0"/>
                <a:cs typeface="NikoshBAN" pitchFamily="2" charset="0"/>
              </a:rPr>
              <a:t>-</a:t>
            </a:r>
            <a:endParaRPr lang="en-US" sz="3600" dirty="0">
              <a:solidFill>
                <a:srgbClr val="00B0F0"/>
              </a:solidFill>
              <a:latin typeface="NikoshBAN" pitchFamily="2" charset="0"/>
              <a:cs typeface="NikoshBAN" pitchFamily="2" charset="0"/>
            </a:endParaRPr>
          </a:p>
        </p:txBody>
      </p:sp>
      <p:grpSp>
        <p:nvGrpSpPr>
          <p:cNvPr id="4" name="Group 4"/>
          <p:cNvGrpSpPr>
            <a:grpSpLocks/>
          </p:cNvGrpSpPr>
          <p:nvPr/>
        </p:nvGrpSpPr>
        <p:grpSpPr bwMode="auto">
          <a:xfrm>
            <a:off x="228600" y="228600"/>
            <a:ext cx="8534400" cy="381000"/>
            <a:chOff x="0" y="0"/>
            <a:chExt cx="9220200" cy="381000"/>
          </a:xfrm>
        </p:grpSpPr>
        <p:pic>
          <p:nvPicPr>
            <p:cNvPr id="6" name="Picture 5" descr="D:\Digital Content\ALPONA\floral_band_cartoon_thumb.jpg"/>
            <p:cNvPicPr>
              <a:picLocks noChangeAspect="1" noChangeArrowheads="1"/>
            </p:cNvPicPr>
            <p:nvPr/>
          </p:nvPicPr>
          <p:blipFill>
            <a:blip r:embed="rId3"/>
            <a:srcRect t="21477" b="19463"/>
            <a:stretch>
              <a:fillRect/>
            </a:stretch>
          </p:blipFill>
          <p:spPr bwMode="auto">
            <a:xfrm>
              <a:off x="0" y="0"/>
              <a:ext cx="1905000" cy="381000"/>
            </a:xfrm>
            <a:prstGeom prst="rect">
              <a:avLst/>
            </a:prstGeom>
            <a:noFill/>
            <a:ln w="9525">
              <a:noFill/>
              <a:miter lim="800000"/>
              <a:headEnd/>
              <a:tailEnd/>
            </a:ln>
          </p:spPr>
        </p:pic>
        <p:pic>
          <p:nvPicPr>
            <p:cNvPr id="7" name="Picture 6" descr="D:\Digital Content\ALPONA\floral_band_cartoon_thumb.jpg"/>
            <p:cNvPicPr>
              <a:picLocks noChangeAspect="1" noChangeArrowheads="1"/>
            </p:cNvPicPr>
            <p:nvPr/>
          </p:nvPicPr>
          <p:blipFill>
            <a:blip r:embed="rId3"/>
            <a:srcRect t="21477" b="19463"/>
            <a:stretch>
              <a:fillRect/>
            </a:stretch>
          </p:blipFill>
          <p:spPr bwMode="auto">
            <a:xfrm>
              <a:off x="1828800" y="0"/>
              <a:ext cx="1905000" cy="381000"/>
            </a:xfrm>
            <a:prstGeom prst="rect">
              <a:avLst/>
            </a:prstGeom>
            <a:noFill/>
            <a:ln w="9525">
              <a:noFill/>
              <a:miter lim="800000"/>
              <a:headEnd/>
              <a:tailEnd/>
            </a:ln>
          </p:spPr>
        </p:pic>
        <p:pic>
          <p:nvPicPr>
            <p:cNvPr id="8" name="Picture 7" descr="D:\Digital Content\ALPONA\floral_band_cartoon_thumb.jpg"/>
            <p:cNvPicPr>
              <a:picLocks noChangeAspect="1" noChangeArrowheads="1"/>
            </p:cNvPicPr>
            <p:nvPr/>
          </p:nvPicPr>
          <p:blipFill>
            <a:blip r:embed="rId3"/>
            <a:srcRect t="21477" b="19463"/>
            <a:stretch>
              <a:fillRect/>
            </a:stretch>
          </p:blipFill>
          <p:spPr bwMode="auto">
            <a:xfrm>
              <a:off x="3657600" y="0"/>
              <a:ext cx="1905000" cy="381000"/>
            </a:xfrm>
            <a:prstGeom prst="rect">
              <a:avLst/>
            </a:prstGeom>
            <a:noFill/>
            <a:ln w="9525">
              <a:noFill/>
              <a:miter lim="800000"/>
              <a:headEnd/>
              <a:tailEnd/>
            </a:ln>
          </p:spPr>
        </p:pic>
        <p:pic>
          <p:nvPicPr>
            <p:cNvPr id="9" name="Picture 8" descr="D:\Digital Content\ALPONA\floral_band_cartoon_thumb.jpg"/>
            <p:cNvPicPr>
              <a:picLocks noChangeAspect="1" noChangeArrowheads="1"/>
            </p:cNvPicPr>
            <p:nvPr/>
          </p:nvPicPr>
          <p:blipFill>
            <a:blip r:embed="rId3"/>
            <a:srcRect t="21477" b="19463"/>
            <a:stretch>
              <a:fillRect/>
            </a:stretch>
          </p:blipFill>
          <p:spPr bwMode="auto">
            <a:xfrm>
              <a:off x="5486400" y="0"/>
              <a:ext cx="1905000" cy="381000"/>
            </a:xfrm>
            <a:prstGeom prst="rect">
              <a:avLst/>
            </a:prstGeom>
            <a:noFill/>
            <a:ln w="9525">
              <a:noFill/>
              <a:miter lim="800000"/>
              <a:headEnd/>
              <a:tailEnd/>
            </a:ln>
          </p:spPr>
        </p:pic>
        <p:pic>
          <p:nvPicPr>
            <p:cNvPr id="10" name="Picture 9" descr="D:\Digital Content\ALPONA\floral_band_cartoon_thumb.jpg"/>
            <p:cNvPicPr>
              <a:picLocks noChangeAspect="1" noChangeArrowheads="1"/>
            </p:cNvPicPr>
            <p:nvPr/>
          </p:nvPicPr>
          <p:blipFill>
            <a:blip r:embed="rId3"/>
            <a:srcRect t="21477" b="19463"/>
            <a:stretch>
              <a:fillRect/>
            </a:stretch>
          </p:blipFill>
          <p:spPr bwMode="auto">
            <a:xfrm>
              <a:off x="7315200" y="0"/>
              <a:ext cx="1905000" cy="381000"/>
            </a:xfrm>
            <a:prstGeom prst="rect">
              <a:avLst/>
            </a:prstGeom>
            <a:noFill/>
            <a:ln w="9525">
              <a:noFill/>
              <a:miter lim="800000"/>
              <a:headEnd/>
              <a:tailEnd/>
            </a:ln>
          </p:spPr>
        </p:pic>
      </p:grpSp>
      <p:grpSp>
        <p:nvGrpSpPr>
          <p:cNvPr id="5" name="Group 10"/>
          <p:cNvGrpSpPr>
            <a:grpSpLocks/>
          </p:cNvGrpSpPr>
          <p:nvPr/>
        </p:nvGrpSpPr>
        <p:grpSpPr bwMode="auto">
          <a:xfrm>
            <a:off x="228600" y="6324600"/>
            <a:ext cx="8686800" cy="304800"/>
            <a:chOff x="0" y="0"/>
            <a:chExt cx="9220200" cy="381000"/>
          </a:xfrm>
        </p:grpSpPr>
        <p:pic>
          <p:nvPicPr>
            <p:cNvPr id="12" name="Picture 11" descr="D:\Digital Content\ALPONA\floral_band_cartoon_thumb.jpg"/>
            <p:cNvPicPr>
              <a:picLocks noChangeAspect="1" noChangeArrowheads="1"/>
            </p:cNvPicPr>
            <p:nvPr/>
          </p:nvPicPr>
          <p:blipFill>
            <a:blip r:embed="rId3"/>
            <a:srcRect t="21477" b="19463"/>
            <a:stretch>
              <a:fillRect/>
            </a:stretch>
          </p:blipFill>
          <p:spPr bwMode="auto">
            <a:xfrm>
              <a:off x="0" y="0"/>
              <a:ext cx="1905000" cy="381000"/>
            </a:xfrm>
            <a:prstGeom prst="rect">
              <a:avLst/>
            </a:prstGeom>
            <a:noFill/>
            <a:ln w="9525">
              <a:noFill/>
              <a:miter lim="800000"/>
              <a:headEnd/>
              <a:tailEnd/>
            </a:ln>
          </p:spPr>
        </p:pic>
        <p:pic>
          <p:nvPicPr>
            <p:cNvPr id="13" name="Picture 12" descr="D:\Digital Content\ALPONA\floral_band_cartoon_thumb.jpg"/>
            <p:cNvPicPr>
              <a:picLocks noChangeAspect="1" noChangeArrowheads="1"/>
            </p:cNvPicPr>
            <p:nvPr/>
          </p:nvPicPr>
          <p:blipFill>
            <a:blip r:embed="rId3"/>
            <a:srcRect t="21477" b="19463"/>
            <a:stretch>
              <a:fillRect/>
            </a:stretch>
          </p:blipFill>
          <p:spPr bwMode="auto">
            <a:xfrm>
              <a:off x="1828800" y="0"/>
              <a:ext cx="1905000" cy="381000"/>
            </a:xfrm>
            <a:prstGeom prst="rect">
              <a:avLst/>
            </a:prstGeom>
            <a:noFill/>
            <a:ln w="9525">
              <a:noFill/>
              <a:miter lim="800000"/>
              <a:headEnd/>
              <a:tailEnd/>
            </a:ln>
          </p:spPr>
        </p:pic>
        <p:pic>
          <p:nvPicPr>
            <p:cNvPr id="14" name="Picture 13" descr="D:\Digital Content\ALPONA\floral_band_cartoon_thumb.jpg"/>
            <p:cNvPicPr>
              <a:picLocks noChangeAspect="1" noChangeArrowheads="1"/>
            </p:cNvPicPr>
            <p:nvPr/>
          </p:nvPicPr>
          <p:blipFill>
            <a:blip r:embed="rId3"/>
            <a:srcRect t="21477" b="19463"/>
            <a:stretch>
              <a:fillRect/>
            </a:stretch>
          </p:blipFill>
          <p:spPr bwMode="auto">
            <a:xfrm>
              <a:off x="3657600" y="0"/>
              <a:ext cx="1905000" cy="381000"/>
            </a:xfrm>
            <a:prstGeom prst="rect">
              <a:avLst/>
            </a:prstGeom>
            <a:noFill/>
            <a:ln w="9525">
              <a:noFill/>
              <a:miter lim="800000"/>
              <a:headEnd/>
              <a:tailEnd/>
            </a:ln>
          </p:spPr>
        </p:pic>
        <p:pic>
          <p:nvPicPr>
            <p:cNvPr id="15" name="Picture 14" descr="D:\Digital Content\ALPONA\floral_band_cartoon_thumb.jpg"/>
            <p:cNvPicPr>
              <a:picLocks noChangeAspect="1" noChangeArrowheads="1"/>
            </p:cNvPicPr>
            <p:nvPr/>
          </p:nvPicPr>
          <p:blipFill>
            <a:blip r:embed="rId3"/>
            <a:srcRect t="21477" b="19463"/>
            <a:stretch>
              <a:fillRect/>
            </a:stretch>
          </p:blipFill>
          <p:spPr bwMode="auto">
            <a:xfrm>
              <a:off x="5486400" y="0"/>
              <a:ext cx="1905000" cy="381000"/>
            </a:xfrm>
            <a:prstGeom prst="rect">
              <a:avLst/>
            </a:prstGeom>
            <a:noFill/>
            <a:ln w="9525">
              <a:noFill/>
              <a:miter lim="800000"/>
              <a:headEnd/>
              <a:tailEnd/>
            </a:ln>
          </p:spPr>
        </p:pic>
        <p:pic>
          <p:nvPicPr>
            <p:cNvPr id="16" name="Picture 15" descr="D:\Digital Content\ALPONA\floral_band_cartoon_thumb.jpg"/>
            <p:cNvPicPr>
              <a:picLocks noChangeAspect="1" noChangeArrowheads="1"/>
            </p:cNvPicPr>
            <p:nvPr/>
          </p:nvPicPr>
          <p:blipFill>
            <a:blip r:embed="rId3"/>
            <a:srcRect t="21477" b="19463"/>
            <a:stretch>
              <a:fillRect/>
            </a:stretch>
          </p:blipFill>
          <p:spPr bwMode="auto">
            <a:xfrm>
              <a:off x="7315200" y="0"/>
              <a:ext cx="1905000" cy="381000"/>
            </a:xfrm>
            <a:prstGeom prst="rect">
              <a:avLst/>
            </a:prstGeom>
            <a:noFill/>
            <a:ln w="9525">
              <a:noFill/>
              <a:miter lim="800000"/>
              <a:headEnd/>
              <a:tailEnd/>
            </a:ln>
          </p:spPr>
        </p:pic>
      </p:grpSp>
      <p:sp>
        <p:nvSpPr>
          <p:cNvPr id="18" name="Rectangle 17"/>
          <p:cNvSpPr/>
          <p:nvPr/>
        </p:nvSpPr>
        <p:spPr>
          <a:xfrm>
            <a:off x="228600" y="1981200"/>
            <a:ext cx="8534400" cy="434340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r>
              <a:rPr lang="en-US" sz="4000" b="1" dirty="0" smtClean="0">
                <a:solidFill>
                  <a:srgbClr val="7030A0"/>
                </a:solidFill>
                <a:latin typeface="NikoshBAN" pitchFamily="2" charset="0"/>
                <a:cs typeface="NikoshBAN" pitchFamily="2" charset="0"/>
              </a:rPr>
              <a:t>১। </a:t>
            </a:r>
            <a:r>
              <a:rPr lang="en-US" sz="4000" b="1" dirty="0" err="1" smtClean="0">
                <a:solidFill>
                  <a:srgbClr val="7030A0"/>
                </a:solidFill>
                <a:latin typeface="NikoshBAN" pitchFamily="2" charset="0"/>
                <a:cs typeface="NikoshBAN" pitchFamily="2" charset="0"/>
              </a:rPr>
              <a:t>দুগ্ধ</a:t>
            </a:r>
            <a:r>
              <a:rPr lang="en-US" sz="4000" b="1" dirty="0" smtClean="0">
                <a:solidFill>
                  <a:srgbClr val="7030A0"/>
                </a:solidFill>
                <a:latin typeface="NikoshBAN" pitchFamily="2" charset="0"/>
                <a:cs typeface="NikoshBAN" pitchFamily="2" charset="0"/>
              </a:rPr>
              <a:t> </a:t>
            </a:r>
            <a:r>
              <a:rPr lang="en-US" sz="4000" b="1" dirty="0" err="1" smtClean="0">
                <a:solidFill>
                  <a:srgbClr val="7030A0"/>
                </a:solidFill>
                <a:latin typeface="NikoshBAN" pitchFamily="2" charset="0"/>
                <a:cs typeface="NikoshBAN" pitchFamily="2" charset="0"/>
              </a:rPr>
              <a:t>সংরক্ষণ</a:t>
            </a:r>
            <a:r>
              <a:rPr lang="en-US" sz="4000" b="1" dirty="0" smtClean="0">
                <a:solidFill>
                  <a:srgbClr val="7030A0"/>
                </a:solidFill>
                <a:latin typeface="NikoshBAN" pitchFamily="2" charset="0"/>
                <a:cs typeface="NikoshBAN" pitchFamily="2" charset="0"/>
              </a:rPr>
              <a:t> </a:t>
            </a:r>
            <a:r>
              <a:rPr lang="en-US" sz="4000" b="1" dirty="0" err="1" smtClean="0">
                <a:solidFill>
                  <a:srgbClr val="7030A0"/>
                </a:solidFill>
                <a:latin typeface="NikoshBAN" pitchFamily="2" charset="0"/>
                <a:cs typeface="NikoshBAN" pitchFamily="2" charset="0"/>
              </a:rPr>
              <a:t>কি</a:t>
            </a:r>
            <a:r>
              <a:rPr lang="en-US" sz="4000" b="1" dirty="0" smtClean="0">
                <a:solidFill>
                  <a:srgbClr val="7030A0"/>
                </a:solidFill>
                <a:latin typeface="NikoshBAN" pitchFamily="2" charset="0"/>
                <a:cs typeface="NikoshBAN" pitchFamily="2" charset="0"/>
              </a:rPr>
              <a:t> </a:t>
            </a:r>
            <a:r>
              <a:rPr lang="en-US" sz="4000" b="1" dirty="0" err="1" smtClean="0">
                <a:solidFill>
                  <a:srgbClr val="7030A0"/>
                </a:solidFill>
                <a:latin typeface="NikoshBAN" pitchFamily="2" charset="0"/>
                <a:cs typeface="NikoshBAN" pitchFamily="2" charset="0"/>
              </a:rPr>
              <a:t>তা</a:t>
            </a:r>
            <a:r>
              <a:rPr lang="en-US" sz="4000" b="1" dirty="0" smtClean="0">
                <a:solidFill>
                  <a:srgbClr val="7030A0"/>
                </a:solidFill>
                <a:latin typeface="NikoshBAN" pitchFamily="2" charset="0"/>
                <a:cs typeface="NikoshBAN" pitchFamily="2" charset="0"/>
              </a:rPr>
              <a:t> </a:t>
            </a:r>
            <a:r>
              <a:rPr lang="en-US" sz="4000" b="1" dirty="0" err="1" smtClean="0">
                <a:solidFill>
                  <a:srgbClr val="7030A0"/>
                </a:solidFill>
                <a:latin typeface="NikoshBAN" pitchFamily="2" charset="0"/>
                <a:cs typeface="NikoshBAN" pitchFamily="2" charset="0"/>
              </a:rPr>
              <a:t>বলতে</a:t>
            </a:r>
            <a:r>
              <a:rPr lang="en-US" sz="4000" b="1" dirty="0" smtClean="0">
                <a:solidFill>
                  <a:srgbClr val="7030A0"/>
                </a:solidFill>
                <a:latin typeface="NikoshBAN" pitchFamily="2" charset="0"/>
                <a:cs typeface="NikoshBAN" pitchFamily="2" charset="0"/>
              </a:rPr>
              <a:t> </a:t>
            </a:r>
            <a:r>
              <a:rPr lang="en-US" sz="4000" b="1" dirty="0" err="1" smtClean="0">
                <a:solidFill>
                  <a:srgbClr val="7030A0"/>
                </a:solidFill>
                <a:latin typeface="NikoshBAN" pitchFamily="2" charset="0"/>
                <a:cs typeface="NikoshBAN" pitchFamily="2" charset="0"/>
              </a:rPr>
              <a:t>পারবে</a:t>
            </a:r>
            <a:r>
              <a:rPr lang="en-US" sz="4000" b="1" dirty="0" smtClean="0">
                <a:solidFill>
                  <a:srgbClr val="7030A0"/>
                </a:solidFill>
                <a:latin typeface="NikoshBAN" pitchFamily="2" charset="0"/>
                <a:cs typeface="NikoshBAN" pitchFamily="2" charset="0"/>
              </a:rPr>
              <a:t>।</a:t>
            </a:r>
            <a:endParaRPr lang="en-US" sz="4000" b="1" dirty="0" smtClean="0">
              <a:solidFill>
                <a:srgbClr val="92D050"/>
              </a:solidFill>
              <a:latin typeface="NikoshBAN" pitchFamily="2" charset="0"/>
              <a:cs typeface="NikoshBAN" pitchFamily="2" charset="0"/>
            </a:endParaRPr>
          </a:p>
          <a:p>
            <a:r>
              <a:rPr lang="en-US" sz="4000" b="1" dirty="0" smtClean="0">
                <a:solidFill>
                  <a:srgbClr val="00B050"/>
                </a:solidFill>
                <a:latin typeface="NikoshBAN" pitchFamily="2" charset="0"/>
                <a:cs typeface="NikoshBAN" pitchFamily="2" charset="0"/>
              </a:rPr>
              <a:t>২। </a:t>
            </a:r>
            <a:r>
              <a:rPr lang="en-US" sz="4000" b="1" dirty="0" err="1" smtClean="0">
                <a:solidFill>
                  <a:srgbClr val="00B050"/>
                </a:solidFill>
                <a:latin typeface="NikoshBAN" pitchFamily="2" charset="0"/>
                <a:cs typeface="NikoshBAN" pitchFamily="2" charset="0"/>
              </a:rPr>
              <a:t>দুধ</a:t>
            </a:r>
            <a:r>
              <a:rPr lang="en-US" sz="4000" b="1" dirty="0" smtClean="0">
                <a:solidFill>
                  <a:srgbClr val="00B050"/>
                </a:solidFill>
                <a:latin typeface="NikoshBAN" pitchFamily="2" charset="0"/>
                <a:cs typeface="NikoshBAN" pitchFamily="2" charset="0"/>
              </a:rPr>
              <a:t> </a:t>
            </a:r>
            <a:r>
              <a:rPr lang="en-US" sz="4000" b="1" dirty="0" err="1" smtClean="0">
                <a:solidFill>
                  <a:srgbClr val="00B050"/>
                </a:solidFill>
                <a:latin typeface="NikoshBAN" pitchFamily="2" charset="0"/>
                <a:cs typeface="NikoshBAN" pitchFamily="2" charset="0"/>
              </a:rPr>
              <a:t>সংরক্ষণে</a:t>
            </a:r>
            <a:r>
              <a:rPr lang="en-US" sz="4000" b="1" dirty="0" smtClean="0">
                <a:solidFill>
                  <a:srgbClr val="00B050"/>
                </a:solidFill>
                <a:latin typeface="NikoshBAN" pitchFamily="2" charset="0"/>
                <a:cs typeface="NikoshBAN" pitchFamily="2" charset="0"/>
              </a:rPr>
              <a:t> </a:t>
            </a:r>
            <a:r>
              <a:rPr lang="en-US" sz="4000" b="1" dirty="0" err="1" smtClean="0">
                <a:solidFill>
                  <a:srgbClr val="00B050"/>
                </a:solidFill>
                <a:latin typeface="NikoshBAN" pitchFamily="2" charset="0"/>
                <a:cs typeface="NikoshBAN" pitchFamily="2" charset="0"/>
              </a:rPr>
              <a:t>সনাতন</a:t>
            </a:r>
            <a:r>
              <a:rPr lang="en-US" sz="4000" b="1" dirty="0" smtClean="0">
                <a:solidFill>
                  <a:srgbClr val="00B050"/>
                </a:solidFill>
                <a:latin typeface="NikoshBAN" pitchFamily="2" charset="0"/>
                <a:cs typeface="NikoshBAN" pitchFamily="2" charset="0"/>
              </a:rPr>
              <a:t> ও </a:t>
            </a:r>
            <a:r>
              <a:rPr lang="en-US" sz="4000" b="1" dirty="0" err="1" smtClean="0">
                <a:solidFill>
                  <a:srgbClr val="00B050"/>
                </a:solidFill>
                <a:latin typeface="NikoshBAN" pitchFamily="2" charset="0"/>
                <a:cs typeface="NikoshBAN" pitchFamily="2" charset="0"/>
              </a:rPr>
              <a:t>আধুনিক</a:t>
            </a:r>
            <a:r>
              <a:rPr lang="en-US" sz="4000" b="1" dirty="0" smtClean="0">
                <a:solidFill>
                  <a:srgbClr val="00B050"/>
                </a:solidFill>
                <a:latin typeface="NikoshBAN" pitchFamily="2" charset="0"/>
                <a:cs typeface="NikoshBAN" pitchFamily="2" charset="0"/>
              </a:rPr>
              <a:t> </a:t>
            </a:r>
            <a:r>
              <a:rPr lang="en-US" sz="4000" b="1" dirty="0" err="1" smtClean="0">
                <a:solidFill>
                  <a:srgbClr val="00B050"/>
                </a:solidFill>
                <a:latin typeface="NikoshBAN" pitchFamily="2" charset="0"/>
                <a:cs typeface="NikoshBAN" pitchFamily="2" charset="0"/>
              </a:rPr>
              <a:t>পদ্ধতি</a:t>
            </a:r>
            <a:r>
              <a:rPr lang="en-US" sz="4000" b="1" dirty="0" smtClean="0">
                <a:solidFill>
                  <a:srgbClr val="00B050"/>
                </a:solidFill>
                <a:latin typeface="NikoshBAN" pitchFamily="2" charset="0"/>
                <a:cs typeface="NikoshBAN" pitchFamily="2" charset="0"/>
              </a:rPr>
              <a:t> </a:t>
            </a:r>
            <a:r>
              <a:rPr lang="en-US" sz="4000" b="1" dirty="0" err="1" smtClean="0">
                <a:solidFill>
                  <a:srgbClr val="00B050"/>
                </a:solidFill>
                <a:latin typeface="NikoshBAN" pitchFamily="2" charset="0"/>
                <a:cs typeface="NikoshBAN" pitchFamily="2" charset="0"/>
              </a:rPr>
              <a:t>বর্ণনা</a:t>
            </a:r>
            <a:r>
              <a:rPr lang="en-US" sz="4000" b="1" dirty="0" smtClean="0">
                <a:solidFill>
                  <a:srgbClr val="00B050"/>
                </a:solidFill>
                <a:latin typeface="NikoshBAN" pitchFamily="2" charset="0"/>
                <a:cs typeface="NikoshBAN" pitchFamily="2" charset="0"/>
              </a:rPr>
              <a:t> </a:t>
            </a:r>
            <a:r>
              <a:rPr lang="en-US" sz="4000" b="1" dirty="0" err="1" smtClean="0">
                <a:solidFill>
                  <a:srgbClr val="00B050"/>
                </a:solidFill>
                <a:latin typeface="NikoshBAN" pitchFamily="2" charset="0"/>
                <a:cs typeface="NikoshBAN" pitchFamily="2" charset="0"/>
              </a:rPr>
              <a:t>করতে</a:t>
            </a:r>
            <a:r>
              <a:rPr lang="en-US" sz="4000" b="1" dirty="0" smtClean="0">
                <a:solidFill>
                  <a:srgbClr val="00B050"/>
                </a:solidFill>
                <a:latin typeface="NikoshBAN" pitchFamily="2" charset="0"/>
                <a:cs typeface="NikoshBAN" pitchFamily="2" charset="0"/>
              </a:rPr>
              <a:t> </a:t>
            </a:r>
            <a:r>
              <a:rPr lang="en-US" sz="4000" b="1" dirty="0" err="1" smtClean="0">
                <a:solidFill>
                  <a:srgbClr val="00B050"/>
                </a:solidFill>
                <a:latin typeface="NikoshBAN" pitchFamily="2" charset="0"/>
                <a:cs typeface="NikoshBAN" pitchFamily="2" charset="0"/>
              </a:rPr>
              <a:t>পারবে</a:t>
            </a:r>
            <a:r>
              <a:rPr lang="en-US" sz="4000" b="1" dirty="0" smtClean="0">
                <a:solidFill>
                  <a:srgbClr val="00B050"/>
                </a:solidFill>
                <a:latin typeface="NikoshBAN" pitchFamily="2" charset="0"/>
                <a:cs typeface="NikoshBAN" pitchFamily="2" charset="0"/>
              </a:rPr>
              <a:t>।</a:t>
            </a:r>
            <a:endParaRPr lang="en-US" sz="4000" b="1" dirty="0" smtClean="0">
              <a:solidFill>
                <a:srgbClr val="00B050"/>
              </a:solidFill>
              <a:latin typeface="NikoshBAN" pitchFamily="2" charset="0"/>
              <a:cs typeface="NikoshBAN" pitchFamily="2" charset="0"/>
            </a:endParaRPr>
          </a:p>
          <a:p>
            <a:r>
              <a:rPr lang="en-US" sz="4000" b="1" dirty="0" smtClean="0">
                <a:solidFill>
                  <a:srgbClr val="FF0000"/>
                </a:solidFill>
                <a:latin typeface="NikoshBAN" pitchFamily="2" charset="0"/>
                <a:cs typeface="NikoshBAN" pitchFamily="2" charset="0"/>
              </a:rPr>
              <a:t>৩। </a:t>
            </a:r>
            <a:r>
              <a:rPr lang="en-US" sz="4000" b="1" dirty="0" err="1" smtClean="0">
                <a:solidFill>
                  <a:srgbClr val="FF0000"/>
                </a:solidFill>
                <a:latin typeface="NikoshBAN" pitchFamily="2" charset="0"/>
                <a:cs typeface="NikoshBAN" pitchFamily="2" charset="0"/>
              </a:rPr>
              <a:t>দুধ</a:t>
            </a:r>
            <a:r>
              <a:rPr lang="en-US" sz="4000" b="1" dirty="0" smtClean="0">
                <a:solidFill>
                  <a:srgbClr val="FF0000"/>
                </a:solidFill>
                <a:latin typeface="NikoshBAN" pitchFamily="2" charset="0"/>
                <a:cs typeface="NikoshBAN" pitchFamily="2" charset="0"/>
              </a:rPr>
              <a:t> </a:t>
            </a:r>
            <a:r>
              <a:rPr lang="en-US" sz="4000" b="1" dirty="0" err="1" smtClean="0">
                <a:solidFill>
                  <a:srgbClr val="FF0000"/>
                </a:solidFill>
                <a:latin typeface="NikoshBAN" pitchFamily="2" charset="0"/>
                <a:cs typeface="NikoshBAN" pitchFamily="2" charset="0"/>
              </a:rPr>
              <a:t>পাস্তুরিকরণের</a:t>
            </a:r>
            <a:r>
              <a:rPr lang="en-US" sz="4000" b="1" dirty="0" smtClean="0">
                <a:solidFill>
                  <a:srgbClr val="FF0000"/>
                </a:solidFill>
                <a:latin typeface="NikoshBAN" pitchFamily="2" charset="0"/>
                <a:cs typeface="NikoshBAN" pitchFamily="2" charset="0"/>
              </a:rPr>
              <a:t> </a:t>
            </a:r>
            <a:r>
              <a:rPr lang="en-US" sz="4000" b="1" dirty="0" err="1" smtClean="0">
                <a:solidFill>
                  <a:srgbClr val="FF0000"/>
                </a:solidFill>
                <a:latin typeface="NikoshBAN" pitchFamily="2" charset="0"/>
                <a:cs typeface="NikoshBAN" pitchFamily="2" charset="0"/>
              </a:rPr>
              <a:t>পদ্ধতি</a:t>
            </a:r>
            <a:r>
              <a:rPr lang="en-US" sz="4000" b="1" dirty="0" smtClean="0">
                <a:solidFill>
                  <a:srgbClr val="FF0000"/>
                </a:solidFill>
                <a:latin typeface="NikoshBAN" pitchFamily="2" charset="0"/>
                <a:cs typeface="NikoshBAN" pitchFamily="2" charset="0"/>
              </a:rPr>
              <a:t> </a:t>
            </a:r>
            <a:r>
              <a:rPr lang="en-US" sz="4000" b="1" dirty="0" err="1" smtClean="0">
                <a:solidFill>
                  <a:srgbClr val="FF0000"/>
                </a:solidFill>
                <a:latin typeface="NikoshBAN" pitchFamily="2" charset="0"/>
                <a:cs typeface="NikoshBAN" pitchFamily="2" charset="0"/>
              </a:rPr>
              <a:t>বর্ণনা</a:t>
            </a:r>
            <a:r>
              <a:rPr lang="en-US" sz="4000" b="1" dirty="0" smtClean="0">
                <a:solidFill>
                  <a:srgbClr val="FF0000"/>
                </a:solidFill>
                <a:latin typeface="NikoshBAN" pitchFamily="2" charset="0"/>
                <a:cs typeface="NikoshBAN" pitchFamily="2" charset="0"/>
              </a:rPr>
              <a:t> </a:t>
            </a:r>
            <a:r>
              <a:rPr lang="en-US" sz="4000" b="1" dirty="0" err="1" smtClean="0">
                <a:solidFill>
                  <a:srgbClr val="FF0000"/>
                </a:solidFill>
                <a:latin typeface="NikoshBAN" pitchFamily="2" charset="0"/>
                <a:cs typeface="NikoshBAN" pitchFamily="2" charset="0"/>
              </a:rPr>
              <a:t>করতে</a:t>
            </a:r>
            <a:r>
              <a:rPr lang="en-US" sz="4000" b="1" dirty="0" smtClean="0">
                <a:solidFill>
                  <a:srgbClr val="FF0000"/>
                </a:solidFill>
                <a:latin typeface="NikoshBAN" pitchFamily="2" charset="0"/>
                <a:cs typeface="NikoshBAN" pitchFamily="2" charset="0"/>
              </a:rPr>
              <a:t> </a:t>
            </a:r>
            <a:r>
              <a:rPr lang="en-US" sz="4000" b="1" dirty="0" err="1" smtClean="0">
                <a:solidFill>
                  <a:srgbClr val="FF0000"/>
                </a:solidFill>
                <a:latin typeface="NikoshBAN" pitchFamily="2" charset="0"/>
                <a:cs typeface="NikoshBAN" pitchFamily="2" charset="0"/>
              </a:rPr>
              <a:t>পারবে</a:t>
            </a:r>
            <a:r>
              <a:rPr lang="en-US" sz="4000" b="1" dirty="0" smtClean="0">
                <a:solidFill>
                  <a:srgbClr val="FF0000"/>
                </a:solidFill>
                <a:latin typeface="NikoshBAN" pitchFamily="2" charset="0"/>
                <a:cs typeface="NikoshBAN" pitchFamily="2" charset="0"/>
              </a:rPr>
              <a:t>।</a:t>
            </a:r>
            <a:endParaRPr lang="en-US" sz="4000" b="1" dirty="0" smtClean="0">
              <a:solidFill>
                <a:srgbClr val="FF0000"/>
              </a:solidFill>
              <a:latin typeface="NikoshBAN" pitchFamily="2" charset="0"/>
              <a:cs typeface="NikoshBAN" pitchFamily="2" charset="0"/>
            </a:endParaRPr>
          </a:p>
          <a:p>
            <a:r>
              <a:rPr lang="en-US" sz="4000" b="1" dirty="0" smtClean="0">
                <a:solidFill>
                  <a:srgbClr val="00B0F0"/>
                </a:solidFill>
                <a:latin typeface="NikoshBAN" pitchFamily="2" charset="0"/>
                <a:cs typeface="NikoshBAN" pitchFamily="2" charset="0"/>
              </a:rPr>
              <a:t>৪। </a:t>
            </a:r>
            <a:r>
              <a:rPr lang="en-US" sz="4000" b="1" dirty="0" err="1" smtClean="0">
                <a:solidFill>
                  <a:srgbClr val="00B0F0"/>
                </a:solidFill>
                <a:latin typeface="NikoshBAN" pitchFamily="2" charset="0"/>
                <a:cs typeface="NikoshBAN" pitchFamily="2" charset="0"/>
              </a:rPr>
              <a:t>পাস্তুরিকরণের</a:t>
            </a:r>
            <a:r>
              <a:rPr lang="en-US" sz="4000" b="1" dirty="0" smtClean="0">
                <a:solidFill>
                  <a:srgbClr val="00B0F0"/>
                </a:solidFill>
                <a:latin typeface="NikoshBAN" pitchFamily="2" charset="0"/>
                <a:cs typeface="NikoshBAN" pitchFamily="2" charset="0"/>
              </a:rPr>
              <a:t> </a:t>
            </a:r>
            <a:r>
              <a:rPr lang="en-US" sz="4000" b="1" dirty="0" err="1" smtClean="0">
                <a:solidFill>
                  <a:srgbClr val="00B0F0"/>
                </a:solidFill>
                <a:latin typeface="NikoshBAN" pitchFamily="2" charset="0"/>
                <a:cs typeface="NikoshBAN" pitchFamily="2" charset="0"/>
              </a:rPr>
              <a:t>সুবিধা</a:t>
            </a:r>
            <a:r>
              <a:rPr lang="en-US" sz="4000" b="1" dirty="0" smtClean="0">
                <a:solidFill>
                  <a:srgbClr val="00B0F0"/>
                </a:solidFill>
                <a:latin typeface="NikoshBAN" pitchFamily="2" charset="0"/>
                <a:cs typeface="NikoshBAN" pitchFamily="2" charset="0"/>
              </a:rPr>
              <a:t> ও </a:t>
            </a:r>
            <a:r>
              <a:rPr lang="en-US" sz="4000" b="1" dirty="0" err="1" smtClean="0">
                <a:solidFill>
                  <a:srgbClr val="00B0F0"/>
                </a:solidFill>
                <a:latin typeface="NikoshBAN" pitchFamily="2" charset="0"/>
                <a:cs typeface="NikoshBAN" pitchFamily="2" charset="0"/>
              </a:rPr>
              <a:t>অসুবিধা</a:t>
            </a:r>
            <a:r>
              <a:rPr lang="en-US" sz="4000" b="1" dirty="0" smtClean="0">
                <a:solidFill>
                  <a:srgbClr val="00B0F0"/>
                </a:solidFill>
                <a:latin typeface="NikoshBAN" pitchFamily="2" charset="0"/>
                <a:cs typeface="NikoshBAN" pitchFamily="2" charset="0"/>
              </a:rPr>
              <a:t> </a:t>
            </a:r>
            <a:r>
              <a:rPr lang="en-US" sz="4000" b="1" dirty="0" err="1" smtClean="0">
                <a:solidFill>
                  <a:srgbClr val="00B0F0"/>
                </a:solidFill>
                <a:latin typeface="NikoshBAN" pitchFamily="2" charset="0"/>
                <a:cs typeface="NikoshBAN" pitchFamily="2" charset="0"/>
              </a:rPr>
              <a:t>ব্যাখ্যা</a:t>
            </a:r>
            <a:r>
              <a:rPr lang="en-US" sz="4000" b="1" dirty="0" smtClean="0">
                <a:solidFill>
                  <a:srgbClr val="00B0F0"/>
                </a:solidFill>
                <a:latin typeface="NikoshBAN" pitchFamily="2" charset="0"/>
                <a:cs typeface="NikoshBAN" pitchFamily="2" charset="0"/>
              </a:rPr>
              <a:t> </a:t>
            </a:r>
            <a:r>
              <a:rPr lang="en-US" sz="4000" b="1" dirty="0" err="1" smtClean="0">
                <a:solidFill>
                  <a:srgbClr val="00B0F0"/>
                </a:solidFill>
                <a:latin typeface="NikoshBAN" pitchFamily="2" charset="0"/>
                <a:cs typeface="NikoshBAN" pitchFamily="2" charset="0"/>
              </a:rPr>
              <a:t>করতে</a:t>
            </a:r>
            <a:r>
              <a:rPr lang="en-US" sz="4000" b="1" dirty="0" smtClean="0">
                <a:solidFill>
                  <a:srgbClr val="00B0F0"/>
                </a:solidFill>
                <a:latin typeface="NikoshBAN" pitchFamily="2" charset="0"/>
                <a:cs typeface="NikoshBAN" pitchFamily="2" charset="0"/>
              </a:rPr>
              <a:t> </a:t>
            </a:r>
            <a:r>
              <a:rPr lang="en-US" sz="4000" b="1" dirty="0" err="1" smtClean="0">
                <a:solidFill>
                  <a:srgbClr val="00B0F0"/>
                </a:solidFill>
                <a:latin typeface="NikoshBAN" pitchFamily="2" charset="0"/>
                <a:cs typeface="NikoshBAN" pitchFamily="2" charset="0"/>
              </a:rPr>
              <a:t>পারবে</a:t>
            </a:r>
            <a:r>
              <a:rPr lang="en-US" sz="4000" b="1" dirty="0" smtClean="0">
                <a:solidFill>
                  <a:srgbClr val="00B0F0"/>
                </a:solidFill>
                <a:latin typeface="NikoshBAN" pitchFamily="2" charset="0"/>
                <a:cs typeface="NikoshBAN" pitchFamily="2" charset="0"/>
              </a:rPr>
              <a:t>।</a:t>
            </a:r>
            <a:endParaRPr lang="en-US" sz="3200" b="1" dirty="0">
              <a:solidFill>
                <a:srgbClr val="00B0F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400"/>
            <a:ext cx="5791200" cy="533400"/>
          </a:xfrm>
        </p:spPr>
        <p:txBody>
          <a:bodyPr>
            <a:noAutofit/>
          </a:bodyPr>
          <a:lstStyle/>
          <a:p>
            <a:pPr algn="ctr"/>
            <a:r>
              <a:rPr lang="en-US" sz="4000" dirty="0" err="1" smtClean="0">
                <a:solidFill>
                  <a:srgbClr val="7030A0"/>
                </a:solidFill>
                <a:latin typeface="NikoshBAN" pitchFamily="2" charset="0"/>
                <a:cs typeface="NikoshBAN" pitchFamily="2" charset="0"/>
              </a:rPr>
              <a:t>দুগ্ধ</a:t>
            </a:r>
            <a:r>
              <a:rPr lang="en-US" sz="4000" dirty="0" smtClean="0">
                <a:solidFill>
                  <a:srgbClr val="7030A0"/>
                </a:solidFill>
                <a:latin typeface="NikoshBAN" pitchFamily="2" charset="0"/>
                <a:cs typeface="NikoshBAN" pitchFamily="2" charset="0"/>
              </a:rPr>
              <a:t> </a:t>
            </a:r>
            <a:r>
              <a:rPr lang="en-US" sz="4000" dirty="0" err="1" smtClean="0">
                <a:solidFill>
                  <a:srgbClr val="7030A0"/>
                </a:solidFill>
                <a:latin typeface="NikoshBAN" pitchFamily="2" charset="0"/>
                <a:cs typeface="NikoshBAN" pitchFamily="2" charset="0"/>
              </a:rPr>
              <a:t>সংরক্ষণ</a:t>
            </a:r>
            <a:r>
              <a:rPr lang="en-US" sz="4000" dirty="0" smtClean="0">
                <a:solidFill>
                  <a:srgbClr val="7030A0"/>
                </a:solidFill>
                <a:latin typeface="NikoshBAN" pitchFamily="2" charset="0"/>
                <a:cs typeface="NikoshBAN" pitchFamily="2" charset="0"/>
              </a:rPr>
              <a:t> </a:t>
            </a:r>
            <a:r>
              <a:rPr lang="en-US" sz="4000" dirty="0" err="1" smtClean="0">
                <a:solidFill>
                  <a:srgbClr val="7030A0"/>
                </a:solidFill>
                <a:latin typeface="NikoshBAN" pitchFamily="2" charset="0"/>
                <a:cs typeface="NikoshBAN" pitchFamily="2" charset="0"/>
              </a:rPr>
              <a:t>কি</a:t>
            </a:r>
            <a:endParaRPr lang="en-US" sz="4000" b="1" dirty="0">
              <a:solidFill>
                <a:srgbClr val="7030A0"/>
              </a:solidFill>
              <a:latin typeface="NikoshBAN" pitchFamily="2" charset="0"/>
              <a:cs typeface="NikoshBAN" pitchFamily="2" charset="0"/>
            </a:endParaRPr>
          </a:p>
        </p:txBody>
      </p:sp>
      <p:sp>
        <p:nvSpPr>
          <p:cNvPr id="3" name="Subtitle 2"/>
          <p:cNvSpPr>
            <a:spLocks noGrp="1"/>
          </p:cNvSpPr>
          <p:nvPr>
            <p:ph type="subTitle" idx="1"/>
          </p:nvPr>
        </p:nvSpPr>
        <p:spPr>
          <a:xfrm>
            <a:off x="228600" y="3733800"/>
            <a:ext cx="8610600" cy="2971800"/>
          </a:xfrm>
        </p:spPr>
        <p:txBody>
          <a:bodyPr>
            <a:normAutofit/>
          </a:bodyPr>
          <a:lstStyle/>
          <a:p>
            <a:pPr algn="just"/>
            <a:r>
              <a:rPr lang="en-US" sz="3600" dirty="0" err="1" smtClean="0">
                <a:solidFill>
                  <a:srgbClr val="00B050"/>
                </a:solidFill>
                <a:latin typeface="NikoshBAN" pitchFamily="2" charset="0"/>
                <a:cs typeface="NikoshBAN" pitchFamily="2" charset="0"/>
              </a:rPr>
              <a:t>নির্দিষ্ট</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সময়-সীমা</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পর্যন্ত</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দুধকে</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খাদ্য</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হিসাবে</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উপযোগী</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রাখতে</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পচনমুক্ত</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রাখার</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প্রক্রিয়াকে</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দুধ</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সংরক্ষণ</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বলে</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দোহনের</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পর</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পরই</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দুধকে</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ছাঁকতে</a:t>
            </a:r>
            <a:r>
              <a:rPr lang="en-US" sz="3600" dirty="0" smtClean="0">
                <a:solidFill>
                  <a:srgbClr val="00B050"/>
                </a:solidFill>
                <a:latin typeface="NikoshBAN" pitchFamily="2" charset="0"/>
                <a:cs typeface="NikoshBAN" pitchFamily="2" charset="0"/>
              </a:rPr>
              <a:t> ও </a:t>
            </a:r>
            <a:r>
              <a:rPr lang="en-US" sz="3600" dirty="0" err="1" smtClean="0">
                <a:solidFill>
                  <a:srgbClr val="00B050"/>
                </a:solidFill>
                <a:latin typeface="NikoshBAN" pitchFamily="2" charset="0"/>
                <a:cs typeface="NikoshBAN" pitchFamily="2" charset="0"/>
              </a:rPr>
              <a:t>ঠান্ডা</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করতে</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হয়</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দুধের</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সংরক্ষণ</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ব্যবস্থা</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তেমন</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সহজ</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নয়</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কারণ</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দুধের</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রাসায়নিক</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গঠেনের</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পরিবর্তন</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খুব</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সহজে</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ঘটে</a:t>
            </a:r>
            <a:r>
              <a:rPr lang="en-US" sz="3600" dirty="0" smtClean="0">
                <a:solidFill>
                  <a:srgbClr val="00B050"/>
                </a:solidFill>
                <a:latin typeface="NikoshBAN" pitchFamily="2" charset="0"/>
                <a:cs typeface="NikoshBAN" pitchFamily="2" charset="0"/>
              </a:rPr>
              <a:t>।</a:t>
            </a:r>
            <a:endParaRPr lang="en-US" sz="3600" b="1" dirty="0">
              <a:solidFill>
                <a:srgbClr val="00B050"/>
              </a:solidFill>
              <a:latin typeface="NikoshBAN" pitchFamily="2" charset="0"/>
              <a:cs typeface="NikoshBAN" pitchFamily="2" charset="0"/>
            </a:endParaRPr>
          </a:p>
        </p:txBody>
      </p:sp>
      <p:pic>
        <p:nvPicPr>
          <p:cNvPr id="5" name="Picture 4" descr="images (2).jpg"/>
          <p:cNvPicPr>
            <a:picLocks noChangeAspect="1"/>
          </p:cNvPicPr>
          <p:nvPr/>
        </p:nvPicPr>
        <p:blipFill>
          <a:blip r:embed="rId2"/>
          <a:stretch>
            <a:fillRect/>
          </a:stretch>
        </p:blipFill>
        <p:spPr>
          <a:xfrm>
            <a:off x="1828800" y="609600"/>
            <a:ext cx="4648200" cy="2971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52400"/>
            <a:ext cx="5715000" cy="609600"/>
          </a:xfrm>
        </p:spPr>
        <p:txBody>
          <a:bodyPr>
            <a:noAutofit/>
          </a:bodyPr>
          <a:lstStyle/>
          <a:p>
            <a:pPr algn="ctr"/>
            <a:r>
              <a:rPr lang="en-US" sz="4400" dirty="0" err="1" smtClean="0">
                <a:solidFill>
                  <a:srgbClr val="7030A0"/>
                </a:solidFill>
                <a:latin typeface="NikoshBAN" pitchFamily="2" charset="0"/>
                <a:cs typeface="NikoshBAN" pitchFamily="2" charset="0"/>
              </a:rPr>
              <a:t>দুধ</a:t>
            </a:r>
            <a:r>
              <a:rPr lang="en-US" sz="4400" dirty="0" smtClean="0">
                <a:solidFill>
                  <a:srgbClr val="7030A0"/>
                </a:solidFill>
                <a:latin typeface="NikoshBAN" pitchFamily="2" charset="0"/>
                <a:cs typeface="NikoshBAN" pitchFamily="2" charset="0"/>
              </a:rPr>
              <a:t> </a:t>
            </a:r>
            <a:r>
              <a:rPr lang="en-US" sz="4400" dirty="0" err="1" smtClean="0">
                <a:solidFill>
                  <a:srgbClr val="7030A0"/>
                </a:solidFill>
                <a:latin typeface="NikoshBAN" pitchFamily="2" charset="0"/>
                <a:cs typeface="NikoshBAN" pitchFamily="2" charset="0"/>
              </a:rPr>
              <a:t>সংরক্ষণে</a:t>
            </a:r>
            <a:r>
              <a:rPr lang="en-US" sz="4400" dirty="0" smtClean="0">
                <a:solidFill>
                  <a:srgbClr val="7030A0"/>
                </a:solidFill>
                <a:latin typeface="NikoshBAN" pitchFamily="2" charset="0"/>
                <a:cs typeface="NikoshBAN" pitchFamily="2" charset="0"/>
              </a:rPr>
              <a:t> </a:t>
            </a:r>
            <a:r>
              <a:rPr lang="en-US" sz="4400" dirty="0" err="1" smtClean="0">
                <a:solidFill>
                  <a:srgbClr val="7030A0"/>
                </a:solidFill>
                <a:latin typeface="NikoshBAN" pitchFamily="2" charset="0"/>
                <a:cs typeface="NikoshBAN" pitchFamily="2" charset="0"/>
              </a:rPr>
              <a:t>সনাতন</a:t>
            </a:r>
            <a:r>
              <a:rPr lang="en-US" sz="4400" dirty="0" smtClean="0">
                <a:solidFill>
                  <a:srgbClr val="7030A0"/>
                </a:solidFill>
                <a:latin typeface="NikoshBAN" pitchFamily="2" charset="0"/>
                <a:cs typeface="NikoshBAN" pitchFamily="2" charset="0"/>
              </a:rPr>
              <a:t> </a:t>
            </a:r>
            <a:r>
              <a:rPr lang="en-US" sz="4400" dirty="0" err="1" smtClean="0">
                <a:solidFill>
                  <a:srgbClr val="7030A0"/>
                </a:solidFill>
                <a:latin typeface="NikoshBAN" pitchFamily="2" charset="0"/>
                <a:cs typeface="NikoshBAN" pitchFamily="2" charset="0"/>
              </a:rPr>
              <a:t>পদ্ধতি</a:t>
            </a:r>
            <a:endParaRPr lang="en-US" sz="4400" dirty="0">
              <a:solidFill>
                <a:srgbClr val="7030A0"/>
              </a:solidFill>
              <a:latin typeface="NikoshBAN" pitchFamily="2" charset="0"/>
              <a:cs typeface="NikoshBAN" pitchFamily="2" charset="0"/>
            </a:endParaRPr>
          </a:p>
        </p:txBody>
      </p:sp>
      <p:sp>
        <p:nvSpPr>
          <p:cNvPr id="3" name="Subtitle 2"/>
          <p:cNvSpPr>
            <a:spLocks noGrp="1"/>
          </p:cNvSpPr>
          <p:nvPr>
            <p:ph type="subTitle" idx="1"/>
          </p:nvPr>
        </p:nvSpPr>
        <p:spPr>
          <a:xfrm>
            <a:off x="304800" y="3276600"/>
            <a:ext cx="8610600" cy="3429000"/>
          </a:xfrm>
        </p:spPr>
        <p:txBody>
          <a:bodyPr>
            <a:noAutofit/>
          </a:bodyPr>
          <a:lstStyle/>
          <a:p>
            <a:r>
              <a:rPr lang="en-US" sz="3200" dirty="0" err="1" smtClean="0">
                <a:solidFill>
                  <a:srgbClr val="00B050"/>
                </a:solidFill>
                <a:latin typeface="NikoshBAN" pitchFamily="2" charset="0"/>
                <a:cs typeface="NikoshBAN" pitchFamily="2" charset="0"/>
              </a:rPr>
              <a:t>দুধ</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তাপ</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দ্বারা</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ফুটিয়ে</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সংরক্ষণ</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করা</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পারিবারিকভাবে</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এটি</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সবচেয়ে</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সহজ</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পদ্ধতি</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একবার</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গরম</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করলে</a:t>
            </a:r>
            <a:r>
              <a:rPr lang="en-US" sz="3200" dirty="0" smtClean="0">
                <a:solidFill>
                  <a:srgbClr val="00B050"/>
                </a:solidFill>
                <a:latin typeface="NikoshBAN" pitchFamily="2" charset="0"/>
                <a:cs typeface="NikoshBAN" pitchFamily="2" charset="0"/>
              </a:rPr>
              <a:t> ৪ঘন্টা </a:t>
            </a:r>
            <a:r>
              <a:rPr lang="en-US" sz="3200" dirty="0" err="1" smtClean="0">
                <a:solidFill>
                  <a:srgbClr val="00B050"/>
                </a:solidFill>
                <a:latin typeface="NikoshBAN" pitchFamily="2" charset="0"/>
                <a:cs typeface="NikoshBAN" pitchFamily="2" charset="0"/>
              </a:rPr>
              <a:t>ভালো</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থাকে</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তাই</a:t>
            </a:r>
            <a:r>
              <a:rPr lang="en-US" sz="3200" dirty="0" smtClean="0">
                <a:solidFill>
                  <a:srgbClr val="00B050"/>
                </a:solidFill>
                <a:latin typeface="NikoshBAN" pitchFamily="2" charset="0"/>
                <a:cs typeface="NikoshBAN" pitchFamily="2" charset="0"/>
              </a:rPr>
              <a:t> ৪ </a:t>
            </a:r>
            <a:r>
              <a:rPr lang="en-US" sz="3200" dirty="0" err="1" smtClean="0">
                <a:solidFill>
                  <a:srgbClr val="00B050"/>
                </a:solidFill>
                <a:latin typeface="NikoshBAN" pitchFamily="2" charset="0"/>
                <a:cs typeface="NikoshBAN" pitchFamily="2" charset="0"/>
              </a:rPr>
              <a:t>ঘণ্টা</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পর</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পর</a:t>
            </a:r>
            <a:r>
              <a:rPr lang="en-US" sz="3200" dirty="0" smtClean="0">
                <a:solidFill>
                  <a:srgbClr val="00B050"/>
                </a:solidFill>
                <a:latin typeface="NikoshBAN" pitchFamily="2" charset="0"/>
                <a:cs typeface="NikoshBAN" pitchFamily="2" charset="0"/>
              </a:rPr>
              <a:t> ২০ </a:t>
            </a:r>
            <a:r>
              <a:rPr lang="en-US" sz="3200" dirty="0" err="1" smtClean="0">
                <a:solidFill>
                  <a:srgbClr val="00B050"/>
                </a:solidFill>
                <a:latin typeface="NikoshBAN" pitchFamily="2" charset="0"/>
                <a:cs typeface="NikoshBAN" pitchFamily="2" charset="0"/>
              </a:rPr>
              <a:t>মিনিট</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করে</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ফুটালে</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প্রায়</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সবরকম</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রোগ</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উৎপদানকারী</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জীবাণু</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ধ্বংস</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প্রাপ্ত</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হয়</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তবে</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এতেও</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দুধের</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পুষ্টিমান</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কিছুটা</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কমে</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যায়</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কেননা</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উচ্চ</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তাপ</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প্রক্রিয়ায়</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কিছু</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সংখ্যক</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ভিটামিন</a:t>
            </a:r>
            <a:r>
              <a:rPr lang="en-US" sz="3200" dirty="0" smtClean="0">
                <a:solidFill>
                  <a:srgbClr val="00B050"/>
                </a:solidFill>
                <a:latin typeface="NikoshBAN" pitchFamily="2" charset="0"/>
                <a:cs typeface="NikoshBAN" pitchFamily="2" charset="0"/>
              </a:rPr>
              <a:t> ও </a:t>
            </a:r>
            <a:r>
              <a:rPr lang="en-US" sz="3200" dirty="0" err="1" smtClean="0">
                <a:solidFill>
                  <a:srgbClr val="00B050"/>
                </a:solidFill>
                <a:latin typeface="NikoshBAN" pitchFamily="2" charset="0"/>
                <a:cs typeface="NikoshBAN" pitchFamily="2" charset="0"/>
              </a:rPr>
              <a:t>অ্যামাইনো</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এসিড</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নষ্ট</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হয়ে</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যায়</a:t>
            </a:r>
            <a:r>
              <a:rPr lang="en-US" sz="3200" dirty="0" smtClean="0">
                <a:solidFill>
                  <a:srgbClr val="00B050"/>
                </a:solidFill>
                <a:latin typeface="NikoshBAN" pitchFamily="2" charset="0"/>
                <a:cs typeface="NikoshBAN" pitchFamily="2" charset="0"/>
              </a:rPr>
              <a:t>।</a:t>
            </a:r>
            <a:endParaRPr lang="en-US" sz="4800" dirty="0" smtClean="0">
              <a:solidFill>
                <a:srgbClr val="00B050"/>
              </a:solidFill>
              <a:latin typeface="NikoshBAN" pitchFamily="2" charset="0"/>
              <a:cs typeface="NikoshBAN" pitchFamily="2" charset="0"/>
            </a:endParaRPr>
          </a:p>
        </p:txBody>
      </p:sp>
      <p:pic>
        <p:nvPicPr>
          <p:cNvPr id="4" name="Picture 3" descr="37935b41dcbd59c14d0428f98393c2a5-8.jpg"/>
          <p:cNvPicPr>
            <a:picLocks noChangeAspect="1"/>
          </p:cNvPicPr>
          <p:nvPr/>
        </p:nvPicPr>
        <p:blipFill>
          <a:blip r:embed="rId3"/>
          <a:stretch>
            <a:fillRect/>
          </a:stretch>
        </p:blipFill>
        <p:spPr>
          <a:xfrm>
            <a:off x="2590800" y="762000"/>
            <a:ext cx="4419600" cy="2438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962400"/>
            <a:ext cx="8610600" cy="2743200"/>
          </a:xfrm>
        </p:spPr>
        <p:txBody>
          <a:bodyPr>
            <a:normAutofit fontScale="90000"/>
          </a:bodyPr>
          <a:lstStyle/>
          <a:p>
            <a:r>
              <a:rPr lang="en-US" sz="4000" dirty="0" smtClean="0">
                <a:solidFill>
                  <a:srgbClr val="00B050"/>
                </a:solidFill>
                <a:latin typeface="NikoshBAN" pitchFamily="2" charset="0"/>
                <a:cs typeface="NikoshBAN" pitchFamily="2" charset="0"/>
              </a:rPr>
              <a:t> </a:t>
            </a:r>
            <a:r>
              <a:rPr lang="en-US" sz="3600" dirty="0" smtClean="0">
                <a:solidFill>
                  <a:srgbClr val="00B050"/>
                </a:solidFill>
                <a:latin typeface="NikoshBAN" pitchFamily="2" charset="0"/>
                <a:cs typeface="NikoshBAN" pitchFamily="2" charset="0"/>
              </a:rPr>
              <a:t>১। </a:t>
            </a:r>
            <a:r>
              <a:rPr lang="en-US" sz="3600" dirty="0" err="1" smtClean="0">
                <a:solidFill>
                  <a:srgbClr val="00B050"/>
                </a:solidFill>
                <a:latin typeface="NikoshBAN" pitchFamily="2" charset="0"/>
                <a:cs typeface="NikoshBAN" pitchFamily="2" charset="0"/>
              </a:rPr>
              <a:t>রিফ্রিজারেটরে</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অল্প</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সময়ের</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জন্য</a:t>
            </a:r>
            <a:r>
              <a:rPr lang="en-US" sz="3600" dirty="0" smtClean="0">
                <a:solidFill>
                  <a:srgbClr val="00B050"/>
                </a:solidFill>
                <a:latin typeface="NikoshBAN" pitchFamily="2" charset="0"/>
                <a:cs typeface="NikoshBAN" pitchFamily="2" charset="0"/>
              </a:rPr>
              <a:t> 4ডিগ্রি  </a:t>
            </a:r>
            <a:r>
              <a:rPr lang="en-US" sz="3600" dirty="0" err="1" smtClean="0">
                <a:solidFill>
                  <a:srgbClr val="00B050"/>
                </a:solidFill>
                <a:latin typeface="NikoshBAN" pitchFamily="2" charset="0"/>
                <a:cs typeface="NikoshBAN" pitchFamily="2" charset="0"/>
              </a:rPr>
              <a:t>সে</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রেখে</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দুধ</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সংরক্ষণ</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করা</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যায়</a:t>
            </a:r>
            <a:r>
              <a:rPr lang="en-US" sz="3600" dirty="0" smtClean="0">
                <a:solidFill>
                  <a:srgbClr val="00B050"/>
                </a:solidFill>
                <a:latin typeface="NikoshBAN" pitchFamily="2" charset="0"/>
                <a:cs typeface="NikoshBAN" pitchFamily="2" charset="0"/>
              </a:rPr>
              <a:t>।</a:t>
            </a:r>
            <a:br>
              <a:rPr lang="en-US" sz="3600" dirty="0" smtClean="0">
                <a:solidFill>
                  <a:srgbClr val="00B050"/>
                </a:solidFill>
                <a:latin typeface="NikoshBAN" pitchFamily="2" charset="0"/>
                <a:cs typeface="NikoshBAN" pitchFamily="2" charset="0"/>
              </a:rPr>
            </a:br>
            <a:r>
              <a:rPr lang="en-US" sz="3600" dirty="0" smtClean="0">
                <a:solidFill>
                  <a:srgbClr val="00B050"/>
                </a:solidFill>
                <a:latin typeface="NikoshBAN" pitchFamily="2" charset="0"/>
                <a:cs typeface="NikoshBAN" pitchFamily="2" charset="0"/>
              </a:rPr>
              <a:t>২। </a:t>
            </a:r>
            <a:r>
              <a:rPr lang="en-US" sz="3600" dirty="0" err="1" smtClean="0">
                <a:solidFill>
                  <a:srgbClr val="00B050"/>
                </a:solidFill>
                <a:latin typeface="NikoshBAN" pitchFamily="2" charset="0"/>
                <a:cs typeface="NikoshBAN" pitchFamily="2" charset="0"/>
              </a:rPr>
              <a:t>ডিপ</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ফ্রিজে</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দুধ</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সংরক্ষণ</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করা</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যায়</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এখানে</a:t>
            </a:r>
            <a:r>
              <a:rPr lang="en-US" sz="3600" dirty="0" smtClean="0">
                <a:solidFill>
                  <a:srgbClr val="00B050"/>
                </a:solidFill>
                <a:latin typeface="NikoshBAN" pitchFamily="2" charset="0"/>
                <a:cs typeface="NikoshBAN" pitchFamily="2" charset="0"/>
              </a:rPr>
              <a:t> </a:t>
            </a:r>
            <a:r>
              <a:rPr lang="en-US" sz="3600" dirty="0" smtClean="0">
                <a:solidFill>
                  <a:srgbClr val="00B050"/>
                </a:solidFill>
                <a:latin typeface="NikoshBAN" pitchFamily="2" charset="0"/>
                <a:cs typeface="NikoshBAN" pitchFamily="2" charset="0"/>
              </a:rPr>
              <a:t>‍</a:t>
            </a:r>
            <a:r>
              <a:rPr lang="en-US" sz="3600" dirty="0" err="1" smtClean="0">
                <a:solidFill>
                  <a:srgbClr val="00B050"/>
                </a:solidFill>
                <a:latin typeface="NikoshBAN" pitchFamily="2" charset="0"/>
                <a:cs typeface="NikoshBAN" pitchFamily="2" charset="0"/>
              </a:rPr>
              <a:t>দুধে</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জীবাণুর</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বংশবৃদ্ধি</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হয়</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না</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ঠিক</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তবে</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দুধের</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রাসায়নিক</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বন্ধন</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ভেঙ্গে</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যায়</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ফলে</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দুধের</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গুণগত</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মান</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কিছুটা</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হ্রাস</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পায়</a:t>
            </a:r>
            <a:r>
              <a:rPr lang="en-US" sz="3600" dirty="0" smtClean="0">
                <a:solidFill>
                  <a:srgbClr val="00B050"/>
                </a:solidFill>
                <a:latin typeface="NikoshBAN" pitchFamily="2" charset="0"/>
                <a:cs typeface="NikoshBAN" pitchFamily="2" charset="0"/>
              </a:rPr>
              <a:t>।</a:t>
            </a:r>
            <a:endParaRPr lang="en-US" sz="4400" dirty="0">
              <a:solidFill>
                <a:srgbClr val="00B050"/>
              </a:solidFill>
              <a:latin typeface="NikoshBAN" pitchFamily="2" charset="0"/>
              <a:cs typeface="NikoshBAN" pitchFamily="2" charset="0"/>
            </a:endParaRPr>
          </a:p>
        </p:txBody>
      </p:sp>
      <p:sp>
        <p:nvSpPr>
          <p:cNvPr id="4" name="Rounded Rectangle 3"/>
          <p:cNvSpPr/>
          <p:nvPr/>
        </p:nvSpPr>
        <p:spPr>
          <a:xfrm>
            <a:off x="2209800" y="152400"/>
            <a:ext cx="5334000" cy="609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dirty="0" smtClean="0"/>
              <a:t> </a:t>
            </a:r>
            <a:r>
              <a:rPr lang="en-US" sz="3600" dirty="0" err="1" smtClean="0">
                <a:solidFill>
                  <a:srgbClr val="FF0000"/>
                </a:solidFill>
                <a:latin typeface="NikoshBAN" pitchFamily="2" charset="0"/>
                <a:cs typeface="NikoshBAN" pitchFamily="2" charset="0"/>
              </a:rPr>
              <a:t>দুধ</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সংরক্ষণে</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আধুনিক</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পদ্ধতি</a:t>
            </a:r>
            <a:endParaRPr lang="en-US" sz="3600" dirty="0" smtClean="0">
              <a:solidFill>
                <a:srgbClr val="FF0000"/>
              </a:solidFill>
              <a:latin typeface="NikoshBAN" pitchFamily="2" charset="0"/>
              <a:cs typeface="NikoshBAN" pitchFamily="2" charset="0"/>
            </a:endParaRPr>
          </a:p>
          <a:p>
            <a:pPr algn="ctr"/>
            <a:endParaRPr lang="en-US" dirty="0"/>
          </a:p>
        </p:txBody>
      </p:sp>
      <p:pic>
        <p:nvPicPr>
          <p:cNvPr id="5" name="Picture 4" descr="Dairy-Industry-620x400.jpg"/>
          <p:cNvPicPr>
            <a:picLocks noChangeAspect="1"/>
          </p:cNvPicPr>
          <p:nvPr/>
        </p:nvPicPr>
        <p:blipFill>
          <a:blip r:embed="rId2"/>
          <a:stretch>
            <a:fillRect/>
          </a:stretch>
        </p:blipFill>
        <p:spPr>
          <a:xfrm>
            <a:off x="1981200" y="838200"/>
            <a:ext cx="5715000" cy="2971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676400"/>
          </a:xfrm>
        </p:spPr>
        <p:txBody>
          <a:bodyPr>
            <a:normAutofit/>
          </a:bodyPr>
          <a:lstStyle/>
          <a:p>
            <a:pPr algn="ctr"/>
            <a:r>
              <a:rPr lang="en-US" sz="7200" b="1" dirty="0" err="1" smtClean="0">
                <a:solidFill>
                  <a:srgbClr val="7030A0"/>
                </a:solidFill>
                <a:latin typeface="NikoshBAN" pitchFamily="2" charset="0"/>
                <a:cs typeface="NikoshBAN" pitchFamily="2" charset="0"/>
              </a:rPr>
              <a:t>একক</a:t>
            </a:r>
            <a:r>
              <a:rPr lang="en-US" sz="7200" b="1" dirty="0" smtClean="0">
                <a:solidFill>
                  <a:srgbClr val="7030A0"/>
                </a:solidFill>
                <a:latin typeface="NikoshBAN" pitchFamily="2" charset="0"/>
                <a:cs typeface="NikoshBAN" pitchFamily="2" charset="0"/>
              </a:rPr>
              <a:t> </a:t>
            </a:r>
            <a:r>
              <a:rPr lang="en-US" sz="7200" b="1" dirty="0" err="1" smtClean="0">
                <a:solidFill>
                  <a:srgbClr val="7030A0"/>
                </a:solidFill>
                <a:latin typeface="NikoshBAN" pitchFamily="2" charset="0"/>
                <a:cs typeface="NikoshBAN" pitchFamily="2" charset="0"/>
              </a:rPr>
              <a:t>কাজ</a:t>
            </a:r>
            <a:r>
              <a:rPr lang="en-US" sz="7200" b="1" dirty="0" smtClean="0">
                <a:solidFill>
                  <a:srgbClr val="7030A0"/>
                </a:solidFill>
                <a:latin typeface="NikoshBAN" pitchFamily="2" charset="0"/>
                <a:cs typeface="NikoshBAN" pitchFamily="2" charset="0"/>
              </a:rPr>
              <a:t>-</a:t>
            </a:r>
            <a:endParaRPr lang="en-US" sz="7200" b="1" dirty="0">
              <a:solidFill>
                <a:srgbClr val="7030A0"/>
              </a:solidFill>
              <a:latin typeface="NikoshBAN" pitchFamily="2" charset="0"/>
              <a:cs typeface="NikoshBAN" pitchFamily="2" charset="0"/>
            </a:endParaRPr>
          </a:p>
        </p:txBody>
      </p:sp>
      <p:sp>
        <p:nvSpPr>
          <p:cNvPr id="3" name="Subtitle 2"/>
          <p:cNvSpPr>
            <a:spLocks noGrp="1"/>
          </p:cNvSpPr>
          <p:nvPr>
            <p:ph type="subTitle" idx="1"/>
          </p:nvPr>
        </p:nvSpPr>
        <p:spPr>
          <a:xfrm>
            <a:off x="228600" y="2590800"/>
            <a:ext cx="8686800" cy="1905000"/>
          </a:xfrm>
        </p:spPr>
        <p:txBody>
          <a:bodyPr>
            <a:noAutofit/>
          </a:bodyPr>
          <a:lstStyle/>
          <a:p>
            <a:pPr algn="ctr"/>
            <a:r>
              <a:rPr lang="en-US" sz="6600" dirty="0" err="1" smtClean="0">
                <a:solidFill>
                  <a:srgbClr val="00B050"/>
                </a:solidFill>
                <a:latin typeface="NikoshBAN" pitchFamily="2" charset="0"/>
                <a:cs typeface="NikoshBAN" pitchFamily="2" charset="0"/>
              </a:rPr>
              <a:t>দুগ্ধ</a:t>
            </a:r>
            <a:r>
              <a:rPr lang="en-US" sz="6600" dirty="0" smtClean="0">
                <a:solidFill>
                  <a:srgbClr val="00B050"/>
                </a:solidFill>
                <a:latin typeface="NikoshBAN" pitchFamily="2" charset="0"/>
                <a:cs typeface="NikoshBAN" pitchFamily="2" charset="0"/>
              </a:rPr>
              <a:t> </a:t>
            </a:r>
            <a:r>
              <a:rPr lang="en-US" sz="6600" dirty="0" err="1" smtClean="0">
                <a:solidFill>
                  <a:srgbClr val="00B050"/>
                </a:solidFill>
                <a:latin typeface="NikoshBAN" pitchFamily="2" charset="0"/>
                <a:cs typeface="NikoshBAN" pitchFamily="2" charset="0"/>
              </a:rPr>
              <a:t>সংরক্ষণ</a:t>
            </a:r>
            <a:r>
              <a:rPr lang="en-US" sz="6600" dirty="0" smtClean="0">
                <a:solidFill>
                  <a:srgbClr val="00B050"/>
                </a:solidFill>
                <a:latin typeface="NikoshBAN" pitchFamily="2" charset="0"/>
                <a:cs typeface="NikoshBAN" pitchFamily="2" charset="0"/>
              </a:rPr>
              <a:t> </a:t>
            </a:r>
            <a:r>
              <a:rPr lang="en-US" sz="6600" dirty="0" err="1" smtClean="0">
                <a:solidFill>
                  <a:srgbClr val="00B050"/>
                </a:solidFill>
                <a:latin typeface="NikoshBAN" pitchFamily="2" charset="0"/>
                <a:cs typeface="NikoshBAN" pitchFamily="2" charset="0"/>
              </a:rPr>
              <a:t>কাকে</a:t>
            </a:r>
            <a:r>
              <a:rPr lang="en-US" sz="6600" dirty="0" smtClean="0">
                <a:solidFill>
                  <a:srgbClr val="00B050"/>
                </a:solidFill>
                <a:latin typeface="NikoshBAN" pitchFamily="2" charset="0"/>
                <a:cs typeface="NikoshBAN" pitchFamily="2" charset="0"/>
              </a:rPr>
              <a:t> </a:t>
            </a:r>
            <a:r>
              <a:rPr lang="en-US" sz="6600" dirty="0" err="1" smtClean="0">
                <a:solidFill>
                  <a:srgbClr val="00B050"/>
                </a:solidFill>
                <a:latin typeface="NikoshBAN" pitchFamily="2" charset="0"/>
                <a:cs typeface="NikoshBAN" pitchFamily="2" charset="0"/>
              </a:rPr>
              <a:t>বলে</a:t>
            </a:r>
            <a:r>
              <a:rPr lang="en-US" sz="6600" dirty="0" smtClean="0">
                <a:solidFill>
                  <a:srgbClr val="00B050"/>
                </a:solidFill>
                <a:latin typeface="NikoshBAN" pitchFamily="2" charset="0"/>
                <a:cs typeface="NikoshBAN" pitchFamily="2" charset="0"/>
              </a:rPr>
              <a:t>।</a:t>
            </a:r>
            <a:endParaRPr lang="en-US" sz="6600" b="1" dirty="0">
              <a:solidFill>
                <a:srgbClr val="00B05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689</TotalTime>
  <Words>522</Words>
  <Application>Microsoft Office PowerPoint</Application>
  <PresentationFormat>On-screen Show (4:3)</PresentationFormat>
  <Paragraphs>52</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আজকের ক্লাসে সবাইকে স্বাগতম</vt:lpstr>
      <vt:lpstr>Slide 2</vt:lpstr>
      <vt:lpstr>Slide 3</vt:lpstr>
      <vt:lpstr>আজকের পাঠ</vt:lpstr>
      <vt:lpstr>Slide 5</vt:lpstr>
      <vt:lpstr>দুগ্ধ সংরক্ষণ কি</vt:lpstr>
      <vt:lpstr>দুধ সংরক্ষণে সনাতন পদ্ধতি</vt:lpstr>
      <vt:lpstr> ১। রিফ্রিজারেটরে অল্প সময়ের জন্য 4ডিগ্রি  সে. রেখে দুধ সংরক্ষণ করা যায়। ২। ডিপ ফ্রিজে দুধ সংরক্ষণ করা যায়। এখানে ‍দুধে জীবাণুর বংশবৃদ্ধি হয় না ঠিক, তবে দুধের রাসায়নিক বন্ধন ভেঙ্গে যায়। ফলে দুধের গুণগত মান কিছুটা হ্রাস পায়।</vt:lpstr>
      <vt:lpstr>একক কাজ-</vt:lpstr>
      <vt:lpstr>দুধ পাস্তুরিকরণের পদ্ধতি</vt:lpstr>
      <vt:lpstr>পাস্তুরিকরণের সুবিধা </vt:lpstr>
      <vt:lpstr>জোড়ায় কাজ </vt:lpstr>
      <vt:lpstr>পাস্তুরিকরণের অসুবিধা</vt:lpstr>
      <vt:lpstr>মূল্যায়ন</vt:lpstr>
      <vt:lpstr>বাড়ির কাজ</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আজকের ক্লাসে সবাইকে স্বাগতম</dc:title>
  <dc:creator>RELIANCE PC</dc:creator>
  <cp:lastModifiedBy>RELIANCE PC</cp:lastModifiedBy>
  <cp:revision>267</cp:revision>
  <dcterms:created xsi:type="dcterms:W3CDTF">2006-08-16T00:00:00Z</dcterms:created>
  <dcterms:modified xsi:type="dcterms:W3CDTF">2021-08-14T12:43:01Z</dcterms:modified>
</cp:coreProperties>
</file>