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6" r:id="rId4"/>
    <p:sldId id="259" r:id="rId5"/>
    <p:sldId id="268" r:id="rId6"/>
    <p:sldId id="258" r:id="rId7"/>
    <p:sldId id="267" r:id="rId8"/>
    <p:sldId id="260" r:id="rId9"/>
    <p:sldId id="261" r:id="rId10"/>
    <p:sldId id="262" r:id="rId11"/>
    <p:sldId id="263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9F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6AA8F-6476-47D0-8706-69384557027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C6AFA-4F2A-4CB1-8C5A-6AA36652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1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C6AFA-4F2A-4CB1-8C5A-6AA366520F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2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icnicwithants.com/2011/03/29/thank-you-whats-up-with-wendy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16268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6629400"/>
            <a:ext cx="739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11367" y="6412468"/>
            <a:ext cx="3921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Youtube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Habiganj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Eschool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8F9D43-6DC9-4BF2-B4AF-868DD3300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627" y="1770594"/>
            <a:ext cx="6553200" cy="3695477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99887-8D90-4747-8AFA-53F8BBB3EA9C}"/>
              </a:ext>
            </a:extLst>
          </p:cNvPr>
          <p:cNvSpPr txBox="1"/>
          <p:nvPr/>
        </p:nvSpPr>
        <p:spPr>
          <a:xfrm>
            <a:off x="194586" y="739914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সন্নিবেশঃ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5E7C2-30E9-437B-AF69-DF29C4786AB7}"/>
              </a:ext>
            </a:extLst>
          </p:cNvPr>
          <p:cNvSpPr txBox="1"/>
          <p:nvPr/>
        </p:nvSpPr>
        <p:spPr>
          <a:xfrm>
            <a:off x="194586" y="2074991"/>
            <a:ext cx="502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এমনভাবে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সবগুলো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3CAAEE-BC56-433A-9F7A-1274A8CD8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47800"/>
            <a:ext cx="3691614" cy="276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allel-circu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254" y="1524000"/>
            <a:ext cx="4181475" cy="24288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45D74B-254C-44BE-8411-367CA84B5051}"/>
              </a:ext>
            </a:extLst>
          </p:cNvPr>
          <p:cNvSpPr txBox="1"/>
          <p:nvPr/>
        </p:nvSpPr>
        <p:spPr>
          <a:xfrm>
            <a:off x="228600" y="457200"/>
            <a:ext cx="4495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তুল্যরোধঃ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FC5909-9E75-46BD-8B5C-95B750F07CEB}"/>
                  </a:ext>
                </a:extLst>
              </p:cNvPr>
              <p:cNvSpPr txBox="1"/>
              <p:nvPr/>
            </p:nvSpPr>
            <p:spPr>
              <a:xfrm>
                <a:off x="129435" y="1200834"/>
                <a:ext cx="5280765" cy="3244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I=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𝑰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36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𝑰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+</a:t>
                </a:r>
                <a:r>
                  <a:rPr lang="en-US" sz="36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𝑰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𝟑</m:t>
                        </m:r>
                      </m:sub>
                    </m:sSub>
                  </m:oMath>
                </a14:m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𝑨</m:t>
                            </m:r>
                          </m:sub>
                        </m:s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𝑩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</m:oMath>
                </a14:m>
                <a:r>
                  <a:rPr lang="en-US" sz="36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𝑨</m:t>
                            </m:r>
                          </m:sub>
                        </m:sSub>
                        <m: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𝑩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36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𝑨</m:t>
                            </m:r>
                          </m:sub>
                        </m:sSub>
                        <m: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𝑩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𝑽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36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𝑽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600" b="1" i="1" dirty="0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36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6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3600" b="1" i="0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36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6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  <m:r>
                      <a:rPr lang="en-US" sz="3600" b="1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𝑨</m:t>
                            </m:r>
                          </m:sub>
                        </m:s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𝑩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𝑷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𝑽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32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𝑽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32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3200" b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  <m:r>
                      <a:rPr lang="en-US" sz="3200" b="1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FC5909-9E75-46BD-8B5C-95B750F07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35" y="1200834"/>
                <a:ext cx="5280765" cy="3244414"/>
              </a:xfrm>
              <a:prstGeom prst="rect">
                <a:avLst/>
              </a:prstGeom>
              <a:blipFill>
                <a:blip r:embed="rId3"/>
                <a:stretch>
                  <a:fillRect l="-3460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6C4C9C-A339-4089-A617-4CA64DCC91C6}"/>
                  </a:ext>
                </a:extLst>
              </p:cNvPr>
              <p:cNvSpPr txBox="1"/>
              <p:nvPr/>
            </p:nvSpPr>
            <p:spPr>
              <a:xfrm>
                <a:off x="36533" y="4449423"/>
                <a:ext cx="9014566" cy="2317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𝑷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32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3200" b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  <m:r>
                      <a:rPr lang="en-US" sz="3200" b="1" i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nসংখ্যক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রোধের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𝑷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32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3200" b="1" dirty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f>
                      <m:fPr>
                        <m:ctrlP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dirty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+…….+</a:t>
                </a:r>
                <a:r>
                  <a:rPr lang="en-US" sz="3200" b="1" dirty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6C4C9C-A339-4089-A617-4CA64DCC9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3" y="4449423"/>
                <a:ext cx="9014566" cy="2317429"/>
              </a:xfrm>
              <a:prstGeom prst="rect">
                <a:avLst/>
              </a:prstGeom>
              <a:blipFill>
                <a:blip r:embed="rId4"/>
                <a:stretch>
                  <a:fillRect l="-1758" b="-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7C70E27-D87C-4B9D-877F-9F0F012BBE19}"/>
              </a:ext>
            </a:extLst>
          </p:cNvPr>
          <p:cNvSpPr txBox="1"/>
          <p:nvPr/>
        </p:nvSpPr>
        <p:spPr>
          <a:xfrm>
            <a:off x="8305800" y="1828800"/>
            <a:ext cx="325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7A4E64-B9B2-45C6-98A3-0E290D59CAA2}"/>
              </a:ext>
            </a:extLst>
          </p:cNvPr>
          <p:cNvSpPr txBox="1"/>
          <p:nvPr/>
        </p:nvSpPr>
        <p:spPr>
          <a:xfrm>
            <a:off x="5084654" y="1992518"/>
            <a:ext cx="325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5C4BF4F-5663-4613-940D-030318ADEF25}"/>
              </a:ext>
            </a:extLst>
          </p:cNvPr>
          <p:cNvSpPr/>
          <p:nvPr/>
        </p:nvSpPr>
        <p:spPr>
          <a:xfrm>
            <a:off x="3429000" y="228600"/>
            <a:ext cx="2819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93FF58-3FA3-47BD-B9C0-3EE67B363D5C}"/>
              </a:ext>
            </a:extLst>
          </p:cNvPr>
          <p:cNvSpPr txBox="1"/>
          <p:nvPr/>
        </p:nvSpPr>
        <p:spPr>
          <a:xfrm>
            <a:off x="1143000" y="17526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তুল্য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সমবায়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304625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F8EF97C-8F18-4890-89EE-DEFD469E2953}"/>
              </a:ext>
            </a:extLst>
          </p:cNvPr>
          <p:cNvSpPr/>
          <p:nvPr/>
        </p:nvSpPr>
        <p:spPr>
          <a:xfrm>
            <a:off x="2667000" y="228600"/>
            <a:ext cx="3352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609BC8-7C4B-4FD6-9270-8D517DF57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8382001" cy="26863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BB0D17-06B7-4881-9827-10141D04F47D}"/>
              </a:ext>
            </a:extLst>
          </p:cNvPr>
          <p:cNvSpPr txBox="1"/>
          <p:nvPr/>
        </p:nvSpPr>
        <p:spPr>
          <a:xfrm>
            <a:off x="270352" y="4286527"/>
            <a:ext cx="8568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ক-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বর্তনীর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তুল্যরোধ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খ-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বর্তনীর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8930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1D72401-1738-4A04-AD22-A1E930A1CF06}"/>
              </a:ext>
            </a:extLst>
          </p:cNvPr>
          <p:cNvSpPr/>
          <p:nvPr/>
        </p:nvSpPr>
        <p:spPr>
          <a:xfrm>
            <a:off x="2979174" y="342900"/>
            <a:ext cx="2590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BB93F2-8A82-42F3-B880-F5391907AE59}"/>
                  </a:ext>
                </a:extLst>
              </p:cNvPr>
              <p:cNvSpPr txBox="1"/>
              <p:nvPr/>
            </p:nvSpPr>
            <p:spPr>
              <a:xfrm>
                <a:off x="228600" y="1447800"/>
                <a:ext cx="86868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10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𝛀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 20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𝛀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36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ও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30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𝛀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দিয়ে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বর্তনী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তৈরি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বলা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হলো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শ্রেনি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সমবায়ে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তড়ি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প্রবাহ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ক) 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0.05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  খ) 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0. 15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      গ) 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0.1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   ঘ)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 0.5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</a:t>
                </a:r>
              </a:p>
              <a:p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১ম ও ২য়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রোধকে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শ্রেণিতে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৩য়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রোধকে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সমান্তরালে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তুল্য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ক)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60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𝛀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খ) 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15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𝛀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গ)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 16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𝛀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ঘ)</a:t>
                </a:r>
                <a:r>
                  <a:rPr lang="en-US" sz="4000" b="1" dirty="0">
                    <a:solidFill>
                      <a:srgbClr val="00206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 54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𝛀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40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endParaRPr lang="en-US" sz="4000" b="1" dirty="0" err="1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BB93F2-8A82-42F3-B880-F5391907A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447800"/>
                <a:ext cx="8686800" cy="5632311"/>
              </a:xfrm>
              <a:prstGeom prst="rect">
                <a:avLst/>
              </a:prstGeom>
              <a:blipFill>
                <a:blip r:embed="rId2"/>
                <a:stretch>
                  <a:fillRect l="-2526" t="-1842" r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24931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684681-1455-4E7A-A7F4-9E6712750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-304800"/>
            <a:ext cx="5517547" cy="47244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0466B4A-3B08-429B-85A7-AC23A3CA28CA}"/>
              </a:ext>
            </a:extLst>
          </p:cNvPr>
          <p:cNvSpPr/>
          <p:nvPr/>
        </p:nvSpPr>
        <p:spPr>
          <a:xfrm>
            <a:off x="5486400" y="1600200"/>
            <a:ext cx="2895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1BED2C0-2AA4-4A3F-9131-C8D978B155D0}"/>
                  </a:ext>
                </a:extLst>
              </p:cNvPr>
              <p:cNvSpPr txBox="1"/>
              <p:nvPr/>
            </p:nvSpPr>
            <p:spPr>
              <a:xfrm>
                <a:off x="381000" y="4114800"/>
                <a:ext cx="86106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0B05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20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𝜴</m:t>
                    </m:r>
                  </m:oMath>
                </a14:m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4000" b="1" dirty="0">
                    <a:solidFill>
                      <a:srgbClr val="00B05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20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𝜴</m:t>
                    </m:r>
                  </m:oMath>
                </a14:m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মানের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রোধকে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সমান্তরালে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>
                    <a:solidFill>
                      <a:srgbClr val="00B050"/>
                    </a:solidFill>
                    <a:latin typeface="Narkisim" panose="020E0502050101010101" pitchFamily="34" charset="-79"/>
                    <a:cs typeface="Narkisim" panose="020E0502050101010101" pitchFamily="34" charset="-79"/>
                  </a:rPr>
                  <a:t>10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𝜴</m:t>
                    </m:r>
                  </m:oMath>
                </a14:m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মানের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আরেকটি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শ্রেণিতে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যুক্ত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তুল্য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b="1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40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 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1BED2C0-2AA4-4A3F-9131-C8D978B15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114800"/>
                <a:ext cx="8610600" cy="1938992"/>
              </a:xfrm>
              <a:prstGeom prst="rect">
                <a:avLst/>
              </a:prstGeom>
              <a:blipFill>
                <a:blip r:embed="rId3"/>
                <a:stretch>
                  <a:fillRect l="-2550" t="-5346" r="-2408" b="-1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54854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F5D61CA-91DC-4A03-BAAA-969044004700}"/>
              </a:ext>
            </a:extLst>
          </p:cNvPr>
          <p:cNvSpPr/>
          <p:nvPr/>
        </p:nvSpPr>
        <p:spPr>
          <a:xfrm>
            <a:off x="2743200" y="914400"/>
            <a:ext cx="3352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1435B5-DA23-4416-B1D9-9000E87D7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05000"/>
            <a:ext cx="2743200" cy="36394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551DDC-3A59-45F2-B645-86FF185AFD4B}"/>
              </a:ext>
            </a:extLst>
          </p:cNvPr>
          <p:cNvSpPr txBox="1"/>
          <p:nvPr/>
        </p:nvSpPr>
        <p:spPr>
          <a:xfrm>
            <a:off x="1981200" y="297180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l"/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872676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3944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9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561" y="76201"/>
            <a:ext cx="2414155" cy="3124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-304800" y="1987286"/>
            <a:ext cx="8915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রাজেন্দ্র</a:t>
            </a:r>
            <a:r>
              <a: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দাস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দারুচ্ছুন্না</a:t>
            </a:r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কামিল মাদরাসা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E-mail:</a:t>
            </a: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rajendrac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@gmail.com</a:t>
            </a:r>
          </a:p>
          <a:p>
            <a:pPr algn="ctr"/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4831" y="6412468"/>
            <a:ext cx="3214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youtube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Habiganj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Eschool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88C915CC-8F4C-4DB2-9CBB-D55A3CB1A886}"/>
              </a:ext>
            </a:extLst>
          </p:cNvPr>
          <p:cNvSpPr/>
          <p:nvPr/>
        </p:nvSpPr>
        <p:spPr>
          <a:xfrm>
            <a:off x="2964830" y="76201"/>
            <a:ext cx="3054969" cy="1524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3AC85C-781D-479B-97F5-5AE05BF9DACE}"/>
              </a:ext>
            </a:extLst>
          </p:cNvPr>
          <p:cNvSpPr txBox="1"/>
          <p:nvPr/>
        </p:nvSpPr>
        <p:spPr>
          <a:xfrm>
            <a:off x="3273114" y="51503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পরিচিতিঃ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6347D6D0-8BA0-4748-9632-D6313A48A5A2}"/>
              </a:ext>
            </a:extLst>
          </p:cNvPr>
          <p:cNvSpPr/>
          <p:nvPr/>
        </p:nvSpPr>
        <p:spPr>
          <a:xfrm>
            <a:off x="914400" y="1557403"/>
            <a:ext cx="4572000" cy="137160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BF9FAA-B348-42CB-8049-F79FC9CE7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211887"/>
            <a:ext cx="3295650" cy="28362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491904-BD48-44B3-A4B3-2D79FF711524}"/>
              </a:ext>
            </a:extLst>
          </p:cNvPr>
          <p:cNvSpPr txBox="1"/>
          <p:nvPr/>
        </p:nvSpPr>
        <p:spPr>
          <a:xfrm>
            <a:off x="1790700" y="1827704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FB986-AC56-4001-9BBC-35F9243E0122}"/>
              </a:ext>
            </a:extLst>
          </p:cNvPr>
          <p:cNvSpPr txBox="1"/>
          <p:nvPr/>
        </p:nvSpPr>
        <p:spPr>
          <a:xfrm>
            <a:off x="1143000" y="3698783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701853-9A46-416A-8CE6-F8644DF30ACF}"/>
              </a:ext>
            </a:extLst>
          </p:cNvPr>
          <p:cNvSpPr txBox="1"/>
          <p:nvPr/>
        </p:nvSpPr>
        <p:spPr>
          <a:xfrm>
            <a:off x="1219200" y="292065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A03127-801B-447F-A4D2-5F09D4C42B4A}"/>
              </a:ext>
            </a:extLst>
          </p:cNvPr>
          <p:cNvSpPr txBox="1"/>
          <p:nvPr/>
        </p:nvSpPr>
        <p:spPr>
          <a:xfrm>
            <a:off x="1218156" y="4401761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ৎ”  </a:t>
            </a:r>
          </a:p>
        </p:txBody>
      </p:sp>
    </p:spTree>
    <p:extLst>
      <p:ext uri="{BB962C8B-B14F-4D97-AF65-F5344CB8AC3E}">
        <p14:creationId xmlns:p14="http://schemas.microsoft.com/office/powerpoint/2010/main" val="33414769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29C356-FE37-423F-A68D-A3498525512E}"/>
              </a:ext>
            </a:extLst>
          </p:cNvPr>
          <p:cNvSpPr txBox="1"/>
          <p:nvPr/>
        </p:nvSpPr>
        <p:spPr>
          <a:xfrm>
            <a:off x="914400" y="609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পারছ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1224AB-D738-4403-B0EF-B9B5BFE15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752600"/>
            <a:ext cx="3733800" cy="3200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574656-D463-4985-8EFD-4A616F1F1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4953000" cy="40957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96E446-8657-4D01-9A96-D4B53517E07C}"/>
              </a:ext>
            </a:extLst>
          </p:cNvPr>
          <p:cNvSpPr txBox="1"/>
          <p:nvPr/>
        </p:nvSpPr>
        <p:spPr>
          <a:xfrm>
            <a:off x="914400" y="5455444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2D99C2-445F-4446-8AEF-5C90526BAE0C}"/>
              </a:ext>
            </a:extLst>
          </p:cNvPr>
          <p:cNvSpPr txBox="1"/>
          <p:nvPr/>
        </p:nvSpPr>
        <p:spPr>
          <a:xfrm>
            <a:off x="5829822" y="511117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246417E-D45E-4361-A5FF-A6E12B49EB22}"/>
              </a:ext>
            </a:extLst>
          </p:cNvPr>
          <p:cNvSpPr/>
          <p:nvPr/>
        </p:nvSpPr>
        <p:spPr>
          <a:xfrm>
            <a:off x="2705100" y="381000"/>
            <a:ext cx="3733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6A5BC-C03A-414D-B42E-603F72234178}"/>
              </a:ext>
            </a:extLst>
          </p:cNvPr>
          <p:cNvSpPr txBox="1"/>
          <p:nvPr/>
        </p:nvSpPr>
        <p:spPr>
          <a:xfrm>
            <a:off x="2209800" y="22098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তুল্যরোধ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667300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9900" y="130314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শিখণ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--------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1600200"/>
            <a:ext cx="8724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তুল্যরোধ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সন্নিবেশের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তুল্যরোধ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367" y="6336268"/>
            <a:ext cx="3921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E-mail:</a:t>
            </a:r>
            <a:r>
              <a:rPr lang="bn-BD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rajendrac</a:t>
            </a:r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h83@gmail.com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9406BB-DB23-460A-A90F-EBEE83EB4D67}"/>
              </a:ext>
            </a:extLst>
          </p:cNvPr>
          <p:cNvSpPr txBox="1"/>
          <p:nvPr/>
        </p:nvSpPr>
        <p:spPr>
          <a:xfrm>
            <a:off x="0" y="228600"/>
            <a:ext cx="548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বর্তনীতে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A1475C-39A0-4DF7-8963-5D2A8C3BB60B}"/>
              </a:ext>
            </a:extLst>
          </p:cNvPr>
          <p:cNvSpPr txBox="1"/>
          <p:nvPr/>
        </p:nvSpPr>
        <p:spPr>
          <a:xfrm>
            <a:off x="152400" y="3768030"/>
            <a:ext cx="487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১)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২)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353FCD-C590-40CB-AF3B-74446C226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28600"/>
            <a:ext cx="3352800" cy="297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7910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98EFB9-3F10-45BF-BCF1-501167191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4"/>
          <a:stretch/>
        </p:blipFill>
        <p:spPr>
          <a:xfrm>
            <a:off x="5327086" y="230951"/>
            <a:ext cx="3686175" cy="2362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21003-33E6-4F5F-9050-DEF397F9C299}"/>
              </a:ext>
            </a:extLst>
          </p:cNvPr>
          <p:cNvSpPr txBox="1"/>
          <p:nvPr/>
        </p:nvSpPr>
        <p:spPr>
          <a:xfrm>
            <a:off x="6400800" y="2389257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বর্তনী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4ACBD1-F216-491D-92B9-36FC2A00197A}"/>
              </a:ext>
            </a:extLst>
          </p:cNvPr>
          <p:cNvSpPr txBox="1"/>
          <p:nvPr/>
        </p:nvSpPr>
        <p:spPr>
          <a:xfrm>
            <a:off x="213595" y="381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বর্তনীঃ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A25D5-F826-4140-8ED0-311A9E946713}"/>
              </a:ext>
            </a:extLst>
          </p:cNvPr>
          <p:cNvSpPr txBox="1"/>
          <p:nvPr/>
        </p:nvSpPr>
        <p:spPr>
          <a:xfrm>
            <a:off x="68698" y="1088886"/>
            <a:ext cx="55701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কতকগুলি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এমনভাবে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প্রান্তের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২য়টির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প্রান্তের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৩য়টির ১ম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B96AFE-C032-49B0-9355-0E5A7697A79D}"/>
              </a:ext>
            </a:extLst>
          </p:cNvPr>
          <p:cNvSpPr txBox="1"/>
          <p:nvPr/>
        </p:nvSpPr>
        <p:spPr>
          <a:xfrm>
            <a:off x="81876" y="4419600"/>
            <a:ext cx="8993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তুল্য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রোধঃরোধের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রোধগুলোর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সমমানের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একটিমাত্র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করলে,বর্তনীর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বিভব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তুল্য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f-example.jpg"/>
          <p:cNvPicPr>
            <a:picLocks noChangeAspect="1"/>
          </p:cNvPicPr>
          <p:nvPr/>
        </p:nvPicPr>
        <p:blipFill rotWithShape="1">
          <a:blip r:embed="rId2"/>
          <a:srcRect b="7778"/>
          <a:stretch/>
        </p:blipFill>
        <p:spPr>
          <a:xfrm>
            <a:off x="5670552" y="1444747"/>
            <a:ext cx="3281903" cy="26192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6BB864-CA3D-4A89-844B-47FB4CA712A8}"/>
              </a:ext>
            </a:extLst>
          </p:cNvPr>
          <p:cNvSpPr txBox="1"/>
          <p:nvPr/>
        </p:nvSpPr>
        <p:spPr>
          <a:xfrm>
            <a:off x="8505693" y="1295398"/>
            <a:ext cx="457200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endParaRPr lang="en-US" sz="4000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1C7EC-9424-44C8-8D08-9FE641E9C8A0}"/>
              </a:ext>
            </a:extLst>
          </p:cNvPr>
          <p:cNvSpPr txBox="1"/>
          <p:nvPr/>
        </p:nvSpPr>
        <p:spPr>
          <a:xfrm>
            <a:off x="7734299" y="1416563"/>
            <a:ext cx="457200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endParaRPr lang="en-US" sz="4000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CB8355F-07F1-4630-B16E-5FFC7A2FA581}"/>
                  </a:ext>
                </a:extLst>
              </p:cNvPr>
              <p:cNvSpPr txBox="1"/>
              <p:nvPr/>
            </p:nvSpPr>
            <p:spPr>
              <a:xfrm>
                <a:off x="6891402" y="1210759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𝑹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800" b="1" dirty="0" err="1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CB8355F-07F1-4630-B16E-5FFC7A2FA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402" y="1210759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71C0ABA-982D-4830-8A89-7195D7C81C54}"/>
              </a:ext>
            </a:extLst>
          </p:cNvPr>
          <p:cNvSpPr txBox="1"/>
          <p:nvPr/>
        </p:nvSpPr>
        <p:spPr>
          <a:xfrm>
            <a:off x="7907575" y="1415915"/>
            <a:ext cx="5981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R2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C2390C-3706-4ECA-9811-57985BCDF6DD}"/>
              </a:ext>
            </a:extLst>
          </p:cNvPr>
          <p:cNvSpPr txBox="1"/>
          <p:nvPr/>
        </p:nvSpPr>
        <p:spPr>
          <a:xfrm>
            <a:off x="8435234" y="1431258"/>
            <a:ext cx="5981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latin typeface="Narkisim" panose="020E0502050101010101" pitchFamily="34" charset="-79"/>
                <a:cs typeface="Narkisim" panose="020E0502050101010101" pitchFamily="34" charset="-79"/>
              </a:rPr>
              <a:t>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67DFD1-4959-4041-84BE-D005F4624DC4}"/>
              </a:ext>
            </a:extLst>
          </p:cNvPr>
          <p:cNvSpPr txBox="1"/>
          <p:nvPr/>
        </p:nvSpPr>
        <p:spPr>
          <a:xfrm>
            <a:off x="304801" y="304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তুল্যরোধ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1CD8C4-6B24-4687-A861-A99B203F6FDE}"/>
                  </a:ext>
                </a:extLst>
              </p:cNvPr>
              <p:cNvSpPr txBox="1"/>
              <p:nvPr/>
            </p:nvSpPr>
            <p:spPr>
              <a:xfrm>
                <a:off x="73245" y="1124175"/>
                <a:ext cx="5597307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Aও B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বিভব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পার্থক্য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Bও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C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বিন্দুর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বিভব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পার্থক্য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তুল্যরোধ=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 err="1">
                    <a:solidFill>
                      <a:srgbClr val="7030A0"/>
                    </a:solidFill>
                    <a:cs typeface="NikoshBAN" panose="02000000000000000000" pitchFamily="2" charset="0"/>
                  </a:rPr>
                  <a:t>অতএব</a:t>
                </a:r>
                <a:r>
                  <a:rPr lang="en-US" sz="3200" dirty="0">
                    <a:solidFill>
                      <a:srgbClr val="7030A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n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সংখ্যক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রোধের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+…………+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endParaRPr lang="en-US" sz="32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1CD8C4-6B24-4687-A861-A99B203F6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5" y="1124175"/>
                <a:ext cx="5597307" cy="5509200"/>
              </a:xfrm>
              <a:prstGeom prst="rect">
                <a:avLst/>
              </a:prstGeom>
              <a:blipFill>
                <a:blip r:embed="rId4"/>
                <a:stretch>
                  <a:fillRect l="-2723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4000" b="1"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1497</TotalTime>
  <Words>526</Words>
  <Application>Microsoft Office PowerPoint</Application>
  <PresentationFormat>On-screen Show (4:3)</PresentationFormat>
  <Paragraphs>81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Narkisim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</cp:revision>
  <dcterms:created xsi:type="dcterms:W3CDTF">2006-08-16T00:00:00Z</dcterms:created>
  <dcterms:modified xsi:type="dcterms:W3CDTF">2021-08-14T02:32:29Z</dcterms:modified>
</cp:coreProperties>
</file>