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82" r:id="rId6"/>
    <p:sldId id="281" r:id="rId7"/>
    <p:sldId id="267" r:id="rId8"/>
    <p:sldId id="269" r:id="rId9"/>
    <p:sldId id="270" r:id="rId10"/>
    <p:sldId id="283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উৎপত্তি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সঞ্চালন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3" custScaleX="72134" custLinFactNeighborX="-84193" custLinFactNeighborY="-12733"/>
      <dgm:spPr/>
    </dgm:pt>
    <dgm:pt modelId="{BC762F6E-71BA-499B-9308-73CE6A89CC4C}" type="pres">
      <dgm:prSet presAssocID="{2B6EE28D-4EF5-449D-82DA-9874E0FD133F}" presName="txShp" presStyleLbl="node1" presStyleIdx="0" presStyleCnt="3" custScaleX="150376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3" custScaleX="74732" custLinFactNeighborX="-87426" custLinFactNeighborY="2623"/>
      <dgm:spPr/>
    </dgm:pt>
    <dgm:pt modelId="{09B2EE2E-E19B-4487-89C5-8BE1EC5D73E8}" type="pres">
      <dgm:prSet presAssocID="{96780FA2-5E2B-4529-AA3C-123C95FFD545}" presName="txShp" presStyleLbl="node1" presStyleIdx="1" presStyleCnt="3" custScaleX="150376">
        <dgm:presLayoutVars>
          <dgm:bulletEnabled val="1"/>
        </dgm:presLayoutVars>
      </dgm:prSet>
      <dgm:spPr/>
    </dgm:pt>
    <dgm:pt modelId="{3892A196-48C9-4ABA-BDE5-45430C88D31D}" type="pres">
      <dgm:prSet presAssocID="{F7EFE509-2777-4106-871F-F2827396A23A}" presName="spacing" presStyleCnt="0"/>
      <dgm:spPr/>
    </dgm:pt>
    <dgm:pt modelId="{0DC863B7-7D85-4007-977A-97C9870595CD}" type="pres">
      <dgm:prSet presAssocID="{26E4C38B-A4BC-4919-AFB2-D44B5146ED25}" presName="composite" presStyleCnt="0"/>
      <dgm:spPr/>
    </dgm:pt>
    <dgm:pt modelId="{EB9030F6-ED7D-410F-90B0-554FBD023B1E}" type="pres">
      <dgm:prSet presAssocID="{26E4C38B-A4BC-4919-AFB2-D44B5146ED25}" presName="imgShp" presStyleLbl="fgImgPlace1" presStyleIdx="2" presStyleCnt="3" custScaleX="78303" custLinFactNeighborX="-78252" custLinFactNeighborY="-889"/>
      <dgm:spPr/>
    </dgm:pt>
    <dgm:pt modelId="{87E6F9EC-4C82-4D2F-9027-0B9F2E81B25E}" type="pres">
      <dgm:prSet presAssocID="{26E4C38B-A4BC-4919-AFB2-D44B5146ED25}" presName="txShp" presStyleLbl="node1" presStyleIdx="2" presStyleCnt="3" custScaleX="150376" custLinFactNeighborX="29791" custLinFactNeighborY="5428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8736142A-A660-4D1A-93DC-4BB82CD6900E}" type="presOf" srcId="{26E4C38B-A4BC-4919-AFB2-D44B5146ED25}" destId="{87E6F9EC-4C82-4D2F-9027-0B9F2E81B25E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  <dgm:cxn modelId="{C536C6AD-D757-438F-9334-CEE5C1E60E9F}" type="presParOf" srcId="{AF7B7017-A8B9-4476-8528-6311A30EE132}" destId="{3892A196-48C9-4ABA-BDE5-45430C88D31D}" srcOrd="3" destOrd="0" presId="urn:microsoft.com/office/officeart/2005/8/layout/vList3"/>
    <dgm:cxn modelId="{91C7356F-86A0-4D96-BB63-07247AF4791C}" type="presParOf" srcId="{AF7B7017-A8B9-4476-8528-6311A30EE132}" destId="{0DC863B7-7D85-4007-977A-97C9870595CD}" srcOrd="4" destOrd="0" presId="urn:microsoft.com/office/officeart/2005/8/layout/vList3"/>
    <dgm:cxn modelId="{533F9AFA-FBE0-4E01-B75B-4ED49E08BC45}" type="presParOf" srcId="{0DC863B7-7D85-4007-977A-97C9870595CD}" destId="{EB9030F6-ED7D-410F-90B0-554FBD023B1E}" srcOrd="0" destOrd="0" presId="urn:microsoft.com/office/officeart/2005/8/layout/vList3"/>
    <dgm:cxn modelId="{F35C4695-D991-4D6D-9E72-BB48DB889C55}" type="presParOf" srcId="{0DC863B7-7D85-4007-977A-97C9870595CD}" destId="{87E6F9EC-4C82-4D2F-9027-0B9F2E81B2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4B90E-6923-448B-98FF-AB13754010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5B690C-2A5B-431C-AF63-464C0C975C5B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তরঙ্গ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কি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72D2A777-C8F1-47B0-A0E4-B9233B72A388}" type="parTrans" cxnId="{FFA8A778-FEE8-43A2-85DA-5038BFBDFD5E}">
      <dgm:prSet/>
      <dgm:spPr/>
      <dgm:t>
        <a:bodyPr/>
        <a:lstStyle/>
        <a:p>
          <a:endParaRPr lang="en-US"/>
        </a:p>
      </dgm:t>
    </dgm:pt>
    <dgm:pt modelId="{1467F138-23A4-4007-A1B4-3EAA7FABFCA1}" type="sibTrans" cxnId="{FFA8A778-FEE8-43A2-85DA-5038BFBDFD5E}">
      <dgm:prSet/>
      <dgm:spPr/>
      <dgm:t>
        <a:bodyPr/>
        <a:lstStyle/>
        <a:p>
          <a:endParaRPr lang="en-US"/>
        </a:p>
      </dgm:t>
    </dgm:pt>
    <dgm:pt modelId="{13C539A3-3420-4CC7-8AC9-3E07AAE085D1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তরঙ্গ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দৈর্ঘ্য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কাকে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বলে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3680183A-E373-4A14-B4C6-1EE72E531B78}" type="parTrans" cxnId="{B13111C3-D028-4018-A541-DE278A11F1C4}">
      <dgm:prSet/>
      <dgm:spPr/>
      <dgm:t>
        <a:bodyPr/>
        <a:lstStyle/>
        <a:p>
          <a:endParaRPr lang="en-US"/>
        </a:p>
      </dgm:t>
    </dgm:pt>
    <dgm:pt modelId="{43A7E180-CEC3-441D-863A-5332A9298BAE}" type="sibTrans" cxnId="{B13111C3-D028-4018-A541-DE278A11F1C4}">
      <dgm:prSet/>
      <dgm:spPr/>
      <dgm:t>
        <a:bodyPr/>
        <a:lstStyle/>
        <a:p>
          <a:endParaRPr lang="en-US"/>
        </a:p>
      </dgm:t>
    </dgm:pt>
    <dgm:pt modelId="{24BD6468-0CC8-4082-AAB4-98B93756DCB0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তরঙ্গ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মুখ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কি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C69529CB-F246-449E-AEC1-220438CE5DD8}" type="parTrans" cxnId="{019A8702-77D6-4EB9-905B-46DB44672EB4}">
      <dgm:prSet/>
      <dgm:spPr/>
      <dgm:t>
        <a:bodyPr/>
        <a:lstStyle/>
        <a:p>
          <a:endParaRPr lang="en-US"/>
        </a:p>
      </dgm:t>
    </dgm:pt>
    <dgm:pt modelId="{E204D6BD-2AF1-42F4-8A4D-C866C3C6D75C}" type="sibTrans" cxnId="{019A8702-77D6-4EB9-905B-46DB44672EB4}">
      <dgm:prSet/>
      <dgm:spPr/>
      <dgm:t>
        <a:bodyPr/>
        <a:lstStyle/>
        <a:p>
          <a:endParaRPr lang="en-US"/>
        </a:p>
      </dgm:t>
    </dgm:pt>
    <dgm:pt modelId="{3A462417-3904-4C36-AA02-1DCEB48B5FA7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আড়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তরঙ্গ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কাকে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বলে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16743F19-AB0B-4352-894E-CFB0B4982E45}" type="parTrans" cxnId="{9D976DD0-3E1D-40D3-9019-6460605C3434}">
      <dgm:prSet/>
      <dgm:spPr/>
      <dgm:t>
        <a:bodyPr/>
        <a:lstStyle/>
        <a:p>
          <a:endParaRPr lang="en-US"/>
        </a:p>
      </dgm:t>
    </dgm:pt>
    <dgm:pt modelId="{A9DEF987-BD5F-49E3-ADB3-8EE265D1272D}" type="sibTrans" cxnId="{9D976DD0-3E1D-40D3-9019-6460605C3434}">
      <dgm:prSet/>
      <dgm:spPr/>
      <dgm:t>
        <a:bodyPr/>
        <a:lstStyle/>
        <a:p>
          <a:endParaRPr lang="en-US"/>
        </a:p>
      </dgm:t>
    </dgm:pt>
    <dgm:pt modelId="{2CD76552-40CB-4A48-B7AC-413F2E6C6FF1}" type="pres">
      <dgm:prSet presAssocID="{5CB4B90E-6923-448B-98FF-AB13754010F5}" presName="linearFlow" presStyleCnt="0">
        <dgm:presLayoutVars>
          <dgm:dir/>
          <dgm:resizeHandles val="exact"/>
        </dgm:presLayoutVars>
      </dgm:prSet>
      <dgm:spPr/>
    </dgm:pt>
    <dgm:pt modelId="{80CD6CB8-7AD9-4B43-8D43-4727ACD78BCE}" type="pres">
      <dgm:prSet presAssocID="{0E5B690C-2A5B-431C-AF63-464C0C975C5B}" presName="composite" presStyleCnt="0"/>
      <dgm:spPr/>
    </dgm:pt>
    <dgm:pt modelId="{74827DD7-207E-454B-8579-DF6669A5C93C}" type="pres">
      <dgm:prSet presAssocID="{0E5B690C-2A5B-431C-AF63-464C0C975C5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8BD2C6B8-BB13-41C6-B641-A22B756A6157}" type="pres">
      <dgm:prSet presAssocID="{0E5B690C-2A5B-431C-AF63-464C0C975C5B}" presName="txShp" presStyleLbl="node1" presStyleIdx="0" presStyleCnt="4">
        <dgm:presLayoutVars>
          <dgm:bulletEnabled val="1"/>
        </dgm:presLayoutVars>
      </dgm:prSet>
      <dgm:spPr/>
    </dgm:pt>
    <dgm:pt modelId="{163F8C2F-A045-4E36-8464-4A04ED413694}" type="pres">
      <dgm:prSet presAssocID="{1467F138-23A4-4007-A1B4-3EAA7FABFCA1}" presName="spacing" presStyleCnt="0"/>
      <dgm:spPr/>
    </dgm:pt>
    <dgm:pt modelId="{98E55998-EAC4-48CE-892B-1B4FFEECE657}" type="pres">
      <dgm:prSet presAssocID="{13C539A3-3420-4CC7-8AC9-3E07AAE085D1}" presName="composite" presStyleCnt="0"/>
      <dgm:spPr/>
    </dgm:pt>
    <dgm:pt modelId="{00D5B138-4791-4792-BD0F-74EF3120E0FC}" type="pres">
      <dgm:prSet presAssocID="{13C539A3-3420-4CC7-8AC9-3E07AAE085D1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3320F268-698A-4702-9B7C-193983E10DDD}" type="pres">
      <dgm:prSet presAssocID="{13C539A3-3420-4CC7-8AC9-3E07AAE085D1}" presName="txShp" presStyleLbl="node1" presStyleIdx="1" presStyleCnt="4">
        <dgm:presLayoutVars>
          <dgm:bulletEnabled val="1"/>
        </dgm:presLayoutVars>
      </dgm:prSet>
      <dgm:spPr/>
    </dgm:pt>
    <dgm:pt modelId="{F3281B9E-7D8F-472F-BAB7-7D336395FC47}" type="pres">
      <dgm:prSet presAssocID="{43A7E180-CEC3-441D-863A-5332A9298BAE}" presName="spacing" presStyleCnt="0"/>
      <dgm:spPr/>
    </dgm:pt>
    <dgm:pt modelId="{43B4FFEE-E2D2-4F16-9663-6D8CFB232655}" type="pres">
      <dgm:prSet presAssocID="{24BD6468-0CC8-4082-AAB4-98B93756DCB0}" presName="composite" presStyleCnt="0"/>
      <dgm:spPr/>
    </dgm:pt>
    <dgm:pt modelId="{A288C1A4-52FF-42DB-AE43-1D2D54DD6747}" type="pres">
      <dgm:prSet presAssocID="{24BD6468-0CC8-4082-AAB4-98B93756DCB0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E72BF2FF-C6EF-4F57-96B0-F102E9680DFE}" type="pres">
      <dgm:prSet presAssocID="{24BD6468-0CC8-4082-AAB4-98B93756DCB0}" presName="txShp" presStyleLbl="node1" presStyleIdx="2" presStyleCnt="4">
        <dgm:presLayoutVars>
          <dgm:bulletEnabled val="1"/>
        </dgm:presLayoutVars>
      </dgm:prSet>
      <dgm:spPr/>
    </dgm:pt>
    <dgm:pt modelId="{4D05DFB2-0753-43B7-8448-D05EF5E93435}" type="pres">
      <dgm:prSet presAssocID="{E204D6BD-2AF1-42F4-8A4D-C866C3C6D75C}" presName="spacing" presStyleCnt="0"/>
      <dgm:spPr/>
    </dgm:pt>
    <dgm:pt modelId="{38DB2EF8-4DD2-40F6-8F75-C6DC1DD095E2}" type="pres">
      <dgm:prSet presAssocID="{3A462417-3904-4C36-AA02-1DCEB48B5FA7}" presName="composite" presStyleCnt="0"/>
      <dgm:spPr/>
    </dgm:pt>
    <dgm:pt modelId="{10CE0893-A28E-49E9-BDF8-C4A655A01F76}" type="pres">
      <dgm:prSet presAssocID="{3A462417-3904-4C36-AA02-1DCEB48B5FA7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DDF97C2D-6B3C-403B-888E-EDEA03A0BD2A}" type="pres">
      <dgm:prSet presAssocID="{3A462417-3904-4C36-AA02-1DCEB48B5FA7}" presName="txShp" presStyleLbl="node1" presStyleIdx="3" presStyleCnt="4">
        <dgm:presLayoutVars>
          <dgm:bulletEnabled val="1"/>
        </dgm:presLayoutVars>
      </dgm:prSet>
      <dgm:spPr/>
    </dgm:pt>
  </dgm:ptLst>
  <dgm:cxnLst>
    <dgm:cxn modelId="{019A8702-77D6-4EB9-905B-46DB44672EB4}" srcId="{5CB4B90E-6923-448B-98FF-AB13754010F5}" destId="{24BD6468-0CC8-4082-AAB4-98B93756DCB0}" srcOrd="2" destOrd="0" parTransId="{C69529CB-F246-449E-AEC1-220438CE5DD8}" sibTransId="{E204D6BD-2AF1-42F4-8A4D-C866C3C6D75C}"/>
    <dgm:cxn modelId="{33107424-6599-4A0E-B595-BBBEA26131C3}" type="presOf" srcId="{13C539A3-3420-4CC7-8AC9-3E07AAE085D1}" destId="{3320F268-698A-4702-9B7C-193983E10DDD}" srcOrd="0" destOrd="0" presId="urn:microsoft.com/office/officeart/2005/8/layout/vList3"/>
    <dgm:cxn modelId="{D3C4A14D-F6A9-4908-A3FC-C7356D7169DC}" type="presOf" srcId="{3A462417-3904-4C36-AA02-1DCEB48B5FA7}" destId="{DDF97C2D-6B3C-403B-888E-EDEA03A0BD2A}" srcOrd="0" destOrd="0" presId="urn:microsoft.com/office/officeart/2005/8/layout/vList3"/>
    <dgm:cxn modelId="{FFA8A778-FEE8-43A2-85DA-5038BFBDFD5E}" srcId="{5CB4B90E-6923-448B-98FF-AB13754010F5}" destId="{0E5B690C-2A5B-431C-AF63-464C0C975C5B}" srcOrd="0" destOrd="0" parTransId="{72D2A777-C8F1-47B0-A0E4-B9233B72A388}" sibTransId="{1467F138-23A4-4007-A1B4-3EAA7FABFCA1}"/>
    <dgm:cxn modelId="{FD8A9C84-0150-47A5-B8A4-2121B75B75D1}" type="presOf" srcId="{5CB4B90E-6923-448B-98FF-AB13754010F5}" destId="{2CD76552-40CB-4A48-B7AC-413F2E6C6FF1}" srcOrd="0" destOrd="0" presId="urn:microsoft.com/office/officeart/2005/8/layout/vList3"/>
    <dgm:cxn modelId="{23488299-E0FC-4D49-92F6-6CE2520DD7BA}" type="presOf" srcId="{24BD6468-0CC8-4082-AAB4-98B93756DCB0}" destId="{E72BF2FF-C6EF-4F57-96B0-F102E9680DFE}" srcOrd="0" destOrd="0" presId="urn:microsoft.com/office/officeart/2005/8/layout/vList3"/>
    <dgm:cxn modelId="{B13111C3-D028-4018-A541-DE278A11F1C4}" srcId="{5CB4B90E-6923-448B-98FF-AB13754010F5}" destId="{13C539A3-3420-4CC7-8AC9-3E07AAE085D1}" srcOrd="1" destOrd="0" parTransId="{3680183A-E373-4A14-B4C6-1EE72E531B78}" sibTransId="{43A7E180-CEC3-441D-863A-5332A9298BAE}"/>
    <dgm:cxn modelId="{E2AD3BC8-84CA-4677-8299-9C636ABC41E0}" type="presOf" srcId="{0E5B690C-2A5B-431C-AF63-464C0C975C5B}" destId="{8BD2C6B8-BB13-41C6-B641-A22B756A6157}" srcOrd="0" destOrd="0" presId="urn:microsoft.com/office/officeart/2005/8/layout/vList3"/>
    <dgm:cxn modelId="{9D976DD0-3E1D-40D3-9019-6460605C3434}" srcId="{5CB4B90E-6923-448B-98FF-AB13754010F5}" destId="{3A462417-3904-4C36-AA02-1DCEB48B5FA7}" srcOrd="3" destOrd="0" parTransId="{16743F19-AB0B-4352-894E-CFB0B4982E45}" sibTransId="{A9DEF987-BD5F-49E3-ADB3-8EE265D1272D}"/>
    <dgm:cxn modelId="{EDA38BC6-8C35-438B-820D-D958B698C081}" type="presParOf" srcId="{2CD76552-40CB-4A48-B7AC-413F2E6C6FF1}" destId="{80CD6CB8-7AD9-4B43-8D43-4727ACD78BCE}" srcOrd="0" destOrd="0" presId="urn:microsoft.com/office/officeart/2005/8/layout/vList3"/>
    <dgm:cxn modelId="{93E60FC5-EB04-453C-A7A2-C4A27B5C1AF3}" type="presParOf" srcId="{80CD6CB8-7AD9-4B43-8D43-4727ACD78BCE}" destId="{74827DD7-207E-454B-8579-DF6669A5C93C}" srcOrd="0" destOrd="0" presId="urn:microsoft.com/office/officeart/2005/8/layout/vList3"/>
    <dgm:cxn modelId="{22535DC5-DD67-409E-B1AB-66BAF310A1DA}" type="presParOf" srcId="{80CD6CB8-7AD9-4B43-8D43-4727ACD78BCE}" destId="{8BD2C6B8-BB13-41C6-B641-A22B756A6157}" srcOrd="1" destOrd="0" presId="urn:microsoft.com/office/officeart/2005/8/layout/vList3"/>
    <dgm:cxn modelId="{E51F51FC-1985-4B46-82C9-505B11656400}" type="presParOf" srcId="{2CD76552-40CB-4A48-B7AC-413F2E6C6FF1}" destId="{163F8C2F-A045-4E36-8464-4A04ED413694}" srcOrd="1" destOrd="0" presId="urn:microsoft.com/office/officeart/2005/8/layout/vList3"/>
    <dgm:cxn modelId="{F094C7B0-0001-484A-8308-9A51552AE81E}" type="presParOf" srcId="{2CD76552-40CB-4A48-B7AC-413F2E6C6FF1}" destId="{98E55998-EAC4-48CE-892B-1B4FFEECE657}" srcOrd="2" destOrd="0" presId="urn:microsoft.com/office/officeart/2005/8/layout/vList3"/>
    <dgm:cxn modelId="{E1BD3B99-223B-4A68-A8AA-4BF86C19A289}" type="presParOf" srcId="{98E55998-EAC4-48CE-892B-1B4FFEECE657}" destId="{00D5B138-4791-4792-BD0F-74EF3120E0FC}" srcOrd="0" destOrd="0" presId="urn:microsoft.com/office/officeart/2005/8/layout/vList3"/>
    <dgm:cxn modelId="{C5BD106A-B56B-4C5D-9194-AB44403E041F}" type="presParOf" srcId="{98E55998-EAC4-48CE-892B-1B4FFEECE657}" destId="{3320F268-698A-4702-9B7C-193983E10DDD}" srcOrd="1" destOrd="0" presId="urn:microsoft.com/office/officeart/2005/8/layout/vList3"/>
    <dgm:cxn modelId="{F57D98BB-3755-48F3-8CAD-5362B8885390}" type="presParOf" srcId="{2CD76552-40CB-4A48-B7AC-413F2E6C6FF1}" destId="{F3281B9E-7D8F-472F-BAB7-7D336395FC47}" srcOrd="3" destOrd="0" presId="urn:microsoft.com/office/officeart/2005/8/layout/vList3"/>
    <dgm:cxn modelId="{72527EDE-41D4-4595-8445-A991919E022D}" type="presParOf" srcId="{2CD76552-40CB-4A48-B7AC-413F2E6C6FF1}" destId="{43B4FFEE-E2D2-4F16-9663-6D8CFB232655}" srcOrd="4" destOrd="0" presId="urn:microsoft.com/office/officeart/2005/8/layout/vList3"/>
    <dgm:cxn modelId="{D8A4DFCC-1103-49D0-AF66-44D7545CFA2C}" type="presParOf" srcId="{43B4FFEE-E2D2-4F16-9663-6D8CFB232655}" destId="{A288C1A4-52FF-42DB-AE43-1D2D54DD6747}" srcOrd="0" destOrd="0" presId="urn:microsoft.com/office/officeart/2005/8/layout/vList3"/>
    <dgm:cxn modelId="{ED3C1EFD-4D92-42E0-889A-C3C32A4DA9BF}" type="presParOf" srcId="{43B4FFEE-E2D2-4F16-9663-6D8CFB232655}" destId="{E72BF2FF-C6EF-4F57-96B0-F102E9680DFE}" srcOrd="1" destOrd="0" presId="urn:microsoft.com/office/officeart/2005/8/layout/vList3"/>
    <dgm:cxn modelId="{5BCC5AE0-627C-4383-9A78-FB0F71E3E2EE}" type="presParOf" srcId="{2CD76552-40CB-4A48-B7AC-413F2E6C6FF1}" destId="{4D05DFB2-0753-43B7-8448-D05EF5E93435}" srcOrd="5" destOrd="0" presId="urn:microsoft.com/office/officeart/2005/8/layout/vList3"/>
    <dgm:cxn modelId="{D199F3C9-8B74-4E63-A086-3C8737C84B1A}" type="presParOf" srcId="{2CD76552-40CB-4A48-B7AC-413F2E6C6FF1}" destId="{38DB2EF8-4DD2-40F6-8F75-C6DC1DD095E2}" srcOrd="6" destOrd="0" presId="urn:microsoft.com/office/officeart/2005/8/layout/vList3"/>
    <dgm:cxn modelId="{F18B1FB6-EFCB-4255-B524-4FFDCDC205FF}" type="presParOf" srcId="{38DB2EF8-4DD2-40F6-8F75-C6DC1DD095E2}" destId="{10CE0893-A28E-49E9-BDF8-C4A655A01F76}" srcOrd="0" destOrd="0" presId="urn:microsoft.com/office/officeart/2005/8/layout/vList3"/>
    <dgm:cxn modelId="{8C0E145E-B0F5-4206-A63D-07083DBC1769}" type="presParOf" srcId="{38DB2EF8-4DD2-40F6-8F75-C6DC1DD095E2}" destId="{DDF97C2D-6B3C-403B-888E-EDEA03A0BD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1080"/>
          <a:ext cx="8403540" cy="1206900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1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উৎপত্তি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 rot="10800000">
        <a:off x="301724" y="1080"/>
        <a:ext cx="8101815" cy="1206900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870585" cy="120690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1568249"/>
          <a:ext cx="8403540" cy="1206900"/>
        </a:xfrm>
        <a:prstGeom prst="homePlate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1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সঞ্চালন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1724" y="1568249"/>
        <a:ext cx="8101815" cy="1206900"/>
      </dsp:txXfrm>
    </dsp:sp>
    <dsp:sp modelId="{F78F43D5-8D5B-4A12-AA74-D9F2802EFFBF}">
      <dsp:nvSpPr>
        <dsp:cNvPr id="0" name=""/>
        <dsp:cNvSpPr/>
      </dsp:nvSpPr>
      <dsp:spPr>
        <a:xfrm>
          <a:off x="0" y="1599906"/>
          <a:ext cx="901940" cy="1206900"/>
        </a:xfrm>
        <a:prstGeom prst="ellipse">
          <a:avLst/>
        </a:prstGeom>
        <a:solidFill>
          <a:schemeClr val="accent5">
            <a:tint val="50000"/>
            <a:hueOff val="9272574"/>
            <a:satOff val="-14290"/>
            <a:lumOff val="-32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F9EC-4C82-4D2F-9027-0B9F2E81B25E}">
      <dsp:nvSpPr>
        <dsp:cNvPr id="0" name=""/>
        <dsp:cNvSpPr/>
      </dsp:nvSpPr>
      <dsp:spPr>
        <a:xfrm rot="10800000">
          <a:off x="-1" y="3136499"/>
          <a:ext cx="8403540" cy="1206900"/>
        </a:xfrm>
        <a:prstGeom prst="homePlat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1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301724" y="3136499"/>
        <a:ext cx="8101815" cy="1206900"/>
      </dsp:txXfrm>
    </dsp:sp>
    <dsp:sp modelId="{EB9030F6-ED7D-410F-90B0-554FBD023B1E}">
      <dsp:nvSpPr>
        <dsp:cNvPr id="0" name=""/>
        <dsp:cNvSpPr/>
      </dsp:nvSpPr>
      <dsp:spPr>
        <a:xfrm>
          <a:off x="0" y="3124689"/>
          <a:ext cx="945039" cy="1206900"/>
        </a:xfrm>
        <a:prstGeom prst="ellipse">
          <a:avLst/>
        </a:prstGeom>
        <a:solidFill>
          <a:schemeClr val="accent5">
            <a:tint val="50000"/>
            <a:hueOff val="18545149"/>
            <a:satOff val="-28581"/>
            <a:lumOff val="-65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2C6B8-BB13-41C6-B641-A22B756A6157}">
      <dsp:nvSpPr>
        <dsp:cNvPr id="0" name=""/>
        <dsp:cNvSpPr/>
      </dsp:nvSpPr>
      <dsp:spPr>
        <a:xfrm rot="10800000">
          <a:off x="1423077" y="518"/>
          <a:ext cx="5016627" cy="637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2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/>
            </a:rPr>
            <a:t>তরঙ্গ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কি</a:t>
          </a:r>
          <a:r>
            <a:rPr lang="en-US" sz="2700" kern="1200" dirty="0">
              <a:latin typeface="NikoshBAN" panose="02000000000000000000"/>
            </a:rPr>
            <a:t> ?</a:t>
          </a:r>
        </a:p>
      </dsp:txBody>
      <dsp:txXfrm rot="10800000">
        <a:off x="1582568" y="518"/>
        <a:ext cx="4857136" cy="637963"/>
      </dsp:txXfrm>
    </dsp:sp>
    <dsp:sp modelId="{74827DD7-207E-454B-8579-DF6669A5C93C}">
      <dsp:nvSpPr>
        <dsp:cNvPr id="0" name=""/>
        <dsp:cNvSpPr/>
      </dsp:nvSpPr>
      <dsp:spPr>
        <a:xfrm>
          <a:off x="1104095" y="518"/>
          <a:ext cx="637963" cy="637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0F268-698A-4702-9B7C-193983E10DDD}">
      <dsp:nvSpPr>
        <dsp:cNvPr id="0" name=""/>
        <dsp:cNvSpPr/>
      </dsp:nvSpPr>
      <dsp:spPr>
        <a:xfrm rot="10800000">
          <a:off x="1423077" y="828918"/>
          <a:ext cx="5016627" cy="637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2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/>
            </a:rPr>
            <a:t>তরঙ্গ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দৈর্ঘ্য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কাকে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বলে</a:t>
          </a:r>
          <a:r>
            <a:rPr lang="en-US" sz="2700" kern="1200" dirty="0">
              <a:latin typeface="NikoshBAN" panose="02000000000000000000"/>
            </a:rPr>
            <a:t> ?</a:t>
          </a:r>
        </a:p>
      </dsp:txBody>
      <dsp:txXfrm rot="10800000">
        <a:off x="1582568" y="828918"/>
        <a:ext cx="4857136" cy="637963"/>
      </dsp:txXfrm>
    </dsp:sp>
    <dsp:sp modelId="{00D5B138-4791-4792-BD0F-74EF3120E0FC}">
      <dsp:nvSpPr>
        <dsp:cNvPr id="0" name=""/>
        <dsp:cNvSpPr/>
      </dsp:nvSpPr>
      <dsp:spPr>
        <a:xfrm>
          <a:off x="1104095" y="828918"/>
          <a:ext cx="637963" cy="637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BF2FF-C6EF-4F57-96B0-F102E9680DFE}">
      <dsp:nvSpPr>
        <dsp:cNvPr id="0" name=""/>
        <dsp:cNvSpPr/>
      </dsp:nvSpPr>
      <dsp:spPr>
        <a:xfrm rot="10800000">
          <a:off x="1423077" y="1657318"/>
          <a:ext cx="5016627" cy="637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2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/>
            </a:rPr>
            <a:t>তরঙ্গ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মুখ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কি</a:t>
          </a:r>
          <a:r>
            <a:rPr lang="en-US" sz="2700" kern="1200" dirty="0">
              <a:latin typeface="NikoshBAN" panose="02000000000000000000"/>
            </a:rPr>
            <a:t> ?</a:t>
          </a:r>
        </a:p>
      </dsp:txBody>
      <dsp:txXfrm rot="10800000">
        <a:off x="1582568" y="1657318"/>
        <a:ext cx="4857136" cy="637963"/>
      </dsp:txXfrm>
    </dsp:sp>
    <dsp:sp modelId="{A288C1A4-52FF-42DB-AE43-1D2D54DD6747}">
      <dsp:nvSpPr>
        <dsp:cNvPr id="0" name=""/>
        <dsp:cNvSpPr/>
      </dsp:nvSpPr>
      <dsp:spPr>
        <a:xfrm>
          <a:off x="1104095" y="1657318"/>
          <a:ext cx="637963" cy="637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97C2D-6B3C-403B-888E-EDEA03A0BD2A}">
      <dsp:nvSpPr>
        <dsp:cNvPr id="0" name=""/>
        <dsp:cNvSpPr/>
      </dsp:nvSpPr>
      <dsp:spPr>
        <a:xfrm rot="10800000">
          <a:off x="1423077" y="2485718"/>
          <a:ext cx="5016627" cy="637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2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/>
            </a:rPr>
            <a:t>আড়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তরঙ্গ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কাকে</a:t>
          </a:r>
          <a:r>
            <a:rPr lang="en-US" sz="2700" kern="1200" dirty="0">
              <a:latin typeface="NikoshBAN" panose="02000000000000000000"/>
            </a:rPr>
            <a:t> </a:t>
          </a:r>
          <a:r>
            <a:rPr lang="en-US" sz="2700" kern="1200" dirty="0" err="1">
              <a:latin typeface="NikoshBAN" panose="02000000000000000000"/>
            </a:rPr>
            <a:t>বলে</a:t>
          </a:r>
          <a:r>
            <a:rPr lang="en-US" sz="2700" kern="1200" dirty="0">
              <a:latin typeface="NikoshBAN" panose="02000000000000000000"/>
            </a:rPr>
            <a:t> ?</a:t>
          </a:r>
        </a:p>
      </dsp:txBody>
      <dsp:txXfrm rot="10800000">
        <a:off x="1582568" y="2485718"/>
        <a:ext cx="4857136" cy="637963"/>
      </dsp:txXfrm>
    </dsp:sp>
    <dsp:sp modelId="{10CE0893-A28E-49E9-BDF8-C4A655A01F76}">
      <dsp:nvSpPr>
        <dsp:cNvPr id="0" name=""/>
        <dsp:cNvSpPr/>
      </dsp:nvSpPr>
      <dsp:spPr>
        <a:xfrm>
          <a:off x="1104095" y="2485718"/>
          <a:ext cx="637963" cy="637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1150495" y="978946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957F8D-B9D2-4788-81D8-4E29AB89772E}"/>
                  </a:ext>
                </a:extLst>
              </p:cNvPr>
              <p:cNvSpPr txBox="1"/>
              <p:nvPr/>
            </p:nvSpPr>
            <p:spPr>
              <a:xfrm>
                <a:off x="1018766" y="2713120"/>
                <a:ext cx="99871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কণার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হারকে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𝝎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957F8D-B9D2-4788-81D8-4E29AB897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66" y="2713120"/>
                <a:ext cx="9987197" cy="1569660"/>
              </a:xfrm>
              <a:prstGeom prst="rect">
                <a:avLst/>
              </a:prstGeom>
              <a:blipFill>
                <a:blip r:embed="rId2"/>
                <a:stretch>
                  <a:fillRect l="-1526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4B6046-E86F-4C06-B6C2-35C3F8888946}"/>
              </a:ext>
            </a:extLst>
          </p:cNvPr>
          <p:cNvSpPr txBox="1"/>
          <p:nvPr/>
        </p:nvSpPr>
        <p:spPr>
          <a:xfrm>
            <a:off x="5410200" y="1990446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 = f</a:t>
            </a:r>
            <a:r>
              <a:rPr lang="el-GR" sz="3200" b="0" i="0" dirty="0">
                <a:effectLst/>
                <a:latin typeface="arial" panose="020B0604020202020204" pitchFamily="34" charset="0"/>
              </a:rPr>
              <a:t>λ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EA749-778A-4E6B-AC1A-9D917C24DA7B}"/>
              </a:ext>
            </a:extLst>
          </p:cNvPr>
          <p:cNvSpPr txBox="1"/>
          <p:nvPr/>
        </p:nvSpPr>
        <p:spPr>
          <a:xfrm>
            <a:off x="1004119" y="4964243"/>
            <a:ext cx="997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সমদশসম্পন্ন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61CC3-FA43-49F9-AAA1-45DC6496641F}"/>
                  </a:ext>
                </a:extLst>
              </p:cNvPr>
              <p:cNvSpPr txBox="1"/>
              <p:nvPr/>
            </p:nvSpPr>
            <p:spPr>
              <a:xfrm>
                <a:off x="7703695" y="3984138"/>
                <a:ext cx="3429000" cy="89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𝝎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3200" dirty="0">
                            <a:latin typeface="arial" panose="020B0604020202020204" pitchFamily="34" charset="0"/>
                          </a:rPr>
                          <m:t>λ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61CC3-FA43-49F9-AAA1-45DC64966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95" y="3984138"/>
                <a:ext cx="3429000" cy="893065"/>
              </a:xfrm>
              <a:prstGeom prst="rect">
                <a:avLst/>
              </a:prstGeom>
              <a:blipFill>
                <a:blip r:embed="rId3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05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3949700" y="799710"/>
            <a:ext cx="32893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685800" y="194003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দুইপ্রকার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6D3A-A11E-404A-AE05-7294A07E4B88}"/>
              </a:ext>
            </a:extLst>
          </p:cNvPr>
          <p:cNvSpPr txBox="1"/>
          <p:nvPr/>
        </p:nvSpPr>
        <p:spPr>
          <a:xfrm>
            <a:off x="685800" y="268954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3B0EE-4C23-4BCE-8EB1-E4E018F7C30C}"/>
              </a:ext>
            </a:extLst>
          </p:cNvPr>
          <p:cNvSpPr txBox="1"/>
          <p:nvPr/>
        </p:nvSpPr>
        <p:spPr>
          <a:xfrm>
            <a:off x="685800" y="34540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0FF86-5DF2-4B18-B1E7-E7CE921BC271}"/>
              </a:ext>
            </a:extLst>
          </p:cNvPr>
          <p:cNvSpPr txBox="1"/>
          <p:nvPr/>
        </p:nvSpPr>
        <p:spPr>
          <a:xfrm>
            <a:off x="685800" y="4423910"/>
            <a:ext cx="678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স্পান্দনের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04D28-A160-422A-B636-9AC25487F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842760"/>
            <a:ext cx="56197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15A292-4815-4613-8004-FF7711780F6C}"/>
              </a:ext>
            </a:extLst>
          </p:cNvPr>
          <p:cNvSpPr txBox="1"/>
          <p:nvPr/>
        </p:nvSpPr>
        <p:spPr>
          <a:xfrm>
            <a:off x="609600" y="661014"/>
            <a:ext cx="10712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48BAA-1F0F-4994-A64A-C406EBF4912B}"/>
              </a:ext>
            </a:extLst>
          </p:cNvPr>
          <p:cNvSpPr txBox="1"/>
          <p:nvPr/>
        </p:nvSpPr>
        <p:spPr>
          <a:xfrm>
            <a:off x="914400" y="4449968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7352C-14AE-421C-A775-BE2A3147D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6535062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267200" y="762000"/>
            <a:ext cx="36576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419600" y="86525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A947037-37D7-4633-853A-7B369E6CE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861568"/>
              </p:ext>
            </p:extLst>
          </p:nvPr>
        </p:nvGraphicFramePr>
        <p:xfrm>
          <a:off x="1752600" y="2286000"/>
          <a:ext cx="7543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495800" y="56304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/>
              <p:nvPr/>
            </p:nvSpPr>
            <p:spPr>
              <a:xfrm>
                <a:off x="838200" y="2782669"/>
                <a:ext cx="792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 A : V = 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𝝀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সমীকরটি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প্রতিপাদন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82669"/>
                <a:ext cx="7924800" cy="646331"/>
              </a:xfrm>
              <a:prstGeom prst="rect">
                <a:avLst/>
              </a:prstGeom>
              <a:blipFill>
                <a:blip r:embed="rId2"/>
                <a:stretch>
                  <a:fillRect l="-2385" t="-15888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6D4BE-458B-4D4B-949B-B3A79255275B}"/>
                  </a:ext>
                </a:extLst>
              </p:cNvPr>
              <p:cNvSpPr txBox="1"/>
              <p:nvPr/>
            </p:nvSpPr>
            <p:spPr>
              <a:xfrm>
                <a:off x="838200" y="2797659"/>
                <a:ext cx="792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 A : V = 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𝝀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সমীকরটি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প্রতিপাদন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6D4BE-458B-4D4B-949B-B3A79255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97659"/>
                <a:ext cx="7924800" cy="646331"/>
              </a:xfrm>
              <a:prstGeom prst="rect">
                <a:avLst/>
              </a:prstGeom>
              <a:blipFill>
                <a:blip r:embed="rId3"/>
                <a:stretch>
                  <a:fillRect l="-2385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806625F-9CF2-4695-9D48-7E04B776B9EB}"/>
              </a:ext>
            </a:extLst>
          </p:cNvPr>
          <p:cNvSpPr txBox="1"/>
          <p:nvPr/>
        </p:nvSpPr>
        <p:spPr>
          <a:xfrm>
            <a:off x="868180" y="369706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: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5105400" y="-1290311"/>
            <a:ext cx="685801" cy="3276601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838700" y="400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85800" y="1391228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খ)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525409" y="3275831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E743F-0760-4DC5-BDB4-C55BA9435E15}"/>
              </a:ext>
            </a:extLst>
          </p:cNvPr>
          <p:cNvSpPr txBox="1"/>
          <p:nvPr/>
        </p:nvSpPr>
        <p:spPr>
          <a:xfrm>
            <a:off x="754009" y="3116264"/>
            <a:ext cx="1141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455649" y="4578619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05B-C595-4387-BA2D-5D72F2EFFE96}"/>
              </a:ext>
            </a:extLst>
          </p:cNvPr>
          <p:cNvSpPr txBox="1"/>
          <p:nvPr/>
        </p:nvSpPr>
        <p:spPr>
          <a:xfrm>
            <a:off x="914400" y="4523385"/>
            <a:ext cx="1009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	খ)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 	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114800" y="457200"/>
            <a:ext cx="3657600" cy="862372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343400" y="53444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18FBF-F69C-43F7-87B4-688CC3EE25D7}"/>
                  </a:ext>
                </a:extLst>
              </p:cNvPr>
              <p:cNvSpPr txBox="1"/>
              <p:nvPr/>
            </p:nvSpPr>
            <p:spPr>
              <a:xfrm>
                <a:off x="1914525" y="1905000"/>
                <a:ext cx="8058150" cy="232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Q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𝟑𝟎𝟎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দুটিতে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0.2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m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সুরশলাকার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50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কম্পানে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Q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18FBF-F69C-43F7-87B4-688CC3EE2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25" y="1905000"/>
                <a:ext cx="8058150" cy="2320892"/>
              </a:xfrm>
              <a:prstGeom prst="rect">
                <a:avLst/>
              </a:prstGeom>
              <a:blipFill>
                <a:blip r:embed="rId2"/>
                <a:stretch>
                  <a:fillRect l="-2269" t="-4211" r="-983"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657600" cy="137887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 rot="21096483">
            <a:off x="4378229" y="101402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485" y="381000"/>
            <a:ext cx="2819400" cy="3648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2362200"/>
            <a:ext cx="9296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29" y="615829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657600" y="75681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419351" y="105306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868150" y="377712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981200" y="299580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685927" y="4629371"/>
            <a:ext cx="475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৯ম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9" y="89641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1600200" y="44861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3D71-C80F-46EF-B877-933889E9FBB5}"/>
              </a:ext>
            </a:extLst>
          </p:cNvPr>
          <p:cNvSpPr txBox="1"/>
          <p:nvPr/>
        </p:nvSpPr>
        <p:spPr>
          <a:xfrm>
            <a:off x="3429000" y="5190556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B8083-4E1A-45E0-A72C-5D9CC7EB6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" y="1344278"/>
            <a:ext cx="6587005" cy="3450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EE8E1-CA88-4B0C-A47C-FF98BF470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44278"/>
            <a:ext cx="4894025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286000" y="1062841"/>
            <a:ext cx="315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2819400" y="3898322"/>
            <a:ext cx="6096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1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4550463" y="63665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/>
        </p:nvGraphicFramePr>
        <p:xfrm>
          <a:off x="2112062" y="1524000"/>
          <a:ext cx="8403537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4648200" y="152400"/>
            <a:ext cx="26670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838200" y="184645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কণাগুলোকে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শব্দতরঙ্গ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2303B-A3BB-468F-99D6-CFE1F231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46450"/>
            <a:ext cx="4138028" cy="34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2003719" y="381433"/>
            <a:ext cx="760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24E92-7AE5-4CA7-A40B-F36E864D1430}"/>
              </a:ext>
            </a:extLst>
          </p:cNvPr>
          <p:cNvSpPr txBox="1"/>
          <p:nvPr/>
        </p:nvSpPr>
        <p:spPr>
          <a:xfrm>
            <a:off x="179018" y="1962821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কম্পনঃ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61FB9-FF6E-4481-8EC9-A6C9AE0995D0}"/>
              </a:ext>
            </a:extLst>
          </p:cNvPr>
          <p:cNvSpPr txBox="1"/>
          <p:nvPr/>
        </p:nvSpPr>
        <p:spPr>
          <a:xfrm>
            <a:off x="167775" y="4800600"/>
            <a:ext cx="1170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32837-72BA-4AC3-A324-E1E4E4208780}"/>
              </a:ext>
            </a:extLst>
          </p:cNvPr>
          <p:cNvSpPr txBox="1"/>
          <p:nvPr/>
        </p:nvSpPr>
        <p:spPr>
          <a:xfrm>
            <a:off x="167775" y="3430767"/>
            <a:ext cx="1179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1104900" y="950014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(f)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57F8D-B9D2-4788-81D8-4E29AB89772E}"/>
              </a:ext>
            </a:extLst>
          </p:cNvPr>
          <p:cNvSpPr txBox="1"/>
          <p:nvPr/>
        </p:nvSpPr>
        <p:spPr>
          <a:xfrm>
            <a:off x="1004119" y="3810000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মুর্হুতে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4B6046-E86F-4C06-B6C2-35C3F8888946}"/>
                  </a:ext>
                </a:extLst>
              </p:cNvPr>
              <p:cNvSpPr txBox="1"/>
              <p:nvPr/>
            </p:nvSpPr>
            <p:spPr>
              <a:xfrm>
                <a:off x="3352800" y="2004268"/>
                <a:ext cx="3429000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4B6046-E86F-4C06-B6C2-35C3F8888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004268"/>
                <a:ext cx="3429000" cy="874663"/>
              </a:xfrm>
              <a:prstGeom prst="rect">
                <a:avLst/>
              </a:prstGeom>
              <a:blipFill>
                <a:blip r:embed="rId2"/>
                <a:stretch>
                  <a:fillRect l="-3552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34EA749-778A-4E6B-AC1A-9D917C24DA7B}"/>
              </a:ext>
            </a:extLst>
          </p:cNvPr>
          <p:cNvSpPr txBox="1"/>
          <p:nvPr/>
        </p:nvSpPr>
        <p:spPr>
          <a:xfrm>
            <a:off x="1004119" y="4964243"/>
            <a:ext cx="99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l-GR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en-US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বলে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2459</TotalTime>
  <Words>568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</vt:lpstr>
      <vt:lpstr>Cambria Math</vt:lpstr>
      <vt:lpstr>Garamond</vt:lpstr>
      <vt:lpstr>Narkisim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73</cp:revision>
  <dcterms:created xsi:type="dcterms:W3CDTF">2006-08-16T00:00:00Z</dcterms:created>
  <dcterms:modified xsi:type="dcterms:W3CDTF">2021-08-14T11:41:08Z</dcterms:modified>
</cp:coreProperties>
</file>