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4"/>
  </p:notesMasterIdLst>
  <p:sldIdLst>
    <p:sldId id="266" r:id="rId3"/>
    <p:sldId id="273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57945-B5F2-4F93-B6A2-426153068C4E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064A4-F6DD-4794-A523-D21FA6F9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1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2EA8D-5C4B-427B-9BE2-339233812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7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57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2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5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0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44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2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1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1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98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7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1786" y="4085699"/>
            <a:ext cx="4121728" cy="41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0"/>
            <a:ext cx="3307211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4519" y="332179"/>
            <a:ext cx="3308072" cy="2643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203" y="4213593"/>
            <a:ext cx="3307211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0588" y="3882109"/>
            <a:ext cx="3308072" cy="2643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800" y="0"/>
            <a:ext cx="418629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6051" y="6436343"/>
            <a:ext cx="418629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951" y="6449407"/>
            <a:ext cx="4101689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349" y="20782"/>
            <a:ext cx="3973717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1063" y="3114162"/>
            <a:ext cx="3893128" cy="387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89" y="306888"/>
            <a:ext cx="11403635" cy="59928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96476" y="3606878"/>
            <a:ext cx="7227436" cy="2692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54" y="421659"/>
            <a:ext cx="6731640" cy="2731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4" y="3240472"/>
            <a:ext cx="1904504" cy="285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34" y="149140"/>
            <a:ext cx="1904504" cy="285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0654" y="421659"/>
            <a:ext cx="6731640" cy="274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spcCol="0"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চারপীর আউলিয়া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  মাদরাসায়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6476" y="3594911"/>
            <a:ext cx="7227436" cy="26929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spcCol="0" rtlCol="0" anchor="ctr"/>
          <a:lstStyle/>
          <a:p>
            <a:pPr algn="ctr"/>
            <a:r>
              <a:rPr lang="bn-BD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9321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2B5030-C74F-48E8-8AAD-4764FACBB269}"/>
              </a:ext>
            </a:extLst>
          </p:cNvPr>
          <p:cNvSpPr txBox="1"/>
          <p:nvPr/>
        </p:nvSpPr>
        <p:spPr>
          <a:xfrm>
            <a:off x="3889513" y="925529"/>
            <a:ext cx="4412973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AF5CB-B8BD-4BF1-B93B-ADBC4740CB69}"/>
              </a:ext>
            </a:extLst>
          </p:cNvPr>
          <p:cNvSpPr txBox="1"/>
          <p:nvPr/>
        </p:nvSpPr>
        <p:spPr>
          <a:xfrm>
            <a:off x="2232989" y="2705221"/>
            <a:ext cx="8083826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36C0F85D-EE41-4105-ABF3-2194931E22CF}"/>
              </a:ext>
            </a:extLst>
          </p:cNvPr>
          <p:cNvSpPr/>
          <p:nvPr/>
        </p:nvSpPr>
        <p:spPr>
          <a:xfrm>
            <a:off x="2067337" y="2566169"/>
            <a:ext cx="8415131" cy="190284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2EAFD7CB-D8BB-45DF-B14E-02B6DB327CBC}"/>
              </a:ext>
            </a:extLst>
          </p:cNvPr>
          <p:cNvSpPr/>
          <p:nvPr/>
        </p:nvSpPr>
        <p:spPr>
          <a:xfrm>
            <a:off x="2014328" y="4006406"/>
            <a:ext cx="8415131" cy="190284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D64D4-DC77-4707-ABB5-AD84E63EAE9D}"/>
              </a:ext>
            </a:extLst>
          </p:cNvPr>
          <p:cNvSpPr txBox="1"/>
          <p:nvPr/>
        </p:nvSpPr>
        <p:spPr>
          <a:xfrm>
            <a:off x="1550504" y="4572000"/>
            <a:ext cx="959457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endParaRPr lang="en-GB" sz="4000" dirty="0">
              <a:solidFill>
                <a:schemeClr val="accent4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98183-CD04-49C0-BD88-2D707E01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3" y="265044"/>
            <a:ext cx="11622157" cy="6361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6AF7C48-5DD7-4775-8C36-221946FA2CDB}"/>
              </a:ext>
            </a:extLst>
          </p:cNvPr>
          <p:cNvSpPr/>
          <p:nvPr/>
        </p:nvSpPr>
        <p:spPr>
          <a:xfrm>
            <a:off x="2491409" y="1736035"/>
            <a:ext cx="7262191" cy="3286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ABDA5-9DB8-42B6-93A8-15CAE2FEF2C4}"/>
              </a:ext>
            </a:extLst>
          </p:cNvPr>
          <p:cNvSpPr txBox="1"/>
          <p:nvPr/>
        </p:nvSpPr>
        <p:spPr>
          <a:xfrm>
            <a:off x="2319130" y="1987825"/>
            <a:ext cx="72621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13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1786" y="4085699"/>
            <a:ext cx="4121728" cy="41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0"/>
            <a:ext cx="3307211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4519" y="332179"/>
            <a:ext cx="3308072" cy="2643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203" y="4213593"/>
            <a:ext cx="3307211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99846" y="3932779"/>
            <a:ext cx="3308072" cy="2643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800" y="0"/>
            <a:ext cx="418629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6051" y="6436343"/>
            <a:ext cx="418629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951" y="6449407"/>
            <a:ext cx="4101689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349" y="20782"/>
            <a:ext cx="3973717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1063" y="3114162"/>
            <a:ext cx="3893128" cy="387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7738" y="461062"/>
            <a:ext cx="3916528" cy="12954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99280" y="3725900"/>
            <a:ext cx="4663591" cy="711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2606" y="750181"/>
            <a:ext cx="2485952" cy="76943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defTabSz="914400"/>
            <a:r>
              <a:rPr lang="en-US" sz="44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7127" y="3227736"/>
            <a:ext cx="5475575" cy="35855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 defTabSz="914400"/>
            <a:r>
              <a:rPr lang="bn-BD" sz="4700" b="1" dirty="0">
                <a:ln w="0"/>
                <a:solidFill>
                  <a:srgbClr val="CE041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 আহমদ</a:t>
            </a:r>
            <a:r>
              <a:rPr lang="bn-IN" sz="4700" b="1" dirty="0">
                <a:ln w="0"/>
                <a:solidFill>
                  <a:srgbClr val="CE041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 w="0"/>
              <a:solidFill>
                <a:srgbClr val="CE041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/>
            <a:r>
              <a:rPr lang="bn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/>
            <a:r>
              <a:rPr lang="bn-BD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বখতিয়ার পাড়া চারপীর আউলিয়া আলিম মাদ্রাসা।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/>
            <a:r>
              <a:rPr lang="bn-BD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আনোয়ারা,চট্টগ্রাম।</a:t>
            </a:r>
            <a:endParaRPr lang="bn-IN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C:\Users\EliteBook\Desktop\89658554_2624039954494861_7893866490925940736_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17" y="583584"/>
            <a:ext cx="2493016" cy="2526878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94" y="1958033"/>
            <a:ext cx="3620168" cy="346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932250" y="5321199"/>
            <a:ext cx="3228894" cy="156965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 defTabSz="914400"/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</a:t>
            </a:r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</a:t>
            </a:r>
            <a:endParaRPr lang="bn-IN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/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36204" y="1051386"/>
            <a:ext cx="3708058" cy="769439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pPr defTabSz="914400"/>
            <a:r>
              <a:rPr lang="en-US" sz="4400" b="1" u="sng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C94A2-9074-4EA3-B5D7-1944745D4BE2}"/>
              </a:ext>
            </a:extLst>
          </p:cNvPr>
          <p:cNvSpPr/>
          <p:nvPr/>
        </p:nvSpPr>
        <p:spPr>
          <a:xfrm>
            <a:off x="278296" y="172278"/>
            <a:ext cx="11701669" cy="64935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B1531-1D14-4E38-ADDF-30EC711D4A57}"/>
              </a:ext>
            </a:extLst>
          </p:cNvPr>
          <p:cNvSpPr txBox="1"/>
          <p:nvPr/>
        </p:nvSpPr>
        <p:spPr>
          <a:xfrm>
            <a:off x="2120348" y="184712"/>
            <a:ext cx="755373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চিত্রগুলি লক্ষ্য কর</a:t>
            </a:r>
            <a:endParaRPr lang="en-GB" sz="4400" b="1" dirty="0">
              <a:ln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DC12F-3EAC-4CB7-87C4-7F8C3F99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7" y="1227029"/>
            <a:ext cx="4531027" cy="3349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F7660C-DD8D-467A-B3B5-1B1D30349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860" y="1176924"/>
            <a:ext cx="3458817" cy="3349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113D40-D3B4-404A-8B64-BF47F3D63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753" y="4670816"/>
            <a:ext cx="3458817" cy="19767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6C010C-BD37-4587-A3EA-F084156DF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659" y="4513398"/>
            <a:ext cx="3075784" cy="1943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E3F3D8-C5F2-4BF7-9CE3-3BD8B5A60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57" y="5790372"/>
            <a:ext cx="3905636" cy="8953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32B9F4-4D85-4CBC-920F-5F45F49D9F3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721" y="4865618"/>
            <a:ext cx="2543175" cy="1800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984FD6-DA9B-49C7-B808-91469A8BB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5214" y="954153"/>
            <a:ext cx="3174751" cy="33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7CBE4EB-3FBF-4FDC-8640-9FBE90D923AF}"/>
              </a:ext>
            </a:extLst>
          </p:cNvPr>
          <p:cNvSpPr txBox="1"/>
          <p:nvPr/>
        </p:nvSpPr>
        <p:spPr>
          <a:xfrm>
            <a:off x="2720910" y="796552"/>
            <a:ext cx="6691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7BB2E-F079-485A-84EB-8DA2C4B2312E}"/>
              </a:ext>
            </a:extLst>
          </p:cNvPr>
          <p:cNvSpPr txBox="1"/>
          <p:nvPr/>
        </p:nvSpPr>
        <p:spPr>
          <a:xfrm>
            <a:off x="2720910" y="2570953"/>
            <a:ext cx="806636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8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GB" sz="8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C04DF-64E8-4F2C-B024-DAFB7D79A10C}"/>
              </a:ext>
            </a:extLst>
          </p:cNvPr>
          <p:cNvSpPr txBox="1"/>
          <p:nvPr/>
        </p:nvSpPr>
        <p:spPr>
          <a:xfrm>
            <a:off x="1029454" y="4683908"/>
            <a:ext cx="11162546" cy="169277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6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758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957F19-135E-40F2-96A3-77CBA86A4E78}"/>
              </a:ext>
            </a:extLst>
          </p:cNvPr>
          <p:cNvSpPr txBox="1"/>
          <p:nvPr/>
        </p:nvSpPr>
        <p:spPr>
          <a:xfrm>
            <a:off x="2286000" y="55724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GB" sz="40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34A12-9B01-4B0A-9BF8-8A36100492B9}"/>
              </a:ext>
            </a:extLst>
          </p:cNvPr>
          <p:cNvSpPr txBox="1"/>
          <p:nvPr/>
        </p:nvSpPr>
        <p:spPr>
          <a:xfrm>
            <a:off x="1232453" y="2940038"/>
            <a:ext cx="8706677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গল্পটি পড়তে পারবে।</a:t>
            </a:r>
          </a:p>
          <a:p>
            <a:endParaRPr lang="bn-IN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 পারবে।</a:t>
            </a:r>
          </a:p>
          <a:p>
            <a:endParaRPr lang="bn-IN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18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819AF-BE1A-4131-BD60-237BAAC4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0"/>
            <a:ext cx="1205947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76416A-B447-4BEF-AF18-4F108CAC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5" y="1259983"/>
            <a:ext cx="11728174" cy="1634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03595-CCB6-4916-8519-751E40A6A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969807"/>
            <a:ext cx="11449877" cy="1448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546798-3351-4A7B-AD3E-B4433480F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493514"/>
            <a:ext cx="1144987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2FD3B-01E5-448C-B192-DDE779EECA64}"/>
              </a:ext>
            </a:extLst>
          </p:cNvPr>
          <p:cNvSpPr txBox="1"/>
          <p:nvPr/>
        </p:nvSpPr>
        <p:spPr>
          <a:xfrm>
            <a:off x="1546087" y="575754"/>
            <a:ext cx="902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হইঃ</a:t>
            </a:r>
            <a:endParaRPr lang="en-GB" sz="32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427232-BDC4-474B-964B-7858E31B8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3625"/>
              </p:ext>
            </p:extLst>
          </p:nvPr>
        </p:nvGraphicFramePr>
        <p:xfrm>
          <a:off x="1546087" y="1936495"/>
          <a:ext cx="4382052" cy="405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052">
                  <a:extLst>
                    <a:ext uri="{9D8B030D-6E8A-4147-A177-3AD203B41FA5}">
                      <a16:colId xmlns:a16="http://schemas.microsoft.com/office/drawing/2014/main" val="2823520336"/>
                    </a:ext>
                  </a:extLst>
                </a:gridCol>
              </a:tblGrid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172817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অপার</a:t>
                      </a:r>
                      <a:endParaRPr lang="en-GB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5540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সম্ভার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2547071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ভয়ঙ্কর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50461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স্যাঁতসেঁতে</a:t>
                      </a:r>
                      <a:endParaRPr lang="en-GB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663528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অমূল্য</a:t>
                      </a:r>
                      <a:endParaRPr lang="en-GB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092160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22787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33412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3FC46D-9869-4FA7-A404-CDD9D0413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78385"/>
              </p:ext>
            </p:extLst>
          </p:nvPr>
        </p:nvGraphicFramePr>
        <p:xfrm>
          <a:off x="6073913" y="1936495"/>
          <a:ext cx="4382052" cy="405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052">
                  <a:extLst>
                    <a:ext uri="{9D8B030D-6E8A-4147-A177-3AD203B41FA5}">
                      <a16:colId xmlns:a16="http://schemas.microsoft.com/office/drawing/2014/main" val="2823520336"/>
                    </a:ext>
                  </a:extLst>
                </a:gridCol>
              </a:tblGrid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172817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অগাধ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অসীম</a:t>
                      </a:r>
                      <a:endParaRPr lang="en-GB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5540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উপদান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2547071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ভীতিজনক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50461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ভিজা-ভিজা</a:t>
                      </a:r>
                      <a:endParaRPr lang="en-GB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663528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যার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নির্ধারণ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GB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092160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22787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3341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35CEC8-88DE-4364-B543-FBFD2A3E70A6}"/>
              </a:ext>
            </a:extLst>
          </p:cNvPr>
          <p:cNvSpPr txBox="1"/>
          <p:nvPr/>
        </p:nvSpPr>
        <p:spPr>
          <a:xfrm>
            <a:off x="1950279" y="677414"/>
            <a:ext cx="904902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খোঁজে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B29F962-5E2B-4367-B332-A470306DF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95820"/>
              </p:ext>
            </p:extLst>
          </p:nvPr>
        </p:nvGraphicFramePr>
        <p:xfrm>
          <a:off x="1581426" y="1949747"/>
          <a:ext cx="2354470" cy="405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470">
                  <a:extLst>
                    <a:ext uri="{9D8B030D-6E8A-4147-A177-3AD203B41FA5}">
                      <a16:colId xmlns:a16="http://schemas.microsoft.com/office/drawing/2014/main" val="2823520336"/>
                    </a:ext>
                  </a:extLst>
                </a:gridCol>
              </a:tblGrid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72817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সুন্দর</a:t>
                      </a:r>
                      <a:endParaRPr lang="en-GB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5540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সম্ভার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2547071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ভয়ঙ্কর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50461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GB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663528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বিলুপ্ত</a:t>
                      </a:r>
                      <a:endParaRPr lang="en-GB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092160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22787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3341201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0A3C36A-BD16-4B97-811B-295DF6E86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84469"/>
              </p:ext>
            </p:extLst>
          </p:nvPr>
        </p:nvGraphicFramePr>
        <p:xfrm>
          <a:off x="4337879" y="1949747"/>
          <a:ext cx="1285461" cy="405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461">
                  <a:extLst>
                    <a:ext uri="{9D8B030D-6E8A-4147-A177-3AD203B41FA5}">
                      <a16:colId xmlns:a16="http://schemas.microsoft.com/office/drawing/2014/main" val="2823520336"/>
                    </a:ext>
                  </a:extLst>
                </a:gridCol>
              </a:tblGrid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যুক্তবর্ণ</a:t>
                      </a:r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172817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ন্দ</a:t>
                      </a:r>
                      <a:endParaRPr lang="en-GB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5540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ম্ভ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2547071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ঙ্ক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50461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ম্প</a:t>
                      </a:r>
                      <a:endParaRPr lang="en-GB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663528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প্ত</a:t>
                      </a:r>
                      <a:endParaRPr lang="en-GB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092160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22787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3341201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786B33DA-BE9E-477A-98A6-A0C1D3E10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76951"/>
              </p:ext>
            </p:extLst>
          </p:nvPr>
        </p:nvGraphicFramePr>
        <p:xfrm>
          <a:off x="5848625" y="1949747"/>
          <a:ext cx="2341218" cy="4053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218">
                  <a:extLst>
                    <a:ext uri="{9D8B030D-6E8A-4147-A177-3AD203B41FA5}">
                      <a16:colId xmlns:a16="http://schemas.microsoft.com/office/drawing/2014/main" val="2823520336"/>
                    </a:ext>
                  </a:extLst>
                </a:gridCol>
              </a:tblGrid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গঠন</a:t>
                      </a:r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72817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ন্+দ</a:t>
                      </a:r>
                      <a:endParaRPr lang="en-GB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5540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ম্+ভ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2547071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ঙ্+ক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50461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ম্+প</a:t>
                      </a:r>
                      <a:endParaRPr lang="en-GB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663528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প্+ত</a:t>
                      </a:r>
                      <a:endParaRPr lang="en-GB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092160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22787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3341201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00FD2646-069F-4550-9361-B8EE8EB0B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01412"/>
              </p:ext>
            </p:extLst>
          </p:nvPr>
        </p:nvGraphicFramePr>
        <p:xfrm>
          <a:off x="8627166" y="1809292"/>
          <a:ext cx="2168939" cy="437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939">
                  <a:extLst>
                    <a:ext uri="{9D8B030D-6E8A-4147-A177-3AD203B41FA5}">
                      <a16:colId xmlns:a16="http://schemas.microsoft.com/office/drawing/2014/main" val="2823520336"/>
                    </a:ext>
                  </a:extLst>
                </a:gridCol>
              </a:tblGrid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যুক্তবর্ণ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172817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আনন্দ</a:t>
                      </a:r>
                      <a:endParaRPr lang="en-GB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5540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সম্ভাষণ</a:t>
                      </a:r>
                      <a:endParaRPr lang="en-GB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2547071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অঙ্ক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504610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সম্পত্তি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endParaRPr lang="en-GB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663528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অনুতপ্ত</a:t>
                      </a:r>
                      <a:endParaRPr lang="en-GB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092160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227874"/>
                  </a:ext>
                </a:extLst>
              </a:tr>
              <a:tr h="50502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3341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6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FC5706-5324-4F9D-A8CC-C848C74419B5}"/>
              </a:ext>
            </a:extLst>
          </p:cNvPr>
          <p:cNvSpPr txBox="1"/>
          <p:nvPr/>
        </p:nvSpPr>
        <p:spPr>
          <a:xfrm>
            <a:off x="1749287" y="1368167"/>
            <a:ext cx="760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শিখলামঃ</a:t>
            </a:r>
            <a:endParaRPr lang="en-GB" sz="32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2133D6A6-4F1E-4BFF-90D7-83153F606E60}"/>
              </a:ext>
            </a:extLst>
          </p:cNvPr>
          <p:cNvSpPr/>
          <p:nvPr/>
        </p:nvSpPr>
        <p:spPr>
          <a:xfrm>
            <a:off x="1497495" y="1891387"/>
            <a:ext cx="9276522" cy="122943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15051-0D60-45B6-9D40-B087387E6B40}"/>
              </a:ext>
            </a:extLst>
          </p:cNvPr>
          <p:cNvSpPr txBox="1"/>
          <p:nvPr/>
        </p:nvSpPr>
        <p:spPr>
          <a:xfrm>
            <a:off x="1961323" y="2796209"/>
            <a:ext cx="8666922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ঘ.ক্যাঙ্গারু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ঙ.সুন্দর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2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302</TotalTime>
  <Words>232</Words>
  <Application>Microsoft Office PowerPoint</Application>
  <PresentationFormat>Widescreen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NikoshBAN</vt:lpstr>
      <vt:lpstr>Wingdings 3</vt:lpstr>
      <vt:lpstr>Slice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Mimtaz Mostafa</cp:lastModifiedBy>
  <cp:revision>54</cp:revision>
  <dcterms:created xsi:type="dcterms:W3CDTF">2021-07-03T17:10:48Z</dcterms:created>
  <dcterms:modified xsi:type="dcterms:W3CDTF">2021-08-15T02:45:32Z</dcterms:modified>
</cp:coreProperties>
</file>