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3" r:id="rId4"/>
    <p:sldId id="270" r:id="rId5"/>
    <p:sldId id="275" r:id="rId6"/>
    <p:sldId id="276" r:id="rId7"/>
    <p:sldId id="27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5" autoAdjust="0"/>
    <p:restoredTop sz="97307" autoAdjust="0"/>
  </p:normalViewPr>
  <p:slideViewPr>
    <p:cSldViewPr>
      <p:cViewPr>
        <p:scale>
          <a:sx n="98" d="100"/>
          <a:sy n="98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9F531-9CD4-4958-BF16-EC0680CF626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73E86-887D-4E0B-9A0B-7B3CBF5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8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3E86-887D-4E0B-9A0B-7B3CBF5215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3E86-887D-4E0B-9A0B-7B3CBF5215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2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2400" y="7018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৯ম-১০ম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228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448573"/>
            <a:ext cx="4876801" cy="54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সম্পাদনায়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200400"/>
            <a:ext cx="8458200" cy="1752600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এ,কে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এম,হায়দার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</a:t>
            </a: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ছাগলনাইয়া,ফেনী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719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7655" y="6765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228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8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90671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89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19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62255" y="6765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-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228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1470025"/>
          </a:xfrm>
        </p:spPr>
        <p:txBody>
          <a:bodyPr>
            <a:no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(Water)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09" y="2133600"/>
            <a:ext cx="9540509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89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8108576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80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15" y="381000"/>
            <a:ext cx="8915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জলজ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প্রাণির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ব্যখ্যা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719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62255" y="6765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228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273" y="2514600"/>
            <a:ext cx="5780442" cy="3962400"/>
          </a:xfrm>
          <a:prstGeom prst="rect">
            <a:avLst/>
          </a:prstGeom>
        </p:spPr>
      </p:pic>
      <p:sp>
        <p:nvSpPr>
          <p:cNvPr id="9" name="Title 8"/>
          <p:cNvSpPr txBox="1">
            <a:spLocks noGrp="1"/>
          </p:cNvSpPr>
          <p:nvPr>
            <p:ph type="ctrTitle"/>
          </p:nvPr>
        </p:nvSpPr>
        <p:spPr>
          <a:xfrm>
            <a:off x="990600" y="1348238"/>
            <a:ext cx="677642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</a:t>
            </a:r>
            <a:r>
              <a:rPr lang="bn-BD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</a:t>
            </a:r>
            <a:r>
              <a:rPr lang="bn-BD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4290</TotalTime>
  <Words>83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সম্পাদনায়ঃ </vt:lpstr>
      <vt:lpstr>PowerPoint Presentation</vt:lpstr>
      <vt:lpstr>পানি(Water)</vt:lpstr>
      <vt:lpstr>PowerPoint Presentation</vt:lpstr>
      <vt:lpstr>মূল্যায়ন</vt:lpstr>
      <vt:lpstr>PowerPoint Presentation</vt:lpstr>
      <vt:lpstr>সকলকে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A.K.M.Haider</dc:creator>
  <cp:lastModifiedBy>Microsoft</cp:lastModifiedBy>
  <cp:revision>158</cp:revision>
  <dcterms:created xsi:type="dcterms:W3CDTF">2006-08-16T00:00:00Z</dcterms:created>
  <dcterms:modified xsi:type="dcterms:W3CDTF">2021-08-14T09:30:54Z</dcterms:modified>
</cp:coreProperties>
</file>