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58" r:id="rId4"/>
    <p:sldId id="300" r:id="rId5"/>
    <p:sldId id="262" r:id="rId6"/>
    <p:sldId id="280" r:id="rId7"/>
    <p:sldId id="281" r:id="rId8"/>
    <p:sldId id="287" r:id="rId9"/>
    <p:sldId id="286" r:id="rId10"/>
    <p:sldId id="282" r:id="rId11"/>
    <p:sldId id="264" r:id="rId12"/>
    <p:sldId id="265" r:id="rId13"/>
    <p:sldId id="288" r:id="rId14"/>
    <p:sldId id="289" r:id="rId15"/>
    <p:sldId id="266" r:id="rId16"/>
    <p:sldId id="283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image" Target="../media/image18.jpg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image" Target="../media/image18.jpg"/><Relationship Id="rId6" Type="http://schemas.openxmlformats.org/officeDocument/2006/relationships/image" Target="../media/image21.jpg"/><Relationship Id="rId5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BD2C2-E034-4A82-833B-D9E85450973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8EBF0C-047B-4DD0-A486-A7693BAAD3F4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rPr>
            <a:t>সুন্দরবন</a:t>
          </a:r>
          <a:endParaRPr lang="en-US" dirty="0">
            <a:solidFill>
              <a:srgbClr val="C00000"/>
            </a:solidFill>
          </a:endParaRPr>
        </a:p>
      </dgm:t>
    </dgm:pt>
    <dgm:pt modelId="{AB7DFBE7-84DE-417E-8F61-C9B99F7D6279}" type="parTrans" cxnId="{97817B11-5A20-4726-99BF-D60A56E02612}">
      <dgm:prSet/>
      <dgm:spPr/>
      <dgm:t>
        <a:bodyPr/>
        <a:lstStyle/>
        <a:p>
          <a:endParaRPr lang="en-US"/>
        </a:p>
      </dgm:t>
    </dgm:pt>
    <dgm:pt modelId="{488446C1-36E5-421C-8F13-28FB44EB9754}" type="sibTrans" cxnId="{97817B11-5A20-4726-99BF-D60A56E02612}">
      <dgm:prSet/>
      <dgm:spPr/>
      <dgm:t>
        <a:bodyPr/>
        <a:lstStyle/>
        <a:p>
          <a:endParaRPr lang="en-US"/>
        </a:p>
      </dgm:t>
    </dgm:pt>
    <dgm:pt modelId="{30EF5811-14D7-41C3-A00E-FE59DF05C47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itchFamily="2" charset="0"/>
            </a:rPr>
            <a:t>বাঘ</a:t>
          </a:r>
          <a:endParaRPr lang="en-US" dirty="0"/>
        </a:p>
      </dgm:t>
    </dgm:pt>
    <dgm:pt modelId="{8E95B036-FC2E-4DE0-A0BD-5E9BF5E151DE}" type="parTrans" cxnId="{7E06E814-7F3F-414E-9635-A81E3B493B4D}">
      <dgm:prSet/>
      <dgm:spPr/>
      <dgm:t>
        <a:bodyPr/>
        <a:lstStyle/>
        <a:p>
          <a:endParaRPr lang="en-US"/>
        </a:p>
      </dgm:t>
    </dgm:pt>
    <dgm:pt modelId="{536B415F-87DE-43BA-9B82-B33965C8AE02}" type="sibTrans" cxnId="{7E06E814-7F3F-414E-9635-A81E3B493B4D}">
      <dgm:prSet/>
      <dgm:spPr/>
      <dgm:t>
        <a:bodyPr/>
        <a:lstStyle/>
        <a:p>
          <a:endParaRPr lang="en-US"/>
        </a:p>
      </dgm:t>
    </dgm:pt>
    <dgm:pt modelId="{86CD96D9-7BF0-4E64-950A-C351CC834C4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itchFamily="2" charset="0"/>
            </a:rPr>
            <a:t>হরিন</a:t>
          </a:r>
          <a:endParaRPr lang="en-US" dirty="0"/>
        </a:p>
      </dgm:t>
    </dgm:pt>
    <dgm:pt modelId="{7FBDE1B2-9B99-43A8-A49B-333C1A399F81}" type="parTrans" cxnId="{8DB9CB9F-D159-4D82-81DD-BC2275E85889}">
      <dgm:prSet/>
      <dgm:spPr/>
      <dgm:t>
        <a:bodyPr/>
        <a:lstStyle/>
        <a:p>
          <a:endParaRPr lang="en-US"/>
        </a:p>
      </dgm:t>
    </dgm:pt>
    <dgm:pt modelId="{BD8804F1-2D01-407E-AA6D-A2088AC5BDBA}" type="sibTrans" cxnId="{8DB9CB9F-D159-4D82-81DD-BC2275E85889}">
      <dgm:prSet/>
      <dgm:spPr/>
      <dgm:t>
        <a:bodyPr/>
        <a:lstStyle/>
        <a:p>
          <a:endParaRPr lang="en-US"/>
        </a:p>
      </dgm:t>
    </dgm:pt>
    <dgm:pt modelId="{94BFF5E5-E053-43FF-AF73-FECEBE925A2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itchFamily="2" charset="0"/>
            </a:rPr>
            <a:t>হাতি</a:t>
          </a:r>
          <a:endParaRPr lang="en-US" dirty="0"/>
        </a:p>
      </dgm:t>
    </dgm:pt>
    <dgm:pt modelId="{20D47395-1D3F-4FF3-A13E-4D372472E87F}" type="parTrans" cxnId="{B19DC2E7-4985-42C6-8E63-78C4288ADD6B}">
      <dgm:prSet/>
      <dgm:spPr/>
      <dgm:t>
        <a:bodyPr/>
        <a:lstStyle/>
        <a:p>
          <a:endParaRPr lang="en-US"/>
        </a:p>
      </dgm:t>
    </dgm:pt>
    <dgm:pt modelId="{28B13AFF-CA4F-470F-9CC3-0971DB0B248C}" type="sibTrans" cxnId="{B19DC2E7-4985-42C6-8E63-78C4288ADD6B}">
      <dgm:prSet/>
      <dgm:spPr/>
      <dgm:t>
        <a:bodyPr/>
        <a:lstStyle/>
        <a:p>
          <a:endParaRPr lang="en-US"/>
        </a:p>
      </dgm:t>
    </dgm:pt>
    <dgm:pt modelId="{E2C0A959-FCBB-42E7-9BB2-B3A6799D009C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itchFamily="2" charset="0"/>
            </a:rPr>
            <a:t>গন্ডার</a:t>
          </a:r>
          <a:endParaRPr lang="en-US" dirty="0"/>
        </a:p>
      </dgm:t>
    </dgm:pt>
    <dgm:pt modelId="{6670B553-E4C5-45BF-B6FC-BF3B69BBC885}" type="parTrans" cxnId="{49DA873A-313D-4BE6-BADD-CD91D2FDC2FF}">
      <dgm:prSet/>
      <dgm:spPr/>
      <dgm:t>
        <a:bodyPr/>
        <a:lstStyle/>
        <a:p>
          <a:endParaRPr lang="en-US"/>
        </a:p>
      </dgm:t>
    </dgm:pt>
    <dgm:pt modelId="{F98DFA32-4F03-4BCC-85A1-2B645F0353D6}" type="sibTrans" cxnId="{49DA873A-313D-4BE6-BADD-CD91D2FDC2FF}">
      <dgm:prSet/>
      <dgm:spPr/>
      <dgm:t>
        <a:bodyPr/>
        <a:lstStyle/>
        <a:p>
          <a:endParaRPr lang="en-US"/>
        </a:p>
      </dgm:t>
    </dgm:pt>
    <dgm:pt modelId="{36387BF5-AE6C-4C99-9BDB-0E36B543C4C7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itchFamily="2" charset="0"/>
            </a:rPr>
            <a:t>চিতা বাঘ</a:t>
          </a:r>
          <a:endParaRPr lang="en-US" dirty="0"/>
        </a:p>
      </dgm:t>
    </dgm:pt>
    <dgm:pt modelId="{B68A9FB9-A729-4D77-A4FA-8958500ED9D3}" type="parTrans" cxnId="{1B2FFD4C-1D7D-447E-A307-0634010E0385}">
      <dgm:prSet/>
      <dgm:spPr/>
      <dgm:t>
        <a:bodyPr/>
        <a:lstStyle/>
        <a:p>
          <a:endParaRPr lang="en-US"/>
        </a:p>
      </dgm:t>
    </dgm:pt>
    <dgm:pt modelId="{258BA7A8-F52C-40F7-BF09-3AF3A2C54047}" type="sibTrans" cxnId="{1B2FFD4C-1D7D-447E-A307-0634010E0385}">
      <dgm:prSet/>
      <dgm:spPr/>
      <dgm:t>
        <a:bodyPr/>
        <a:lstStyle/>
        <a:p>
          <a:endParaRPr lang="en-US"/>
        </a:p>
      </dgm:t>
    </dgm:pt>
    <dgm:pt modelId="{C787167B-B08E-4773-93CA-816BCD599A19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শকুন</a:t>
          </a:r>
        </a:p>
      </dgm:t>
    </dgm:pt>
    <dgm:pt modelId="{1E506B21-2945-40EF-8950-5D1507F2D11C}" type="parTrans" cxnId="{27EACA69-22CE-4CC8-9AFE-707E381136F9}">
      <dgm:prSet/>
      <dgm:spPr/>
      <dgm:t>
        <a:bodyPr/>
        <a:lstStyle/>
        <a:p>
          <a:endParaRPr lang="en-US"/>
        </a:p>
      </dgm:t>
    </dgm:pt>
    <dgm:pt modelId="{5319A8EB-18AF-4E06-9AFC-87D65473986C}" type="sibTrans" cxnId="{27EACA69-22CE-4CC8-9AFE-707E381136F9}">
      <dgm:prSet/>
      <dgm:spPr/>
      <dgm:t>
        <a:bodyPr/>
        <a:lstStyle/>
        <a:p>
          <a:endParaRPr lang="en-US"/>
        </a:p>
      </dgm:t>
    </dgm:pt>
    <dgm:pt modelId="{B91594E2-BD37-4917-AEDC-73512CF98F26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rPr>
            <a:t>মদনটাক</a:t>
          </a:r>
          <a:endParaRPr lang="en-US" dirty="0">
            <a:solidFill>
              <a:srgbClr val="FFFF00"/>
            </a:solidFill>
          </a:endParaRPr>
        </a:p>
      </dgm:t>
    </dgm:pt>
    <dgm:pt modelId="{C3C66ED7-5FD5-481C-BE90-C43FA58E39A8}" type="parTrans" cxnId="{56E1733B-F5D8-4F7C-845D-659CFB74ADCF}">
      <dgm:prSet/>
      <dgm:spPr/>
      <dgm:t>
        <a:bodyPr/>
        <a:lstStyle/>
        <a:p>
          <a:endParaRPr lang="en-US"/>
        </a:p>
      </dgm:t>
    </dgm:pt>
    <dgm:pt modelId="{72E23C77-5BFB-42A6-8D49-D37907B28A1B}" type="sibTrans" cxnId="{56E1733B-F5D8-4F7C-845D-659CFB74ADCF}">
      <dgm:prSet/>
      <dgm:spPr/>
      <dgm:t>
        <a:bodyPr/>
        <a:lstStyle/>
        <a:p>
          <a:endParaRPr lang="en-US"/>
        </a:p>
      </dgm:t>
    </dgm:pt>
    <dgm:pt modelId="{C9732B8C-E31A-4A1C-8E87-288C04DAED24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rPr>
            <a:t>ওলবাঘ</a:t>
          </a:r>
          <a:endParaRPr lang="en-US" dirty="0">
            <a:solidFill>
              <a:schemeClr val="bg1"/>
            </a:solidFill>
          </a:endParaRPr>
        </a:p>
      </dgm:t>
    </dgm:pt>
    <dgm:pt modelId="{B2D424F7-D83E-4ACB-858C-5FE36F9BFB92}" type="parTrans" cxnId="{5FC3F413-FC49-42A2-ADB7-64488CC264CC}">
      <dgm:prSet/>
      <dgm:spPr/>
      <dgm:t>
        <a:bodyPr/>
        <a:lstStyle/>
        <a:p>
          <a:endParaRPr lang="en-US"/>
        </a:p>
      </dgm:t>
    </dgm:pt>
    <dgm:pt modelId="{1AA495E9-015B-4499-8392-4D5729AE63EF}" type="sibTrans" cxnId="{5FC3F413-FC49-42A2-ADB7-64488CC264CC}">
      <dgm:prSet/>
      <dgm:spPr/>
      <dgm:t>
        <a:bodyPr/>
        <a:lstStyle/>
        <a:p>
          <a:endParaRPr lang="en-US"/>
        </a:p>
      </dgm:t>
    </dgm:pt>
    <dgm:pt modelId="{2ECE9B8E-1969-4C56-9A9A-8AB08D6F6712}" type="pres">
      <dgm:prSet presAssocID="{E7DBD2C2-E034-4A82-833B-D9E8545097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F2DC96-2CA2-4056-A650-A81E7EC3C848}" type="pres">
      <dgm:prSet presAssocID="{2E8EBF0C-047B-4DD0-A486-A7693BAAD3F4}" presName="centerShape" presStyleLbl="node0" presStyleIdx="0" presStyleCnt="1"/>
      <dgm:spPr/>
    </dgm:pt>
    <dgm:pt modelId="{6377948E-3942-4396-AEBF-2A13686E8653}" type="pres">
      <dgm:prSet presAssocID="{8E95B036-FC2E-4DE0-A0BD-5E9BF5E151DE}" presName="parTrans" presStyleLbl="sibTrans2D1" presStyleIdx="0" presStyleCnt="8"/>
      <dgm:spPr/>
    </dgm:pt>
    <dgm:pt modelId="{62681A76-8687-4913-A099-B4472D7BE274}" type="pres">
      <dgm:prSet presAssocID="{8E95B036-FC2E-4DE0-A0BD-5E9BF5E151DE}" presName="connectorText" presStyleLbl="sibTrans2D1" presStyleIdx="0" presStyleCnt="8"/>
      <dgm:spPr/>
    </dgm:pt>
    <dgm:pt modelId="{45ED20FE-A470-4C50-A48E-A2980C426181}" type="pres">
      <dgm:prSet presAssocID="{30EF5811-14D7-41C3-A00E-FE59DF05C479}" presName="node" presStyleLbl="node1" presStyleIdx="0" presStyleCnt="8">
        <dgm:presLayoutVars>
          <dgm:bulletEnabled val="1"/>
        </dgm:presLayoutVars>
      </dgm:prSet>
      <dgm:spPr/>
    </dgm:pt>
    <dgm:pt modelId="{A886230B-0DD9-40B4-B3B8-0D65EFC7EFDF}" type="pres">
      <dgm:prSet presAssocID="{7FBDE1B2-9B99-43A8-A49B-333C1A399F81}" presName="parTrans" presStyleLbl="sibTrans2D1" presStyleIdx="1" presStyleCnt="8"/>
      <dgm:spPr/>
    </dgm:pt>
    <dgm:pt modelId="{E43F8A6E-3BF2-41A1-8AD0-FE7A03263679}" type="pres">
      <dgm:prSet presAssocID="{7FBDE1B2-9B99-43A8-A49B-333C1A399F81}" presName="connectorText" presStyleLbl="sibTrans2D1" presStyleIdx="1" presStyleCnt="8"/>
      <dgm:spPr/>
    </dgm:pt>
    <dgm:pt modelId="{0F1D04A4-187C-4BEF-AC32-2BBABDA7995D}" type="pres">
      <dgm:prSet presAssocID="{86CD96D9-7BF0-4E64-950A-C351CC834C4B}" presName="node" presStyleLbl="node1" presStyleIdx="1" presStyleCnt="8">
        <dgm:presLayoutVars>
          <dgm:bulletEnabled val="1"/>
        </dgm:presLayoutVars>
      </dgm:prSet>
      <dgm:spPr/>
    </dgm:pt>
    <dgm:pt modelId="{F6F96E45-75F9-4634-AFEC-3A9C8BEB3454}" type="pres">
      <dgm:prSet presAssocID="{20D47395-1D3F-4FF3-A13E-4D372472E87F}" presName="parTrans" presStyleLbl="sibTrans2D1" presStyleIdx="2" presStyleCnt="8"/>
      <dgm:spPr/>
    </dgm:pt>
    <dgm:pt modelId="{87BBDB0F-1AE6-442A-A771-B8188AD6569A}" type="pres">
      <dgm:prSet presAssocID="{20D47395-1D3F-4FF3-A13E-4D372472E87F}" presName="connectorText" presStyleLbl="sibTrans2D1" presStyleIdx="2" presStyleCnt="8"/>
      <dgm:spPr/>
    </dgm:pt>
    <dgm:pt modelId="{1388421D-3C9A-4A51-92D3-E54BA1BFB898}" type="pres">
      <dgm:prSet presAssocID="{94BFF5E5-E053-43FF-AF73-FECEBE925A26}" presName="node" presStyleLbl="node1" presStyleIdx="2" presStyleCnt="8">
        <dgm:presLayoutVars>
          <dgm:bulletEnabled val="1"/>
        </dgm:presLayoutVars>
      </dgm:prSet>
      <dgm:spPr/>
    </dgm:pt>
    <dgm:pt modelId="{242D16CC-A0A7-4FB8-AB4D-480C3719B146}" type="pres">
      <dgm:prSet presAssocID="{6670B553-E4C5-45BF-B6FC-BF3B69BBC885}" presName="parTrans" presStyleLbl="sibTrans2D1" presStyleIdx="3" presStyleCnt="8"/>
      <dgm:spPr/>
    </dgm:pt>
    <dgm:pt modelId="{1DB6E974-3072-4183-9E20-EC696C8DA033}" type="pres">
      <dgm:prSet presAssocID="{6670B553-E4C5-45BF-B6FC-BF3B69BBC885}" presName="connectorText" presStyleLbl="sibTrans2D1" presStyleIdx="3" presStyleCnt="8"/>
      <dgm:spPr/>
    </dgm:pt>
    <dgm:pt modelId="{C0139CFD-2E44-4FBE-B68E-1497562ADC94}" type="pres">
      <dgm:prSet presAssocID="{E2C0A959-FCBB-42E7-9BB2-B3A6799D009C}" presName="node" presStyleLbl="node1" presStyleIdx="3" presStyleCnt="8">
        <dgm:presLayoutVars>
          <dgm:bulletEnabled val="1"/>
        </dgm:presLayoutVars>
      </dgm:prSet>
      <dgm:spPr/>
    </dgm:pt>
    <dgm:pt modelId="{323EFBED-47F4-42B6-AFD5-0F17002CA623}" type="pres">
      <dgm:prSet presAssocID="{1E506B21-2945-40EF-8950-5D1507F2D11C}" presName="parTrans" presStyleLbl="sibTrans2D1" presStyleIdx="4" presStyleCnt="8"/>
      <dgm:spPr/>
    </dgm:pt>
    <dgm:pt modelId="{BD015744-3DE9-4520-AB9B-9C73C274E078}" type="pres">
      <dgm:prSet presAssocID="{1E506B21-2945-40EF-8950-5D1507F2D11C}" presName="connectorText" presStyleLbl="sibTrans2D1" presStyleIdx="4" presStyleCnt="8"/>
      <dgm:spPr/>
    </dgm:pt>
    <dgm:pt modelId="{D46DCA99-B205-451D-B3C9-C0324B05298E}" type="pres">
      <dgm:prSet presAssocID="{C787167B-B08E-4773-93CA-816BCD599A19}" presName="node" presStyleLbl="node1" presStyleIdx="4" presStyleCnt="8">
        <dgm:presLayoutVars>
          <dgm:bulletEnabled val="1"/>
        </dgm:presLayoutVars>
      </dgm:prSet>
      <dgm:spPr/>
    </dgm:pt>
    <dgm:pt modelId="{9A12B590-1E4B-4DDE-8851-758C7DCBF73A}" type="pres">
      <dgm:prSet presAssocID="{B68A9FB9-A729-4D77-A4FA-8958500ED9D3}" presName="parTrans" presStyleLbl="sibTrans2D1" presStyleIdx="5" presStyleCnt="8"/>
      <dgm:spPr/>
    </dgm:pt>
    <dgm:pt modelId="{D511AFF0-3BEB-49E4-A7B1-B7219232F20E}" type="pres">
      <dgm:prSet presAssocID="{B68A9FB9-A729-4D77-A4FA-8958500ED9D3}" presName="connectorText" presStyleLbl="sibTrans2D1" presStyleIdx="5" presStyleCnt="8"/>
      <dgm:spPr/>
    </dgm:pt>
    <dgm:pt modelId="{6FC8D9F9-227C-4323-8A7F-F4C3CC939B07}" type="pres">
      <dgm:prSet presAssocID="{36387BF5-AE6C-4C99-9BDB-0E36B543C4C7}" presName="node" presStyleLbl="node1" presStyleIdx="5" presStyleCnt="8">
        <dgm:presLayoutVars>
          <dgm:bulletEnabled val="1"/>
        </dgm:presLayoutVars>
      </dgm:prSet>
      <dgm:spPr/>
    </dgm:pt>
    <dgm:pt modelId="{7D265488-4EE3-4CFF-A310-19E638F585CA}" type="pres">
      <dgm:prSet presAssocID="{C3C66ED7-5FD5-481C-BE90-C43FA58E39A8}" presName="parTrans" presStyleLbl="sibTrans2D1" presStyleIdx="6" presStyleCnt="8"/>
      <dgm:spPr/>
    </dgm:pt>
    <dgm:pt modelId="{06D9CC92-9472-4E34-B1D3-D4167555C6FF}" type="pres">
      <dgm:prSet presAssocID="{C3C66ED7-5FD5-481C-BE90-C43FA58E39A8}" presName="connectorText" presStyleLbl="sibTrans2D1" presStyleIdx="6" presStyleCnt="8"/>
      <dgm:spPr/>
    </dgm:pt>
    <dgm:pt modelId="{86DBA292-17DE-416A-A096-974898641810}" type="pres">
      <dgm:prSet presAssocID="{B91594E2-BD37-4917-AEDC-73512CF98F26}" presName="node" presStyleLbl="node1" presStyleIdx="6" presStyleCnt="8">
        <dgm:presLayoutVars>
          <dgm:bulletEnabled val="1"/>
        </dgm:presLayoutVars>
      </dgm:prSet>
      <dgm:spPr/>
    </dgm:pt>
    <dgm:pt modelId="{111241E3-6FAB-45D9-9549-192F73A2B6F9}" type="pres">
      <dgm:prSet presAssocID="{B2D424F7-D83E-4ACB-858C-5FE36F9BFB92}" presName="parTrans" presStyleLbl="sibTrans2D1" presStyleIdx="7" presStyleCnt="8"/>
      <dgm:spPr/>
    </dgm:pt>
    <dgm:pt modelId="{4D1E9832-1BBF-4792-856C-CD2AB905CDB1}" type="pres">
      <dgm:prSet presAssocID="{B2D424F7-D83E-4ACB-858C-5FE36F9BFB92}" presName="connectorText" presStyleLbl="sibTrans2D1" presStyleIdx="7" presStyleCnt="8"/>
      <dgm:spPr/>
    </dgm:pt>
    <dgm:pt modelId="{E6F0463B-57C8-4537-83CF-67F2791EE3ED}" type="pres">
      <dgm:prSet presAssocID="{C9732B8C-E31A-4A1C-8E87-288C04DAED24}" presName="node" presStyleLbl="node1" presStyleIdx="7" presStyleCnt="8">
        <dgm:presLayoutVars>
          <dgm:bulletEnabled val="1"/>
        </dgm:presLayoutVars>
      </dgm:prSet>
      <dgm:spPr/>
    </dgm:pt>
  </dgm:ptLst>
  <dgm:cxnLst>
    <dgm:cxn modelId="{11BD1206-033B-4B90-9211-331DC4481829}" type="presOf" srcId="{C3C66ED7-5FD5-481C-BE90-C43FA58E39A8}" destId="{06D9CC92-9472-4E34-B1D3-D4167555C6FF}" srcOrd="1" destOrd="0" presId="urn:microsoft.com/office/officeart/2005/8/layout/radial5"/>
    <dgm:cxn modelId="{642C4A0E-343E-406E-A803-B523C22D5C1E}" type="presOf" srcId="{7FBDE1B2-9B99-43A8-A49B-333C1A399F81}" destId="{A886230B-0DD9-40B4-B3B8-0D65EFC7EFDF}" srcOrd="0" destOrd="0" presId="urn:microsoft.com/office/officeart/2005/8/layout/radial5"/>
    <dgm:cxn modelId="{97817B11-5A20-4726-99BF-D60A56E02612}" srcId="{E7DBD2C2-E034-4A82-833B-D9E854509735}" destId="{2E8EBF0C-047B-4DD0-A486-A7693BAAD3F4}" srcOrd="0" destOrd="0" parTransId="{AB7DFBE7-84DE-417E-8F61-C9B99F7D6279}" sibTransId="{488446C1-36E5-421C-8F13-28FB44EB9754}"/>
    <dgm:cxn modelId="{5FC3F413-FC49-42A2-ADB7-64488CC264CC}" srcId="{2E8EBF0C-047B-4DD0-A486-A7693BAAD3F4}" destId="{C9732B8C-E31A-4A1C-8E87-288C04DAED24}" srcOrd="7" destOrd="0" parTransId="{B2D424F7-D83E-4ACB-858C-5FE36F9BFB92}" sibTransId="{1AA495E9-015B-4499-8392-4D5729AE63EF}"/>
    <dgm:cxn modelId="{7E06E814-7F3F-414E-9635-A81E3B493B4D}" srcId="{2E8EBF0C-047B-4DD0-A486-A7693BAAD3F4}" destId="{30EF5811-14D7-41C3-A00E-FE59DF05C479}" srcOrd="0" destOrd="0" parTransId="{8E95B036-FC2E-4DE0-A0BD-5E9BF5E151DE}" sibTransId="{536B415F-87DE-43BA-9B82-B33965C8AE02}"/>
    <dgm:cxn modelId="{B135C915-5A41-4B1C-8D6A-2E410FFC8C13}" type="presOf" srcId="{B2D424F7-D83E-4ACB-858C-5FE36F9BFB92}" destId="{4D1E9832-1BBF-4792-856C-CD2AB905CDB1}" srcOrd="1" destOrd="0" presId="urn:microsoft.com/office/officeart/2005/8/layout/radial5"/>
    <dgm:cxn modelId="{DE47BF19-6A71-4135-B476-50B1DDDB66D0}" type="presOf" srcId="{1E506B21-2945-40EF-8950-5D1507F2D11C}" destId="{BD015744-3DE9-4520-AB9B-9C73C274E078}" srcOrd="1" destOrd="0" presId="urn:microsoft.com/office/officeart/2005/8/layout/radial5"/>
    <dgm:cxn modelId="{75A74B1A-FBCA-4A36-AAAC-75BB8D95210E}" type="presOf" srcId="{B68A9FB9-A729-4D77-A4FA-8958500ED9D3}" destId="{D511AFF0-3BEB-49E4-A7B1-B7219232F20E}" srcOrd="1" destOrd="0" presId="urn:microsoft.com/office/officeart/2005/8/layout/radial5"/>
    <dgm:cxn modelId="{F7AD1628-0392-4E33-A065-831D216CB444}" type="presOf" srcId="{2E8EBF0C-047B-4DD0-A486-A7693BAAD3F4}" destId="{C4F2DC96-2CA2-4056-A650-A81E7EC3C848}" srcOrd="0" destOrd="0" presId="urn:microsoft.com/office/officeart/2005/8/layout/radial5"/>
    <dgm:cxn modelId="{49DA873A-313D-4BE6-BADD-CD91D2FDC2FF}" srcId="{2E8EBF0C-047B-4DD0-A486-A7693BAAD3F4}" destId="{E2C0A959-FCBB-42E7-9BB2-B3A6799D009C}" srcOrd="3" destOrd="0" parTransId="{6670B553-E4C5-45BF-B6FC-BF3B69BBC885}" sibTransId="{F98DFA32-4F03-4BCC-85A1-2B645F0353D6}"/>
    <dgm:cxn modelId="{56E1733B-F5D8-4F7C-845D-659CFB74ADCF}" srcId="{2E8EBF0C-047B-4DD0-A486-A7693BAAD3F4}" destId="{B91594E2-BD37-4917-AEDC-73512CF98F26}" srcOrd="6" destOrd="0" parTransId="{C3C66ED7-5FD5-481C-BE90-C43FA58E39A8}" sibTransId="{72E23C77-5BFB-42A6-8D49-D37907B28A1B}"/>
    <dgm:cxn modelId="{7C89F45F-2A74-46EB-AC8D-2D9E78BD685E}" type="presOf" srcId="{E2C0A959-FCBB-42E7-9BB2-B3A6799D009C}" destId="{C0139CFD-2E44-4FBE-B68E-1497562ADC94}" srcOrd="0" destOrd="0" presId="urn:microsoft.com/office/officeart/2005/8/layout/radial5"/>
    <dgm:cxn modelId="{71F49865-C4C6-4DA9-996E-0014F441808C}" type="presOf" srcId="{86CD96D9-7BF0-4E64-950A-C351CC834C4B}" destId="{0F1D04A4-187C-4BEF-AC32-2BBABDA7995D}" srcOrd="0" destOrd="0" presId="urn:microsoft.com/office/officeart/2005/8/layout/radial5"/>
    <dgm:cxn modelId="{27EACA69-22CE-4CC8-9AFE-707E381136F9}" srcId="{2E8EBF0C-047B-4DD0-A486-A7693BAAD3F4}" destId="{C787167B-B08E-4773-93CA-816BCD599A19}" srcOrd="4" destOrd="0" parTransId="{1E506B21-2945-40EF-8950-5D1507F2D11C}" sibTransId="{5319A8EB-18AF-4E06-9AFC-87D65473986C}"/>
    <dgm:cxn modelId="{F82CAB4A-6511-40A3-86C9-56F556A3334B}" type="presOf" srcId="{20D47395-1D3F-4FF3-A13E-4D372472E87F}" destId="{F6F96E45-75F9-4634-AFEC-3A9C8BEB3454}" srcOrd="0" destOrd="0" presId="urn:microsoft.com/office/officeart/2005/8/layout/radial5"/>
    <dgm:cxn modelId="{1B2FFD4C-1D7D-447E-A307-0634010E0385}" srcId="{2E8EBF0C-047B-4DD0-A486-A7693BAAD3F4}" destId="{36387BF5-AE6C-4C99-9BDB-0E36B543C4C7}" srcOrd="5" destOrd="0" parTransId="{B68A9FB9-A729-4D77-A4FA-8958500ED9D3}" sibTransId="{258BA7A8-F52C-40F7-BF09-3AF3A2C54047}"/>
    <dgm:cxn modelId="{F54EC54F-5491-4F9C-A682-F7A13EAD103C}" type="presOf" srcId="{36387BF5-AE6C-4C99-9BDB-0E36B543C4C7}" destId="{6FC8D9F9-227C-4323-8A7F-F4C3CC939B07}" srcOrd="0" destOrd="0" presId="urn:microsoft.com/office/officeart/2005/8/layout/radial5"/>
    <dgm:cxn modelId="{63B7C973-9018-47E9-ADF1-6426F1F12F58}" type="presOf" srcId="{30EF5811-14D7-41C3-A00E-FE59DF05C479}" destId="{45ED20FE-A470-4C50-A48E-A2980C426181}" srcOrd="0" destOrd="0" presId="urn:microsoft.com/office/officeart/2005/8/layout/radial5"/>
    <dgm:cxn modelId="{8E75C45A-37D9-4FD0-B178-7633052C18E0}" type="presOf" srcId="{8E95B036-FC2E-4DE0-A0BD-5E9BF5E151DE}" destId="{6377948E-3942-4396-AEBF-2A13686E8653}" srcOrd="0" destOrd="0" presId="urn:microsoft.com/office/officeart/2005/8/layout/radial5"/>
    <dgm:cxn modelId="{881AC19A-CBB2-4604-8E5B-2DC1BC6AD99B}" type="presOf" srcId="{B2D424F7-D83E-4ACB-858C-5FE36F9BFB92}" destId="{111241E3-6FAB-45D9-9549-192F73A2B6F9}" srcOrd="0" destOrd="0" presId="urn:microsoft.com/office/officeart/2005/8/layout/radial5"/>
    <dgm:cxn modelId="{8DB9CB9F-D159-4D82-81DD-BC2275E85889}" srcId="{2E8EBF0C-047B-4DD0-A486-A7693BAAD3F4}" destId="{86CD96D9-7BF0-4E64-950A-C351CC834C4B}" srcOrd="1" destOrd="0" parTransId="{7FBDE1B2-9B99-43A8-A49B-333C1A399F81}" sibTransId="{BD8804F1-2D01-407E-AA6D-A2088AC5BDBA}"/>
    <dgm:cxn modelId="{915FAEAE-3023-4E6D-AC28-B4B31112A623}" type="presOf" srcId="{B91594E2-BD37-4917-AEDC-73512CF98F26}" destId="{86DBA292-17DE-416A-A096-974898641810}" srcOrd="0" destOrd="0" presId="urn:microsoft.com/office/officeart/2005/8/layout/radial5"/>
    <dgm:cxn modelId="{7279F7B0-7DA7-4E7C-8ABF-280D7F97F625}" type="presOf" srcId="{C9732B8C-E31A-4A1C-8E87-288C04DAED24}" destId="{E6F0463B-57C8-4537-83CF-67F2791EE3ED}" srcOrd="0" destOrd="0" presId="urn:microsoft.com/office/officeart/2005/8/layout/radial5"/>
    <dgm:cxn modelId="{2B79DCB4-58CA-4C0A-B43C-FE685EBA2592}" type="presOf" srcId="{20D47395-1D3F-4FF3-A13E-4D372472E87F}" destId="{87BBDB0F-1AE6-442A-A771-B8188AD6569A}" srcOrd="1" destOrd="0" presId="urn:microsoft.com/office/officeart/2005/8/layout/radial5"/>
    <dgm:cxn modelId="{04928CB6-343D-4C70-B725-369B0F48380D}" type="presOf" srcId="{E7DBD2C2-E034-4A82-833B-D9E854509735}" destId="{2ECE9B8E-1969-4C56-9A9A-8AB08D6F6712}" srcOrd="0" destOrd="0" presId="urn:microsoft.com/office/officeart/2005/8/layout/radial5"/>
    <dgm:cxn modelId="{B8ACCCB6-F6A6-471A-829C-DB4C64D5EA82}" type="presOf" srcId="{6670B553-E4C5-45BF-B6FC-BF3B69BBC885}" destId="{242D16CC-A0A7-4FB8-AB4D-480C3719B146}" srcOrd="0" destOrd="0" presId="urn:microsoft.com/office/officeart/2005/8/layout/radial5"/>
    <dgm:cxn modelId="{D140E3BA-FB11-47CD-AA72-73AFF8ABBCC6}" type="presOf" srcId="{1E506B21-2945-40EF-8950-5D1507F2D11C}" destId="{323EFBED-47F4-42B6-AFD5-0F17002CA623}" srcOrd="0" destOrd="0" presId="urn:microsoft.com/office/officeart/2005/8/layout/radial5"/>
    <dgm:cxn modelId="{7AF1C1C2-8EEB-4692-A552-775F6057E283}" type="presOf" srcId="{6670B553-E4C5-45BF-B6FC-BF3B69BBC885}" destId="{1DB6E974-3072-4183-9E20-EC696C8DA033}" srcOrd="1" destOrd="0" presId="urn:microsoft.com/office/officeart/2005/8/layout/radial5"/>
    <dgm:cxn modelId="{385A4BC8-B129-4118-9943-48CF828A5BEF}" type="presOf" srcId="{C787167B-B08E-4773-93CA-816BCD599A19}" destId="{D46DCA99-B205-451D-B3C9-C0324B05298E}" srcOrd="0" destOrd="0" presId="urn:microsoft.com/office/officeart/2005/8/layout/radial5"/>
    <dgm:cxn modelId="{A641FCD2-165A-4CA9-A5EE-8E51197C0E5E}" type="presOf" srcId="{7FBDE1B2-9B99-43A8-A49B-333C1A399F81}" destId="{E43F8A6E-3BF2-41A1-8AD0-FE7A03263679}" srcOrd="1" destOrd="0" presId="urn:microsoft.com/office/officeart/2005/8/layout/radial5"/>
    <dgm:cxn modelId="{682547E7-0707-4378-9EDF-D21A6AE0E935}" type="presOf" srcId="{B68A9FB9-A729-4D77-A4FA-8958500ED9D3}" destId="{9A12B590-1E4B-4DDE-8851-758C7DCBF73A}" srcOrd="0" destOrd="0" presId="urn:microsoft.com/office/officeart/2005/8/layout/radial5"/>
    <dgm:cxn modelId="{B19DC2E7-4985-42C6-8E63-78C4288ADD6B}" srcId="{2E8EBF0C-047B-4DD0-A486-A7693BAAD3F4}" destId="{94BFF5E5-E053-43FF-AF73-FECEBE925A26}" srcOrd="2" destOrd="0" parTransId="{20D47395-1D3F-4FF3-A13E-4D372472E87F}" sibTransId="{28B13AFF-CA4F-470F-9CC3-0971DB0B248C}"/>
    <dgm:cxn modelId="{8C4279EF-B02F-45C0-A213-8A3B71CC3E0C}" type="presOf" srcId="{C3C66ED7-5FD5-481C-BE90-C43FA58E39A8}" destId="{7D265488-4EE3-4CFF-A310-19E638F585CA}" srcOrd="0" destOrd="0" presId="urn:microsoft.com/office/officeart/2005/8/layout/radial5"/>
    <dgm:cxn modelId="{20E365F3-E5BF-4F65-827F-3B0D80103FEC}" type="presOf" srcId="{94BFF5E5-E053-43FF-AF73-FECEBE925A26}" destId="{1388421D-3C9A-4A51-92D3-E54BA1BFB898}" srcOrd="0" destOrd="0" presId="urn:microsoft.com/office/officeart/2005/8/layout/radial5"/>
    <dgm:cxn modelId="{FC6E7FF5-73E0-4ECF-AFC2-08B4106467D2}" type="presOf" srcId="{8E95B036-FC2E-4DE0-A0BD-5E9BF5E151DE}" destId="{62681A76-8687-4913-A099-B4472D7BE274}" srcOrd="1" destOrd="0" presId="urn:microsoft.com/office/officeart/2005/8/layout/radial5"/>
    <dgm:cxn modelId="{A4AA443F-F83E-4E4A-9F4C-88A7ACD3E75B}" type="presParOf" srcId="{2ECE9B8E-1969-4C56-9A9A-8AB08D6F6712}" destId="{C4F2DC96-2CA2-4056-A650-A81E7EC3C848}" srcOrd="0" destOrd="0" presId="urn:microsoft.com/office/officeart/2005/8/layout/radial5"/>
    <dgm:cxn modelId="{0349C686-3CE7-4CEF-AAB1-A4DD0071FB63}" type="presParOf" srcId="{2ECE9B8E-1969-4C56-9A9A-8AB08D6F6712}" destId="{6377948E-3942-4396-AEBF-2A13686E8653}" srcOrd="1" destOrd="0" presId="urn:microsoft.com/office/officeart/2005/8/layout/radial5"/>
    <dgm:cxn modelId="{9A47E0A1-2AF9-4DFD-BB96-67A1D5F3D5F7}" type="presParOf" srcId="{6377948E-3942-4396-AEBF-2A13686E8653}" destId="{62681A76-8687-4913-A099-B4472D7BE274}" srcOrd="0" destOrd="0" presId="urn:microsoft.com/office/officeart/2005/8/layout/radial5"/>
    <dgm:cxn modelId="{43787D4D-D41B-4604-A508-B14213708FE2}" type="presParOf" srcId="{2ECE9B8E-1969-4C56-9A9A-8AB08D6F6712}" destId="{45ED20FE-A470-4C50-A48E-A2980C426181}" srcOrd="2" destOrd="0" presId="urn:microsoft.com/office/officeart/2005/8/layout/radial5"/>
    <dgm:cxn modelId="{A1E8B07B-B6AC-48DD-9655-C4D68C1F6AB0}" type="presParOf" srcId="{2ECE9B8E-1969-4C56-9A9A-8AB08D6F6712}" destId="{A886230B-0DD9-40B4-B3B8-0D65EFC7EFDF}" srcOrd="3" destOrd="0" presId="urn:microsoft.com/office/officeart/2005/8/layout/radial5"/>
    <dgm:cxn modelId="{447ECDB7-C708-408A-AF93-11E77A822F35}" type="presParOf" srcId="{A886230B-0DD9-40B4-B3B8-0D65EFC7EFDF}" destId="{E43F8A6E-3BF2-41A1-8AD0-FE7A03263679}" srcOrd="0" destOrd="0" presId="urn:microsoft.com/office/officeart/2005/8/layout/radial5"/>
    <dgm:cxn modelId="{4171FD95-F68A-456B-86DF-186405653112}" type="presParOf" srcId="{2ECE9B8E-1969-4C56-9A9A-8AB08D6F6712}" destId="{0F1D04A4-187C-4BEF-AC32-2BBABDA7995D}" srcOrd="4" destOrd="0" presId="urn:microsoft.com/office/officeart/2005/8/layout/radial5"/>
    <dgm:cxn modelId="{DDE70DAA-E594-4DE7-AAFB-0289C2124B84}" type="presParOf" srcId="{2ECE9B8E-1969-4C56-9A9A-8AB08D6F6712}" destId="{F6F96E45-75F9-4634-AFEC-3A9C8BEB3454}" srcOrd="5" destOrd="0" presId="urn:microsoft.com/office/officeart/2005/8/layout/radial5"/>
    <dgm:cxn modelId="{6920F9ED-AC64-4C3F-81BB-786F110B3636}" type="presParOf" srcId="{F6F96E45-75F9-4634-AFEC-3A9C8BEB3454}" destId="{87BBDB0F-1AE6-442A-A771-B8188AD6569A}" srcOrd="0" destOrd="0" presId="urn:microsoft.com/office/officeart/2005/8/layout/radial5"/>
    <dgm:cxn modelId="{F214B924-DB25-45F5-8159-D9042CD435CD}" type="presParOf" srcId="{2ECE9B8E-1969-4C56-9A9A-8AB08D6F6712}" destId="{1388421D-3C9A-4A51-92D3-E54BA1BFB898}" srcOrd="6" destOrd="0" presId="urn:microsoft.com/office/officeart/2005/8/layout/radial5"/>
    <dgm:cxn modelId="{CC732375-AA47-42B4-B4A5-D0622B67906D}" type="presParOf" srcId="{2ECE9B8E-1969-4C56-9A9A-8AB08D6F6712}" destId="{242D16CC-A0A7-4FB8-AB4D-480C3719B146}" srcOrd="7" destOrd="0" presId="urn:microsoft.com/office/officeart/2005/8/layout/radial5"/>
    <dgm:cxn modelId="{ADF3104F-621F-490B-A96A-AF5E315E65CF}" type="presParOf" srcId="{242D16CC-A0A7-4FB8-AB4D-480C3719B146}" destId="{1DB6E974-3072-4183-9E20-EC696C8DA033}" srcOrd="0" destOrd="0" presId="urn:microsoft.com/office/officeart/2005/8/layout/radial5"/>
    <dgm:cxn modelId="{F7E098F7-D210-42FA-ADBA-C176B0F5CC73}" type="presParOf" srcId="{2ECE9B8E-1969-4C56-9A9A-8AB08D6F6712}" destId="{C0139CFD-2E44-4FBE-B68E-1497562ADC94}" srcOrd="8" destOrd="0" presId="urn:microsoft.com/office/officeart/2005/8/layout/radial5"/>
    <dgm:cxn modelId="{2C0ABFE2-667D-462B-90BD-71A301751F63}" type="presParOf" srcId="{2ECE9B8E-1969-4C56-9A9A-8AB08D6F6712}" destId="{323EFBED-47F4-42B6-AFD5-0F17002CA623}" srcOrd="9" destOrd="0" presId="urn:microsoft.com/office/officeart/2005/8/layout/radial5"/>
    <dgm:cxn modelId="{9290EE30-28CA-436F-AE50-1440ABA58BF3}" type="presParOf" srcId="{323EFBED-47F4-42B6-AFD5-0F17002CA623}" destId="{BD015744-3DE9-4520-AB9B-9C73C274E078}" srcOrd="0" destOrd="0" presId="urn:microsoft.com/office/officeart/2005/8/layout/radial5"/>
    <dgm:cxn modelId="{024EDD23-9F7C-4F8F-829A-F9E17229E24C}" type="presParOf" srcId="{2ECE9B8E-1969-4C56-9A9A-8AB08D6F6712}" destId="{D46DCA99-B205-451D-B3C9-C0324B05298E}" srcOrd="10" destOrd="0" presId="urn:microsoft.com/office/officeart/2005/8/layout/radial5"/>
    <dgm:cxn modelId="{0D7D194A-D351-4D3D-9D10-1DF3335F8B08}" type="presParOf" srcId="{2ECE9B8E-1969-4C56-9A9A-8AB08D6F6712}" destId="{9A12B590-1E4B-4DDE-8851-758C7DCBF73A}" srcOrd="11" destOrd="0" presId="urn:microsoft.com/office/officeart/2005/8/layout/radial5"/>
    <dgm:cxn modelId="{9693A8FA-9516-4B73-96D3-98E0A5D67526}" type="presParOf" srcId="{9A12B590-1E4B-4DDE-8851-758C7DCBF73A}" destId="{D511AFF0-3BEB-49E4-A7B1-B7219232F20E}" srcOrd="0" destOrd="0" presId="urn:microsoft.com/office/officeart/2005/8/layout/radial5"/>
    <dgm:cxn modelId="{C00D12D4-D264-45A7-A84A-E0B83D9DBFE8}" type="presParOf" srcId="{2ECE9B8E-1969-4C56-9A9A-8AB08D6F6712}" destId="{6FC8D9F9-227C-4323-8A7F-F4C3CC939B07}" srcOrd="12" destOrd="0" presId="urn:microsoft.com/office/officeart/2005/8/layout/radial5"/>
    <dgm:cxn modelId="{EBF1E998-1F8B-4B7F-ACE1-EF9F8206C205}" type="presParOf" srcId="{2ECE9B8E-1969-4C56-9A9A-8AB08D6F6712}" destId="{7D265488-4EE3-4CFF-A310-19E638F585CA}" srcOrd="13" destOrd="0" presId="urn:microsoft.com/office/officeart/2005/8/layout/radial5"/>
    <dgm:cxn modelId="{5936ACF6-DE5C-40DC-BEF1-CDBF11D9E700}" type="presParOf" srcId="{7D265488-4EE3-4CFF-A310-19E638F585CA}" destId="{06D9CC92-9472-4E34-B1D3-D4167555C6FF}" srcOrd="0" destOrd="0" presId="urn:microsoft.com/office/officeart/2005/8/layout/radial5"/>
    <dgm:cxn modelId="{42663BA9-D530-474C-8641-451662069794}" type="presParOf" srcId="{2ECE9B8E-1969-4C56-9A9A-8AB08D6F6712}" destId="{86DBA292-17DE-416A-A096-974898641810}" srcOrd="14" destOrd="0" presId="urn:microsoft.com/office/officeart/2005/8/layout/radial5"/>
    <dgm:cxn modelId="{0D7DE9C6-A870-4BCE-8842-2F96C74CAB4F}" type="presParOf" srcId="{2ECE9B8E-1969-4C56-9A9A-8AB08D6F6712}" destId="{111241E3-6FAB-45D9-9549-192F73A2B6F9}" srcOrd="15" destOrd="0" presId="urn:microsoft.com/office/officeart/2005/8/layout/radial5"/>
    <dgm:cxn modelId="{C0F7BEFC-E329-4786-BBBE-5FD1F3B61885}" type="presParOf" srcId="{111241E3-6FAB-45D9-9549-192F73A2B6F9}" destId="{4D1E9832-1BBF-4792-856C-CD2AB905CDB1}" srcOrd="0" destOrd="0" presId="urn:microsoft.com/office/officeart/2005/8/layout/radial5"/>
    <dgm:cxn modelId="{7F96043B-7F69-427A-960B-86419BF92ADD}" type="presParOf" srcId="{2ECE9B8E-1969-4C56-9A9A-8AB08D6F6712}" destId="{E6F0463B-57C8-4537-83CF-67F2791EE3E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2DC96-2CA2-4056-A650-A81E7EC3C848}">
      <dsp:nvSpPr>
        <dsp:cNvPr id="0" name=""/>
        <dsp:cNvSpPr/>
      </dsp:nvSpPr>
      <dsp:spPr>
        <a:xfrm>
          <a:off x="3385723" y="2031057"/>
          <a:ext cx="1356552" cy="13565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rPr>
            <a:t>সুন্দরবন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3584385" y="2229719"/>
        <a:ext cx="959228" cy="959228"/>
      </dsp:txXfrm>
    </dsp:sp>
    <dsp:sp modelId="{6377948E-3942-4396-AEBF-2A13686E8653}">
      <dsp:nvSpPr>
        <dsp:cNvPr id="0" name=""/>
        <dsp:cNvSpPr/>
      </dsp:nvSpPr>
      <dsp:spPr>
        <a:xfrm rot="16200000">
          <a:off x="3855018" y="1417968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17713" y="1572908"/>
        <a:ext cx="292573" cy="276737"/>
      </dsp:txXfrm>
    </dsp:sp>
    <dsp:sp modelId="{45ED20FE-A470-4C50-A48E-A2980C426181}">
      <dsp:nvSpPr>
        <dsp:cNvPr id="0" name=""/>
        <dsp:cNvSpPr/>
      </dsp:nvSpPr>
      <dsp:spPr>
        <a:xfrm>
          <a:off x="3453551" y="21551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BAN" panose="02000000000000000000" pitchFamily="2" charset="0"/>
              <a:cs typeface="NikoshBAN" pitchFamily="2" charset="0"/>
            </a:rPr>
            <a:t>বাঘ</a:t>
          </a:r>
          <a:endParaRPr lang="en-US" sz="2300" kern="1200" dirty="0"/>
        </a:p>
      </dsp:txBody>
      <dsp:txXfrm>
        <a:off x="3632347" y="200347"/>
        <a:ext cx="863305" cy="863305"/>
      </dsp:txXfrm>
    </dsp:sp>
    <dsp:sp modelId="{A886230B-0DD9-40B4-B3B8-0D65EFC7EFDF}">
      <dsp:nvSpPr>
        <dsp:cNvPr id="0" name=""/>
        <dsp:cNvSpPr/>
      </dsp:nvSpPr>
      <dsp:spPr>
        <a:xfrm rot="18900000">
          <a:off x="4605083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23446" y="1865231"/>
        <a:ext cx="292573" cy="276737"/>
      </dsp:txXfrm>
    </dsp:sp>
    <dsp:sp modelId="{0F1D04A4-187C-4BEF-AC32-2BBABDA7995D}">
      <dsp:nvSpPr>
        <dsp:cNvPr id="0" name=""/>
        <dsp:cNvSpPr/>
      </dsp:nvSpPr>
      <dsp:spPr>
        <a:xfrm>
          <a:off x="4922447" y="629988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BAN" panose="02000000000000000000" pitchFamily="2" charset="0"/>
              <a:cs typeface="NikoshBAN" pitchFamily="2" charset="0"/>
            </a:rPr>
            <a:t>হরিন</a:t>
          </a:r>
          <a:endParaRPr lang="en-US" sz="2300" kern="1200" dirty="0"/>
        </a:p>
      </dsp:txBody>
      <dsp:txXfrm>
        <a:off x="5101243" y="808784"/>
        <a:ext cx="863305" cy="863305"/>
      </dsp:txXfrm>
    </dsp:sp>
    <dsp:sp modelId="{F6F96E45-75F9-4634-AFEC-3A9C8BEB3454}">
      <dsp:nvSpPr>
        <dsp:cNvPr id="0" name=""/>
        <dsp:cNvSpPr/>
      </dsp:nvSpPr>
      <dsp:spPr>
        <a:xfrm>
          <a:off x="4915770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915770" y="2570964"/>
        <a:ext cx="292573" cy="276737"/>
      </dsp:txXfrm>
    </dsp:sp>
    <dsp:sp modelId="{1388421D-3C9A-4A51-92D3-E54BA1BFB898}">
      <dsp:nvSpPr>
        <dsp:cNvPr id="0" name=""/>
        <dsp:cNvSpPr/>
      </dsp:nvSpPr>
      <dsp:spPr>
        <a:xfrm>
          <a:off x="5530884" y="2098884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BAN" panose="02000000000000000000" pitchFamily="2" charset="0"/>
              <a:cs typeface="NikoshBAN" pitchFamily="2" charset="0"/>
            </a:rPr>
            <a:t>হাতি</a:t>
          </a:r>
          <a:endParaRPr lang="en-US" sz="2300" kern="1200" dirty="0"/>
        </a:p>
      </dsp:txBody>
      <dsp:txXfrm>
        <a:off x="5709680" y="2277680"/>
        <a:ext cx="863305" cy="863305"/>
      </dsp:txXfrm>
    </dsp:sp>
    <dsp:sp modelId="{242D16CC-A0A7-4FB8-AB4D-480C3719B146}">
      <dsp:nvSpPr>
        <dsp:cNvPr id="0" name=""/>
        <dsp:cNvSpPr/>
      </dsp:nvSpPr>
      <dsp:spPr>
        <a:xfrm rot="2700000">
          <a:off x="4605083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23446" y="3276697"/>
        <a:ext cx="292573" cy="276737"/>
      </dsp:txXfrm>
    </dsp:sp>
    <dsp:sp modelId="{C0139CFD-2E44-4FBE-B68E-1497562ADC94}">
      <dsp:nvSpPr>
        <dsp:cNvPr id="0" name=""/>
        <dsp:cNvSpPr/>
      </dsp:nvSpPr>
      <dsp:spPr>
        <a:xfrm>
          <a:off x="4922447" y="3567781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BAN" panose="02000000000000000000" pitchFamily="2" charset="0"/>
              <a:cs typeface="NikoshBAN" pitchFamily="2" charset="0"/>
            </a:rPr>
            <a:t>গন্ডার</a:t>
          </a:r>
          <a:endParaRPr lang="en-US" sz="2300" kern="1200" dirty="0"/>
        </a:p>
      </dsp:txBody>
      <dsp:txXfrm>
        <a:off x="5101243" y="3746577"/>
        <a:ext cx="863305" cy="863305"/>
      </dsp:txXfrm>
    </dsp:sp>
    <dsp:sp modelId="{323EFBED-47F4-42B6-AFD5-0F17002CA623}">
      <dsp:nvSpPr>
        <dsp:cNvPr id="0" name=""/>
        <dsp:cNvSpPr/>
      </dsp:nvSpPr>
      <dsp:spPr>
        <a:xfrm rot="5400000">
          <a:off x="3855018" y="3539470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17713" y="3569021"/>
        <a:ext cx="292573" cy="276737"/>
      </dsp:txXfrm>
    </dsp:sp>
    <dsp:sp modelId="{D46DCA99-B205-451D-B3C9-C0324B05298E}">
      <dsp:nvSpPr>
        <dsp:cNvPr id="0" name=""/>
        <dsp:cNvSpPr/>
      </dsp:nvSpPr>
      <dsp:spPr>
        <a:xfrm>
          <a:off x="3453551" y="4176218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শকুন</a:t>
          </a:r>
        </a:p>
      </dsp:txBody>
      <dsp:txXfrm>
        <a:off x="3632347" y="4355014"/>
        <a:ext cx="863305" cy="863305"/>
      </dsp:txXfrm>
    </dsp:sp>
    <dsp:sp modelId="{9A12B590-1E4B-4DDE-8851-758C7DCBF73A}">
      <dsp:nvSpPr>
        <dsp:cNvPr id="0" name=""/>
        <dsp:cNvSpPr/>
      </dsp:nvSpPr>
      <dsp:spPr>
        <a:xfrm rot="8100000">
          <a:off x="3104954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11980" y="3276697"/>
        <a:ext cx="292573" cy="276737"/>
      </dsp:txXfrm>
    </dsp:sp>
    <dsp:sp modelId="{6FC8D9F9-227C-4323-8A7F-F4C3CC939B07}">
      <dsp:nvSpPr>
        <dsp:cNvPr id="0" name=""/>
        <dsp:cNvSpPr/>
      </dsp:nvSpPr>
      <dsp:spPr>
        <a:xfrm>
          <a:off x="1984654" y="3567781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ikoshBAN" panose="02000000000000000000" pitchFamily="2" charset="0"/>
              <a:cs typeface="NikoshBAN" pitchFamily="2" charset="0"/>
            </a:rPr>
            <a:t>চিতা বাঘ</a:t>
          </a:r>
          <a:endParaRPr lang="en-US" sz="2300" kern="1200" dirty="0"/>
        </a:p>
      </dsp:txBody>
      <dsp:txXfrm>
        <a:off x="2163450" y="3746577"/>
        <a:ext cx="863305" cy="863305"/>
      </dsp:txXfrm>
    </dsp:sp>
    <dsp:sp modelId="{7D265488-4EE3-4CFF-A310-19E638F585CA}">
      <dsp:nvSpPr>
        <dsp:cNvPr id="0" name=""/>
        <dsp:cNvSpPr/>
      </dsp:nvSpPr>
      <dsp:spPr>
        <a:xfrm rot="10800000">
          <a:off x="2794267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919656" y="2570964"/>
        <a:ext cx="292573" cy="276737"/>
      </dsp:txXfrm>
    </dsp:sp>
    <dsp:sp modelId="{86DBA292-17DE-416A-A096-974898641810}">
      <dsp:nvSpPr>
        <dsp:cNvPr id="0" name=""/>
        <dsp:cNvSpPr/>
      </dsp:nvSpPr>
      <dsp:spPr>
        <a:xfrm>
          <a:off x="1376217" y="2098884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FF00"/>
              </a:solidFill>
              <a:latin typeface="NikoshBAN" panose="02000000000000000000" pitchFamily="2" charset="0"/>
              <a:cs typeface="NikoshBAN" pitchFamily="2" charset="0"/>
            </a:rPr>
            <a:t>মদনটাক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1555013" y="2277680"/>
        <a:ext cx="863305" cy="863305"/>
      </dsp:txXfrm>
    </dsp:sp>
    <dsp:sp modelId="{111241E3-6FAB-45D9-9549-192F73A2B6F9}">
      <dsp:nvSpPr>
        <dsp:cNvPr id="0" name=""/>
        <dsp:cNvSpPr/>
      </dsp:nvSpPr>
      <dsp:spPr>
        <a:xfrm rot="13500000">
          <a:off x="3104954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11980" y="1865231"/>
        <a:ext cx="292573" cy="276737"/>
      </dsp:txXfrm>
    </dsp:sp>
    <dsp:sp modelId="{E6F0463B-57C8-4537-83CF-67F2791EE3ED}">
      <dsp:nvSpPr>
        <dsp:cNvPr id="0" name=""/>
        <dsp:cNvSpPr/>
      </dsp:nvSpPr>
      <dsp:spPr>
        <a:xfrm>
          <a:off x="1984654" y="629988"/>
          <a:ext cx="1220897" cy="1220897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NikoshBAN" panose="02000000000000000000" pitchFamily="2" charset="0"/>
              <a:cs typeface="NikoshBAN" pitchFamily="2" charset="0"/>
            </a:rPr>
            <a:t>ওলবাঘ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163450" y="808784"/>
        <a:ext cx="863305" cy="863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A656-133A-47B8-AE6D-66807D4DA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1C7C-71B6-41EE-9A45-9A78E042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4F82-D3F0-40A9-BE02-2A6FDE3E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752E-22C7-48C1-9985-D893B879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8DCB6-1E66-4CEA-BA91-5D2BC199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6B91F-A1C1-4A40-BBB9-5AE16C11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89203-DBFD-485C-AB79-B22A7E435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F4B4-174F-499C-A583-454AFF3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AEEFA-598C-48B9-A8A5-D28F6B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5BF01-8AA3-4DFF-9A69-97D42AE0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CEEEB-C300-4A76-84D5-1D650B751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582F7-2F44-4D62-8887-829246E63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7036-8FAC-4C34-9A56-43CE492C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764E-38CB-4E81-951C-ABD06172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FCF9-3588-40AE-A4F7-B2E6E273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CEAC-0359-405C-ADF9-87AB35AC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223-8347-4BED-AA94-4663BE04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5042-4DC9-48C2-ABFB-95AE6158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A30C-D357-41E5-BC51-35322D3D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FAA09-EF57-4DE0-9F42-31998266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B3B5-7C57-4D4B-8F46-1C63D63B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88681-D856-4CE7-8FC2-D1491A9D8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AD9C1-0751-4786-97EC-552EDD6C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E00B7-AA39-4731-B038-6D37FB4D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A7C0-AD46-4999-A291-1B261039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34D7-D875-4210-A762-FCD7043B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274C-A080-4CB4-AFC5-75EE2E19A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88D7E-F6B6-4AF7-95CD-C5FF79C1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983EC-8B99-4BD5-9703-AADDE117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FD8C-A992-47F2-9C25-5F73EA26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17740-F919-4600-8F84-54CC7847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E13-1E17-4710-81F3-F324C089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0ED5-69A4-4DCB-B550-7DAA6210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A9F27-7519-4C42-82D9-E85D524D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9BA1A-4AB6-4FD2-B862-7989DFF31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734F0-FDEE-429B-95CA-0EDAE440B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F8039-DD7C-47D3-A44B-873146E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74F32-E38B-4295-86C8-ABA7CA32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94B05-DC84-4390-BED1-A7B7E57E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B707-52B8-4ECC-8440-CCAD091F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DB815-2946-42BE-9418-5279FD8A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C722C-AA13-459C-AF89-D0B6988F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7FAD5-EBB1-4345-AD63-1C399A8F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8D8C5-59F6-4D1B-A1EE-A538A531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B9456-B5C3-48B3-B0C7-88A029D0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A6E61-83CC-485B-AE6B-E3F6E847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C2F-DD84-470F-9A54-98CA2A75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3597-8592-4A95-B167-DDF0AA70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3608D-6A19-4DF1-A5D5-2519EC5AF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8C6ED-61D1-4206-AA8B-A6D1E533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E85C-EFC2-4194-AFF8-933ED8C2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666BC-68F1-4D31-8D9C-2A702FFD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E19E-69D3-48CF-B483-75619ED1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10D1F-4F71-4D8A-A172-6C8B2BE7E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FC02C-4D06-4C17-B8E8-F9689B832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0FA27-550E-472A-8FD0-C1AE0A27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C928F-4B2F-43F1-8927-67AB785018F9}" type="datetimeFigureOut">
              <a:rPr lang="en-US" smtClean="0"/>
              <a:t>14-Aug-21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54E3-13AF-4BD2-BA6F-E81917BE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44C41-0616-4B10-86BB-D92F5B9C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AD5E6-ACB8-4163-8543-75A90F0F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4E17A3-6A05-4B6B-A6F9-9B1A93C09BF3}"/>
              </a:ext>
            </a:extLst>
          </p:cNvPr>
          <p:cNvSpPr txBox="1"/>
          <p:nvPr userDrawn="1"/>
        </p:nvSpPr>
        <p:spPr>
          <a:xfrm>
            <a:off x="10553700" y="6488668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0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"/>
          <a:stretch/>
        </p:blipFill>
        <p:spPr>
          <a:xfrm>
            <a:off x="325676" y="613775"/>
            <a:ext cx="11285951" cy="5538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9319" y="2988684"/>
            <a:ext cx="60786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304688" y="2086828"/>
            <a:ext cx="93191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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চারটি প্রাণীর নাম লিখ?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2108200" y="2936875"/>
            <a:ext cx="81756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7218452" y="3052763"/>
            <a:ext cx="0" cy="15382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146514" y="3059113"/>
            <a:ext cx="0" cy="15319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0260013" y="3052763"/>
            <a:ext cx="0" cy="15382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180138" y="3059113"/>
            <a:ext cx="40846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016125" y="3048000"/>
            <a:ext cx="8159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04433" y="3912466"/>
            <a:ext cx="2259897" cy="61100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127964" y="3940856"/>
            <a:ext cx="2200365" cy="59531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হরিন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54439" y="4924477"/>
            <a:ext cx="2314394" cy="744536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160112" y="4956861"/>
            <a:ext cx="2168217" cy="74453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7118439" y="3048000"/>
            <a:ext cx="0" cy="755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2125662" y="3425825"/>
            <a:ext cx="814070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3054439" y="3048000"/>
            <a:ext cx="0" cy="7556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10150475" y="2610465"/>
            <a:ext cx="0" cy="119318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009775" y="2741199"/>
            <a:ext cx="81407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4B5ADA-4D50-495C-9E3C-0A98EC266883}"/>
              </a:ext>
            </a:extLst>
          </p:cNvPr>
          <p:cNvSpPr/>
          <p:nvPr/>
        </p:nvSpPr>
        <p:spPr>
          <a:xfrm>
            <a:off x="3783973" y="643888"/>
            <a:ext cx="2960713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4" grpId="0" animBg="1"/>
      <p:bldP spid="2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5" y="912789"/>
            <a:ext cx="4572000" cy="2898733"/>
          </a:xfrm>
          <a:prstGeom prst="rect">
            <a:avLst/>
          </a:prstGeom>
        </p:spPr>
      </p:pic>
      <p:sp>
        <p:nvSpPr>
          <p:cNvPr id="4" name="TextBox 21"/>
          <p:cNvSpPr txBox="1"/>
          <p:nvPr/>
        </p:nvSpPr>
        <p:spPr>
          <a:xfrm>
            <a:off x="3143793" y="202798"/>
            <a:ext cx="51888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দেখতো পাচ্ছ?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1202199" y="3875182"/>
            <a:ext cx="22293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2183403" y="4597813"/>
            <a:ext cx="68623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আরো পাওয়া যায় হাতি, গন্ডার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22" y="912790"/>
            <a:ext cx="4368363" cy="2898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21"/>
          <p:cNvSpPr txBox="1"/>
          <p:nvPr/>
        </p:nvSpPr>
        <p:spPr>
          <a:xfrm>
            <a:off x="7669803" y="3872994"/>
            <a:ext cx="22293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628207" y="5296837"/>
            <a:ext cx="108279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বাংলাদেশে সুন্দরবন ছাড়া অন্য কোন কোন জায়গায় হাতি দেখতে পাওয়া যায়?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819796" y="5932565"/>
            <a:ext cx="99727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রাঙামাটি ও বান্দরবানের জঙ্গলেও হাতি দেখতে পাওয়া যায়</a:t>
            </a:r>
          </a:p>
        </p:txBody>
      </p:sp>
    </p:spTree>
    <p:extLst>
      <p:ext uri="{BB962C8B-B14F-4D97-AF65-F5344CB8AC3E}">
        <p14:creationId xmlns:p14="http://schemas.microsoft.com/office/powerpoint/2010/main" val="8967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8" grpId="0" animBg="1"/>
      <p:bldP spid="8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72" y="802301"/>
            <a:ext cx="3828796" cy="271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2" y="616404"/>
            <a:ext cx="3603835" cy="279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72" y="3411739"/>
            <a:ext cx="3647099" cy="229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3" y="3515684"/>
            <a:ext cx="3745020" cy="226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21"/>
          <p:cNvSpPr txBox="1"/>
          <p:nvPr/>
        </p:nvSpPr>
        <p:spPr>
          <a:xfrm>
            <a:off x="4685206" y="3557208"/>
            <a:ext cx="1815460" cy="1161633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 বাঘ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6417929" y="4349009"/>
            <a:ext cx="1811229" cy="116163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 বাঘ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4612498" y="984736"/>
            <a:ext cx="1815460" cy="103935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 টাক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6427958" y="2250106"/>
            <a:ext cx="1811229" cy="116163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3406095" y="147244"/>
            <a:ext cx="51888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প্রাণীগুলোর নাম কি জান?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588866" y="5825511"/>
            <a:ext cx="93191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এই প্রাণীগুলো একসময় সুন্দরবনে ছিল কিন্তু বর্তমানে এগুলো প্রায় বিলুপ্ত হয়ে গেছে</a:t>
            </a:r>
            <a:endParaRPr lang="en-AU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28513" y="9939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1"/>
          <p:cNvSpPr txBox="1"/>
          <p:nvPr/>
        </p:nvSpPr>
        <p:spPr>
          <a:xfrm>
            <a:off x="2821577" y="208476"/>
            <a:ext cx="65418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চলো এক নজরে সুন্দরবনের প্রাণীগুলো দেখি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2DC96-2CA2-4056-A650-A81E7EC3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4F2DC96-2CA2-4056-A650-A81E7EC3C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77948E-3942-4396-AEBF-2A13686E8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377948E-3942-4396-AEBF-2A13686E8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D20FE-A470-4C50-A48E-A2980C426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5ED20FE-A470-4C50-A48E-A2980C426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86230B-0DD9-40B4-B3B8-0D65EFC7E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886230B-0DD9-40B4-B3B8-0D65EFC7E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D04A4-187C-4BEF-AC32-2BBABDA79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F1D04A4-187C-4BEF-AC32-2BBABDA79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F96E45-75F9-4634-AFEC-3A9C8BE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6F96E45-75F9-4634-AFEC-3A9C8BE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88421D-3C9A-4A51-92D3-E54BA1BFB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388421D-3C9A-4A51-92D3-E54BA1BFB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2D16CC-A0A7-4FB8-AB4D-480C3719B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42D16CC-A0A7-4FB8-AB4D-480C3719B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139CFD-2E44-4FBE-B68E-1497562AD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0139CFD-2E44-4FBE-B68E-1497562AD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3EFBED-47F4-42B6-AFD5-0F17002CA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23EFBED-47F4-42B6-AFD5-0F17002CA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DCA99-B205-451D-B3C9-C0324B052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46DCA99-B205-451D-B3C9-C0324B052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2B590-1E4B-4DDE-8851-758C7DCBF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A12B590-1E4B-4DDE-8851-758C7DCBF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C8D9F9-227C-4323-8A7F-F4C3CC939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FC8D9F9-227C-4323-8A7F-F4C3CC939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265488-4EE3-4CFF-A310-19E638F58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7D265488-4EE3-4CFF-A310-19E638F58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BA292-17DE-416A-A096-974898641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6DBA292-17DE-416A-A096-974898641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241E3-6FAB-45D9-9549-192F73A2B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11241E3-6FAB-45D9-9549-192F73A2B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F0463B-57C8-4537-83CF-67F2791EE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E6F0463B-57C8-4537-83CF-67F2791EE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1802283" y="4754580"/>
            <a:ext cx="2542780" cy="732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125" y="264864"/>
            <a:ext cx="5329006" cy="625039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Freeform 3"/>
          <p:cNvSpPr/>
          <p:nvPr/>
        </p:nvSpPr>
        <p:spPr>
          <a:xfrm>
            <a:off x="7227519" y="3930995"/>
            <a:ext cx="1227550" cy="1189972"/>
          </a:xfrm>
          <a:custGeom>
            <a:avLst/>
            <a:gdLst>
              <a:gd name="connsiteX0" fmla="*/ 964504 w 1227550"/>
              <a:gd name="connsiteY0" fmla="*/ 150312 h 1189972"/>
              <a:gd name="connsiteX1" fmla="*/ 964504 w 1227550"/>
              <a:gd name="connsiteY1" fmla="*/ 150312 h 1189972"/>
              <a:gd name="connsiteX2" fmla="*/ 864296 w 1227550"/>
              <a:gd name="connsiteY2" fmla="*/ 100208 h 1189972"/>
              <a:gd name="connsiteX3" fmla="*/ 814192 w 1227550"/>
              <a:gd name="connsiteY3" fmla="*/ 87682 h 1189972"/>
              <a:gd name="connsiteX4" fmla="*/ 764087 w 1227550"/>
              <a:gd name="connsiteY4" fmla="*/ 62630 h 1189972"/>
              <a:gd name="connsiteX5" fmla="*/ 663879 w 1227550"/>
              <a:gd name="connsiteY5" fmla="*/ 37578 h 1189972"/>
              <a:gd name="connsiteX6" fmla="*/ 588723 w 1227550"/>
              <a:gd name="connsiteY6" fmla="*/ 12526 h 1189972"/>
              <a:gd name="connsiteX7" fmla="*/ 363255 w 1227550"/>
              <a:gd name="connsiteY7" fmla="*/ 0 h 1189972"/>
              <a:gd name="connsiteX8" fmla="*/ 162838 w 1227550"/>
              <a:gd name="connsiteY8" fmla="*/ 12526 h 1189972"/>
              <a:gd name="connsiteX9" fmla="*/ 87682 w 1227550"/>
              <a:gd name="connsiteY9" fmla="*/ 37578 h 1189972"/>
              <a:gd name="connsiteX10" fmla="*/ 25052 w 1227550"/>
              <a:gd name="connsiteY10" fmla="*/ 112734 h 1189972"/>
              <a:gd name="connsiteX11" fmla="*/ 12526 w 1227550"/>
              <a:gd name="connsiteY11" fmla="*/ 200416 h 1189972"/>
              <a:gd name="connsiteX12" fmla="*/ 0 w 1227550"/>
              <a:gd name="connsiteY12" fmla="*/ 275572 h 1189972"/>
              <a:gd name="connsiteX13" fmla="*/ 12526 w 1227550"/>
              <a:gd name="connsiteY13" fmla="*/ 688931 h 1189972"/>
              <a:gd name="connsiteX14" fmla="*/ 37578 w 1227550"/>
              <a:gd name="connsiteY14" fmla="*/ 764087 h 1189972"/>
              <a:gd name="connsiteX15" fmla="*/ 125260 w 1227550"/>
              <a:gd name="connsiteY15" fmla="*/ 826717 h 1189972"/>
              <a:gd name="connsiteX16" fmla="*/ 187890 w 1227550"/>
              <a:gd name="connsiteY16" fmla="*/ 926926 h 1189972"/>
              <a:gd name="connsiteX17" fmla="*/ 313150 w 1227550"/>
              <a:gd name="connsiteY17" fmla="*/ 1002082 h 1189972"/>
              <a:gd name="connsiteX18" fmla="*/ 350729 w 1227550"/>
              <a:gd name="connsiteY18" fmla="*/ 1039660 h 1189972"/>
              <a:gd name="connsiteX19" fmla="*/ 438411 w 1227550"/>
              <a:gd name="connsiteY19" fmla="*/ 1089764 h 1189972"/>
              <a:gd name="connsiteX20" fmla="*/ 576197 w 1227550"/>
              <a:gd name="connsiteY20" fmla="*/ 1127342 h 1189972"/>
              <a:gd name="connsiteX21" fmla="*/ 676405 w 1227550"/>
              <a:gd name="connsiteY21" fmla="*/ 1152394 h 1189972"/>
              <a:gd name="connsiteX22" fmla="*/ 713983 w 1227550"/>
              <a:gd name="connsiteY22" fmla="*/ 1164920 h 1189972"/>
              <a:gd name="connsiteX23" fmla="*/ 801666 w 1227550"/>
              <a:gd name="connsiteY23" fmla="*/ 1189972 h 1189972"/>
              <a:gd name="connsiteX24" fmla="*/ 939452 w 1227550"/>
              <a:gd name="connsiteY24" fmla="*/ 1177446 h 1189972"/>
              <a:gd name="connsiteX25" fmla="*/ 977030 w 1227550"/>
              <a:gd name="connsiteY25" fmla="*/ 1139868 h 1189972"/>
              <a:gd name="connsiteX26" fmla="*/ 1077238 w 1227550"/>
              <a:gd name="connsiteY26" fmla="*/ 1052186 h 1189972"/>
              <a:gd name="connsiteX27" fmla="*/ 1114816 w 1227550"/>
              <a:gd name="connsiteY27" fmla="*/ 977030 h 1189972"/>
              <a:gd name="connsiteX28" fmla="*/ 1127342 w 1227550"/>
              <a:gd name="connsiteY28" fmla="*/ 939452 h 1189972"/>
              <a:gd name="connsiteX29" fmla="*/ 1152394 w 1227550"/>
              <a:gd name="connsiteY29" fmla="*/ 889348 h 1189972"/>
              <a:gd name="connsiteX30" fmla="*/ 1189972 w 1227550"/>
              <a:gd name="connsiteY30" fmla="*/ 739035 h 1189972"/>
              <a:gd name="connsiteX31" fmla="*/ 1215024 w 1227550"/>
              <a:gd name="connsiteY31" fmla="*/ 651353 h 1189972"/>
              <a:gd name="connsiteX32" fmla="*/ 1227550 w 1227550"/>
              <a:gd name="connsiteY32" fmla="*/ 601249 h 1189972"/>
              <a:gd name="connsiteX33" fmla="*/ 1215024 w 1227550"/>
              <a:gd name="connsiteY33" fmla="*/ 438411 h 1189972"/>
              <a:gd name="connsiteX34" fmla="*/ 1152394 w 1227550"/>
              <a:gd name="connsiteY34" fmla="*/ 325676 h 1189972"/>
              <a:gd name="connsiteX35" fmla="*/ 1089764 w 1227550"/>
              <a:gd name="connsiteY35" fmla="*/ 237994 h 1189972"/>
              <a:gd name="connsiteX36" fmla="*/ 1014608 w 1227550"/>
              <a:gd name="connsiteY36" fmla="*/ 162838 h 1189972"/>
              <a:gd name="connsiteX37" fmla="*/ 977030 w 1227550"/>
              <a:gd name="connsiteY37" fmla="*/ 150312 h 1189972"/>
              <a:gd name="connsiteX38" fmla="*/ 951978 w 1227550"/>
              <a:gd name="connsiteY38" fmla="*/ 112734 h 1189972"/>
              <a:gd name="connsiteX39" fmla="*/ 1027134 w 1227550"/>
              <a:gd name="connsiteY39" fmla="*/ 100208 h 1189972"/>
              <a:gd name="connsiteX40" fmla="*/ 1077238 w 1227550"/>
              <a:gd name="connsiteY40" fmla="*/ 175364 h 11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27550" h="1189972">
                <a:moveTo>
                  <a:pt x="964504" y="150312"/>
                </a:moveTo>
                <a:lnTo>
                  <a:pt x="964504" y="150312"/>
                </a:lnTo>
                <a:cubicBezTo>
                  <a:pt x="931101" y="133611"/>
                  <a:pt x="898769" y="114572"/>
                  <a:pt x="864296" y="100208"/>
                </a:cubicBezTo>
                <a:cubicBezTo>
                  <a:pt x="848405" y="93587"/>
                  <a:pt x="830311" y="93727"/>
                  <a:pt x="814192" y="87682"/>
                </a:cubicBezTo>
                <a:cubicBezTo>
                  <a:pt x="796708" y="81126"/>
                  <a:pt x="781802" y="68535"/>
                  <a:pt x="764087" y="62630"/>
                </a:cubicBezTo>
                <a:cubicBezTo>
                  <a:pt x="731423" y="51742"/>
                  <a:pt x="696543" y="48466"/>
                  <a:pt x="663879" y="37578"/>
                </a:cubicBezTo>
                <a:cubicBezTo>
                  <a:pt x="638827" y="29227"/>
                  <a:pt x="615089" y="13991"/>
                  <a:pt x="588723" y="12526"/>
                </a:cubicBezTo>
                <a:lnTo>
                  <a:pt x="363255" y="0"/>
                </a:lnTo>
                <a:cubicBezTo>
                  <a:pt x="296449" y="4175"/>
                  <a:pt x="229160" y="3482"/>
                  <a:pt x="162838" y="12526"/>
                </a:cubicBezTo>
                <a:cubicBezTo>
                  <a:pt x="136673" y="16094"/>
                  <a:pt x="87682" y="37578"/>
                  <a:pt x="87682" y="37578"/>
                </a:cubicBezTo>
                <a:cubicBezTo>
                  <a:pt x="71706" y="53554"/>
                  <a:pt x="32526" y="87821"/>
                  <a:pt x="25052" y="112734"/>
                </a:cubicBezTo>
                <a:cubicBezTo>
                  <a:pt x="16568" y="141013"/>
                  <a:pt x="17015" y="171235"/>
                  <a:pt x="12526" y="200416"/>
                </a:cubicBezTo>
                <a:cubicBezTo>
                  <a:pt x="8664" y="225518"/>
                  <a:pt x="4175" y="250520"/>
                  <a:pt x="0" y="275572"/>
                </a:cubicBezTo>
                <a:cubicBezTo>
                  <a:pt x="4175" y="413358"/>
                  <a:pt x="1953" y="551487"/>
                  <a:pt x="12526" y="688931"/>
                </a:cubicBezTo>
                <a:cubicBezTo>
                  <a:pt x="14551" y="715260"/>
                  <a:pt x="16452" y="748243"/>
                  <a:pt x="37578" y="764087"/>
                </a:cubicBezTo>
                <a:cubicBezTo>
                  <a:pt x="99726" y="810698"/>
                  <a:pt x="70312" y="790085"/>
                  <a:pt x="125260" y="826717"/>
                </a:cubicBezTo>
                <a:cubicBezTo>
                  <a:pt x="142196" y="860589"/>
                  <a:pt x="158620" y="900908"/>
                  <a:pt x="187890" y="926926"/>
                </a:cubicBezTo>
                <a:cubicBezTo>
                  <a:pt x="315592" y="1040439"/>
                  <a:pt x="213163" y="930664"/>
                  <a:pt x="313150" y="1002082"/>
                </a:cubicBezTo>
                <a:cubicBezTo>
                  <a:pt x="327565" y="1012378"/>
                  <a:pt x="337120" y="1028319"/>
                  <a:pt x="350729" y="1039660"/>
                </a:cubicBezTo>
                <a:cubicBezTo>
                  <a:pt x="372929" y="1058160"/>
                  <a:pt x="413187" y="1078954"/>
                  <a:pt x="438411" y="1089764"/>
                </a:cubicBezTo>
                <a:cubicBezTo>
                  <a:pt x="476334" y="1106017"/>
                  <a:pt x="547458" y="1117762"/>
                  <a:pt x="576197" y="1127342"/>
                </a:cubicBezTo>
                <a:cubicBezTo>
                  <a:pt x="662095" y="1155975"/>
                  <a:pt x="555482" y="1122163"/>
                  <a:pt x="676405" y="1152394"/>
                </a:cubicBezTo>
                <a:cubicBezTo>
                  <a:pt x="689214" y="1155596"/>
                  <a:pt x="701287" y="1161293"/>
                  <a:pt x="713983" y="1164920"/>
                </a:cubicBezTo>
                <a:cubicBezTo>
                  <a:pt x="824091" y="1196379"/>
                  <a:pt x="711558" y="1159937"/>
                  <a:pt x="801666" y="1189972"/>
                </a:cubicBezTo>
                <a:cubicBezTo>
                  <a:pt x="847595" y="1185797"/>
                  <a:pt x="895108" y="1190116"/>
                  <a:pt x="939452" y="1177446"/>
                </a:cubicBezTo>
                <a:cubicBezTo>
                  <a:pt x="956485" y="1172579"/>
                  <a:pt x="963699" y="1151533"/>
                  <a:pt x="977030" y="1139868"/>
                </a:cubicBezTo>
                <a:cubicBezTo>
                  <a:pt x="1099370" y="1032820"/>
                  <a:pt x="990357" y="1139067"/>
                  <a:pt x="1077238" y="1052186"/>
                </a:cubicBezTo>
                <a:cubicBezTo>
                  <a:pt x="1108722" y="957733"/>
                  <a:pt x="1066252" y="1074158"/>
                  <a:pt x="1114816" y="977030"/>
                </a:cubicBezTo>
                <a:cubicBezTo>
                  <a:pt x="1120721" y="965220"/>
                  <a:pt x="1122141" y="951588"/>
                  <a:pt x="1127342" y="939452"/>
                </a:cubicBezTo>
                <a:cubicBezTo>
                  <a:pt x="1134698" y="922289"/>
                  <a:pt x="1145459" y="906685"/>
                  <a:pt x="1152394" y="889348"/>
                </a:cubicBezTo>
                <a:cubicBezTo>
                  <a:pt x="1185876" y="805643"/>
                  <a:pt x="1172722" y="825287"/>
                  <a:pt x="1189972" y="739035"/>
                </a:cubicBezTo>
                <a:cubicBezTo>
                  <a:pt x="1203025" y="673771"/>
                  <a:pt x="1199106" y="707066"/>
                  <a:pt x="1215024" y="651353"/>
                </a:cubicBezTo>
                <a:cubicBezTo>
                  <a:pt x="1219753" y="634800"/>
                  <a:pt x="1223375" y="617950"/>
                  <a:pt x="1227550" y="601249"/>
                </a:cubicBezTo>
                <a:cubicBezTo>
                  <a:pt x="1223375" y="546970"/>
                  <a:pt x="1221776" y="492430"/>
                  <a:pt x="1215024" y="438411"/>
                </a:cubicBezTo>
                <a:cubicBezTo>
                  <a:pt x="1209936" y="397709"/>
                  <a:pt x="1171148" y="353807"/>
                  <a:pt x="1152394" y="325676"/>
                </a:cubicBezTo>
                <a:cubicBezTo>
                  <a:pt x="1134969" y="299538"/>
                  <a:pt x="1109739" y="260189"/>
                  <a:pt x="1089764" y="237994"/>
                </a:cubicBezTo>
                <a:cubicBezTo>
                  <a:pt x="1066063" y="211660"/>
                  <a:pt x="1048219" y="174042"/>
                  <a:pt x="1014608" y="162838"/>
                </a:cubicBezTo>
                <a:lnTo>
                  <a:pt x="977030" y="150312"/>
                </a:lnTo>
                <a:cubicBezTo>
                  <a:pt x="968679" y="137786"/>
                  <a:pt x="945245" y="126199"/>
                  <a:pt x="951978" y="112734"/>
                </a:cubicBezTo>
                <a:cubicBezTo>
                  <a:pt x="959254" y="98183"/>
                  <a:pt x="1009571" y="100208"/>
                  <a:pt x="1027134" y="100208"/>
                </a:cubicBezTo>
                <a:lnTo>
                  <a:pt x="1077238" y="175364"/>
                </a:lnTo>
              </a:path>
            </a:pathLst>
          </a:custGeom>
          <a:noFill/>
          <a:ln w="571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1"/>
          <p:cNvSpPr txBox="1"/>
          <p:nvPr/>
        </p:nvSpPr>
        <p:spPr>
          <a:xfrm>
            <a:off x="318053" y="1089275"/>
            <a:ext cx="56863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1319154" y="2730666"/>
            <a:ext cx="381662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921" y="442897"/>
            <a:ext cx="731090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যুক্তবর্ণ ভেঙে লিখ এবং একটি করে শব্দ তৈরী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3343" y="1398211"/>
            <a:ext cx="184986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গন্ডার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3343" y="2622333"/>
            <a:ext cx="2024043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ক্যাঙ্গারু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3245" y="3908651"/>
            <a:ext cx="193808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সুন্দরবন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2916" y="1398210"/>
            <a:ext cx="664278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014" y="2597940"/>
            <a:ext cx="664279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450" y="3979630"/>
            <a:ext cx="608519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8106" y="1459766"/>
            <a:ext cx="6634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6051" y="1457070"/>
            <a:ext cx="6634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ড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8106" y="2714665"/>
            <a:ext cx="66341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ঙ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8106" y="3979630"/>
            <a:ext cx="64179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0345" y="2714664"/>
            <a:ext cx="66341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67671" y="3979630"/>
            <a:ext cx="64179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0385" y="5100709"/>
            <a:ext cx="1938080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=সম্ভার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026" y="5096152"/>
            <a:ext cx="608519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ম্ভ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5246" y="5171688"/>
            <a:ext cx="64179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5246" y="5171687"/>
            <a:ext cx="64179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ভ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C9C8E-A0AE-4253-8E66-1CD37F09B219}"/>
              </a:ext>
            </a:extLst>
          </p:cNvPr>
          <p:cNvSpPr/>
          <p:nvPr/>
        </p:nvSpPr>
        <p:spPr>
          <a:xfrm>
            <a:off x="8913608" y="406731"/>
            <a:ext cx="2960713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208 L 0.09492 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297 -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44 -0.001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9245 -0.00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9375 -0.000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0612 -0.004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9375 -0.000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0612 -0.0048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2" grpId="0" animBg="1"/>
      <p:bldP spid="22" grpId="1" animBg="1"/>
      <p:bldP spid="23" grpId="0" animBg="1"/>
      <p:bldP spid="23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3558" y="294376"/>
            <a:ext cx="745889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তোমাদের পাঠ্য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10-11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খোল এবং নীরবে পড়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" y="1831769"/>
            <a:ext cx="3553894" cy="43608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89" y="1999494"/>
            <a:ext cx="3478780" cy="4193129"/>
          </a:xfrm>
          <a:prstGeom prst="rect">
            <a:avLst/>
          </a:prstGeom>
        </p:spPr>
      </p:pic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3958" y="2522885"/>
            <a:ext cx="3498593" cy="2401812"/>
          </a:xfrm>
          <a:prstGeom prst="rect">
            <a:avLst/>
          </a:prstGeom>
          <a:ln w="38100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02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0087" y="333165"/>
            <a:ext cx="2960713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6336" y="3674378"/>
            <a:ext cx="8588154" cy="9316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আগে ছিল কিন্তু এখন কোন কোন প্রাণী সুন্দরবনে দেখা যায় না?</a:t>
            </a: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648" y="2570528"/>
            <a:ext cx="8589928" cy="9102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রয়েল বেঙল টাইগার কোথায় পাওয়া যায়?               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4649" y="4799610"/>
            <a:ext cx="8588078" cy="9331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বাংলাদেশের কোন জেলায় হাতি পাওয়া যায়?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0814" y="1364624"/>
            <a:ext cx="8551912" cy="1023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ক্যাঙ্গারুর সঙ্গে কোন দেশের নাম জড়িয়ে আছে? </a:t>
            </a: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737" y="460853"/>
            <a:ext cx="7358114" cy="1752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</a:t>
            </a:r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2"/>
          <a:stretch/>
        </p:blipFill>
        <p:spPr>
          <a:xfrm>
            <a:off x="5847008" y="0"/>
            <a:ext cx="633640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418"/>
          <a:stretch/>
        </p:blipFill>
        <p:spPr>
          <a:xfrm>
            <a:off x="-1" y="0"/>
            <a:ext cx="5847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D21DCB4-A1D1-408D-B23E-CB85A3654549}"/>
              </a:ext>
            </a:extLst>
          </p:cNvPr>
          <p:cNvGrpSpPr/>
          <p:nvPr/>
        </p:nvGrpSpPr>
        <p:grpSpPr>
          <a:xfrm flipH="1">
            <a:off x="3875570" y="2811571"/>
            <a:ext cx="1228608" cy="1211132"/>
            <a:chOff x="5882055" y="4366710"/>
            <a:chExt cx="1228608" cy="12111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94FB8-E04F-4392-A5D3-FCEA6FDB839A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1CA6049C-015F-4616-B4A3-69CE3E484ACC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51663-0A52-40A9-AB26-C0C8ACC1B5F3}"/>
              </a:ext>
            </a:extLst>
          </p:cNvPr>
          <p:cNvSpPr/>
          <p:nvPr/>
        </p:nvSpPr>
        <p:spPr>
          <a:xfrm>
            <a:off x="8236387" y="0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29D13-8760-414A-9A7B-77AAC50FB0D6}"/>
              </a:ext>
            </a:extLst>
          </p:cNvPr>
          <p:cNvCxnSpPr>
            <a:cxnSpLocks/>
          </p:cNvCxnSpPr>
          <p:nvPr/>
        </p:nvCxnSpPr>
        <p:spPr>
          <a:xfrm flipV="1">
            <a:off x="2426167" y="5074322"/>
            <a:ext cx="5990700" cy="953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C82CD9-9DCE-4615-BF1C-9B3EAE258F8D}"/>
              </a:ext>
            </a:extLst>
          </p:cNvPr>
          <p:cNvSpPr/>
          <p:nvPr/>
        </p:nvSpPr>
        <p:spPr>
          <a:xfrm>
            <a:off x="2367595" y="4914677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76D775-B71F-4CD2-AF05-87610699B5A6}"/>
              </a:ext>
            </a:extLst>
          </p:cNvPr>
          <p:cNvSpPr/>
          <p:nvPr/>
        </p:nvSpPr>
        <p:spPr>
          <a:xfrm>
            <a:off x="8270875" y="4921650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0039D-5295-4FEB-B8A0-0746777E9D26}"/>
              </a:ext>
            </a:extLst>
          </p:cNvPr>
          <p:cNvSpPr/>
          <p:nvPr/>
        </p:nvSpPr>
        <p:spPr>
          <a:xfrm>
            <a:off x="5247170" y="2056705"/>
            <a:ext cx="63363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বদলকোট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নোয়াখালী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0" i="0" dirty="0">
                <a:effectLst/>
                <a:latin typeface="SolaimanLipi" panose="03000600000000000000" pitchFamily="66" charset="0"/>
              </a:rPr>
              <a:t>mohonkhan84@yahoo.com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3ABA79-B928-4D78-8AC8-C444D8912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44" y="1637980"/>
            <a:ext cx="2580861" cy="2591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920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610" y="2459504"/>
            <a:ext cx="5123012" cy="1938992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34950"/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৫ম</a:t>
            </a:r>
          </a:p>
          <a:p>
            <a:pPr marL="234950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বাংলা</a:t>
            </a:r>
          </a:p>
          <a:p>
            <a:pPr marL="234950"/>
            <a:r>
              <a:rPr lang="en-AU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AU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-10-11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064713" y="324513"/>
            <a:ext cx="3876787" cy="12940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36" y="1563079"/>
            <a:ext cx="3109915" cy="40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45227" y="431440"/>
            <a:ext cx="7277100" cy="198568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34950" algn="ctr"/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AU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5418" y="2795021"/>
            <a:ext cx="5336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4950"/>
            <a:r>
              <a:rPr lang="en-AU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34" y="3985466"/>
            <a:ext cx="3310057" cy="20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4154041" y="366290"/>
            <a:ext cx="4679323" cy="707886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46" y="1076639"/>
            <a:ext cx="2932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7429" y="4052633"/>
            <a:ext cx="11718406" cy="945253"/>
            <a:chOff x="-312130" y="3706759"/>
            <a:chExt cx="8900482" cy="657636"/>
          </a:xfrm>
        </p:grpSpPr>
        <p:sp>
          <p:nvSpPr>
            <p:cNvPr id="6" name="Rounded Rectangle 5"/>
            <p:cNvSpPr/>
            <p:nvPr/>
          </p:nvSpPr>
          <p:spPr>
            <a:xfrm>
              <a:off x="706481" y="3716244"/>
              <a:ext cx="7881871" cy="64815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পাঠ্যপুস্তকের পাঠ শ্রবণযোগ্য  স্পষ্ট স্বরে  ও প্রমিত উচ্চারণে সাবলীলভাবে পড়তে পারবে।</a:t>
              </a:r>
            </a:p>
            <a:p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-312130" y="3706759"/>
              <a:ext cx="1005089" cy="656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</a:p>
            <a:p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.১.১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308" y="2962420"/>
            <a:ext cx="11731285" cy="910240"/>
            <a:chOff x="-222197" y="2689979"/>
            <a:chExt cx="8886760" cy="595972"/>
          </a:xfrm>
        </p:grpSpPr>
        <p:sp>
          <p:nvSpPr>
            <p:cNvPr id="9" name="Rounded Rectangle 8"/>
            <p:cNvSpPr/>
            <p:nvPr/>
          </p:nvSpPr>
          <p:spPr>
            <a:xfrm>
              <a:off x="782693" y="2689979"/>
              <a:ext cx="7881870" cy="59597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 প্রাকৃতিক বৈশিষ্ট্য সম্পর্কে বলতে পারবে।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-222197" y="2689980"/>
              <a:ext cx="1004889" cy="59597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2.7.1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7424" y="5166128"/>
            <a:ext cx="11692654" cy="933172"/>
            <a:chOff x="-172769" y="2992061"/>
            <a:chExt cx="8992926" cy="78226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819009" y="2992066"/>
              <a:ext cx="8001148" cy="782261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যুক্তবর্ণ ব্যবহার করে নতুন নতুন শব্দ লিখতে পারবে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-172769" y="2992061"/>
              <a:ext cx="1004895" cy="782261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</a:p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1.4.2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4698" y="1743730"/>
            <a:ext cx="11694017" cy="1035855"/>
            <a:chOff x="-19392" y="-1246860"/>
            <a:chExt cx="8900483" cy="768485"/>
          </a:xfrm>
        </p:grpSpPr>
        <p:sp>
          <p:nvSpPr>
            <p:cNvPr id="15" name="Rounded Rectangle 14"/>
            <p:cNvSpPr/>
            <p:nvPr/>
          </p:nvSpPr>
          <p:spPr>
            <a:xfrm>
              <a:off x="999220" y="-1237376"/>
              <a:ext cx="7881871" cy="75899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শুদ্ধ উচ্চারণে প্রশ্ন করতে ও উত্তর দিতে পারবে।</a:t>
              </a:r>
            </a:p>
            <a:p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-19392" y="-1246860"/>
              <a:ext cx="1005089" cy="7684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শোনা</a:t>
              </a:r>
            </a:p>
            <a:p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.3.6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38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4" y="1103546"/>
            <a:ext cx="4281015" cy="2903063"/>
          </a:xfrm>
          <a:prstGeom prst="rect">
            <a:avLst/>
          </a:prstGeom>
        </p:spPr>
      </p:pic>
      <p:sp>
        <p:nvSpPr>
          <p:cNvPr id="3" name="TextBox 21"/>
          <p:cNvSpPr txBox="1"/>
          <p:nvPr/>
        </p:nvSpPr>
        <p:spPr>
          <a:xfrm>
            <a:off x="2129184" y="294776"/>
            <a:ext cx="51888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প্রাণী দুটির নাম কি বলতে পার?</a:t>
            </a:r>
          </a:p>
        </p:txBody>
      </p:sp>
      <p:sp>
        <p:nvSpPr>
          <p:cNvPr id="4" name="TextBox 21"/>
          <p:cNvSpPr txBox="1"/>
          <p:nvPr/>
        </p:nvSpPr>
        <p:spPr>
          <a:xfrm>
            <a:off x="1014485" y="4168192"/>
            <a:ext cx="22293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51" y="1164552"/>
            <a:ext cx="4380412" cy="3003640"/>
          </a:xfrm>
          <a:prstGeom prst="rect">
            <a:avLst/>
          </a:prstGeom>
        </p:spPr>
      </p:pic>
      <p:sp>
        <p:nvSpPr>
          <p:cNvPr id="6" name="TextBox 21"/>
          <p:cNvSpPr txBox="1"/>
          <p:nvPr/>
        </p:nvSpPr>
        <p:spPr>
          <a:xfrm>
            <a:off x="8074148" y="4356937"/>
            <a:ext cx="256326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452788" y="5056744"/>
            <a:ext cx="51888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 কোথায় পাওয়া যায়?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1892357" y="5803283"/>
            <a:ext cx="23097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অষ্ট্রেলিয়া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6692824" y="5108936"/>
            <a:ext cx="51888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 কোথায় পাওয়া যায়?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8182497" y="5842949"/>
            <a:ext cx="23097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</a:p>
        </p:txBody>
      </p:sp>
    </p:spTree>
    <p:extLst>
      <p:ext uri="{BB962C8B-B14F-4D97-AF65-F5344CB8AC3E}">
        <p14:creationId xmlns:p14="http://schemas.microsoft.com/office/powerpoint/2010/main" val="4550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2455461" y="331140"/>
            <a:ext cx="68717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প্রাণীটিকে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তোমরা চিনতে পারছো?</a:t>
            </a:r>
          </a:p>
        </p:txBody>
      </p:sp>
      <p:sp>
        <p:nvSpPr>
          <p:cNvPr id="5" name="TextBox 21"/>
          <p:cNvSpPr txBox="1"/>
          <p:nvPr/>
        </p:nvSpPr>
        <p:spPr>
          <a:xfrm>
            <a:off x="4762591" y="4029115"/>
            <a:ext cx="35314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75354" y="4884686"/>
            <a:ext cx="6836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পাওয়া যায়?</a:t>
            </a:r>
          </a:p>
        </p:txBody>
      </p:sp>
      <p:sp>
        <p:nvSpPr>
          <p:cNvPr id="8" name="TextBox 21"/>
          <p:cNvSpPr txBox="1"/>
          <p:nvPr/>
        </p:nvSpPr>
        <p:spPr>
          <a:xfrm>
            <a:off x="8613913" y="4675446"/>
            <a:ext cx="29383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349018" y="5575772"/>
            <a:ext cx="53035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কোথায় অবস্থিত?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8541132" y="5575772"/>
            <a:ext cx="28424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14" y="1022226"/>
            <a:ext cx="4088381" cy="28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6" y="327622"/>
            <a:ext cx="4413754" cy="3183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87" y="327622"/>
            <a:ext cx="4958621" cy="3193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21"/>
          <p:cNvSpPr txBox="1"/>
          <p:nvPr/>
        </p:nvSpPr>
        <p:spPr>
          <a:xfrm>
            <a:off x="875186" y="4535525"/>
            <a:ext cx="1045822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বাঘকে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80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7" y="1148481"/>
            <a:ext cx="4455679" cy="244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1"/>
          <p:cNvSpPr txBox="1"/>
          <p:nvPr/>
        </p:nvSpPr>
        <p:spPr>
          <a:xfrm>
            <a:off x="5091694" y="1843607"/>
            <a:ext cx="2222585" cy="128391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844245" y="4037693"/>
            <a:ext cx="10456226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কোনোটার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কোনোটার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AU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96" y="1137210"/>
            <a:ext cx="4464204" cy="245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21"/>
          <p:cNvSpPr txBox="1"/>
          <p:nvPr/>
        </p:nvSpPr>
        <p:spPr>
          <a:xfrm>
            <a:off x="3572111" y="287100"/>
            <a:ext cx="52617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প্রাণীটির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AU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375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NorpatiGPS</dc:creator>
  <cp:lastModifiedBy>Saiful Islam</cp:lastModifiedBy>
  <cp:revision>47</cp:revision>
  <dcterms:created xsi:type="dcterms:W3CDTF">2021-07-27T16:08:33Z</dcterms:created>
  <dcterms:modified xsi:type="dcterms:W3CDTF">2021-08-14T09:42:08Z</dcterms:modified>
</cp:coreProperties>
</file>