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9761-2569-4359-8413-BC4900FDC57A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511B-1995-4267-B628-77E20952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3777-DF0A-4697-99F4-1E91290914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3777-DF0A-4697-99F4-1E91290914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3777-DF0A-4697-99F4-1E91290914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3777-DF0A-4697-99F4-1E91290914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656-133A-47B8-AE6D-66807D4D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1C7C-71B6-41EE-9A45-9A78E042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4F82-D3F0-40A9-BE02-2A6FDE3E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752E-22C7-48C1-9985-D893B879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8DCB6-1E66-4CEA-BA91-5D2BC199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B91F-A1C1-4A40-BBB9-5AE16C11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89203-DBFD-485C-AB79-B22A7E435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F4B4-174F-499C-A583-454AFF3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AEEFA-598C-48B9-A8A5-D28F6B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5BF01-8AA3-4DFF-9A69-97D42AE0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CEEEB-C300-4A76-84D5-1D650B751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582F7-2F44-4D62-8887-829246E63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7036-8FAC-4C34-9A56-43CE492C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764E-38CB-4E81-951C-ABD06172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FCF9-3588-40AE-A4F7-B2E6E273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CEAC-0359-405C-ADF9-87AB35AC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223-8347-4BED-AA94-4663BE04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5042-4DC9-48C2-ABFB-95AE6158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A30C-D357-41E5-BC51-35322D3D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FAA09-EF57-4DE0-9F42-31998266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B3B5-7C57-4D4B-8F46-1C63D63B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88681-D856-4CE7-8FC2-D1491A9D8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AD9C1-0751-4786-97EC-552EDD6C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E00B7-AA39-4731-B038-6D37FB4D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A7C0-AD46-4999-A291-1B261039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34D7-D875-4210-A762-FCD7043B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274C-A080-4CB4-AFC5-75EE2E19A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88D7E-F6B6-4AF7-95CD-C5FF79C1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983EC-8B99-4BD5-9703-AADDE117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FD8C-A992-47F2-9C25-5F73EA26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17740-F919-4600-8F84-54CC7847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E13-1E17-4710-81F3-F324C089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0ED5-69A4-4DCB-B550-7DAA6210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A9F27-7519-4C42-82D9-E85D524D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9BA1A-4AB6-4FD2-B862-7989DFF31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734F0-FDEE-429B-95CA-0EDAE440B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F8039-DD7C-47D3-A44B-873146E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74F32-E38B-4295-86C8-ABA7CA32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94B05-DC84-4390-BED1-A7B7E57E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B707-52B8-4ECC-8440-CCAD091F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DB815-2946-42BE-9418-5279FD8A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C722C-AA13-459C-AF89-D0B6988F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7FAD5-EBB1-4345-AD63-1C399A8F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8D8C5-59F6-4D1B-A1EE-A538A531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B9456-B5C3-48B3-B0C7-88A029D0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6E61-83CC-485B-AE6B-E3F6E847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C2F-DD84-470F-9A54-98CA2A75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3597-8592-4A95-B167-DDF0AA70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3608D-6A19-4DF1-A5D5-2519EC5AF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8C6ED-61D1-4206-AA8B-A6D1E533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E85C-EFC2-4194-AFF8-933ED8C2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666BC-68F1-4D31-8D9C-2A702FFD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E19E-69D3-48CF-B483-75619ED1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10D1F-4F71-4D8A-A172-6C8B2BE7E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FC02C-4D06-4C17-B8E8-F9689B832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0FA27-550E-472A-8FD0-C1AE0A27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54E3-13AF-4BD2-BA6F-E81917BE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44C41-0616-4B10-86BB-D92F5B9C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B22E9E-5F23-4089-AE06-8920E01E0236}"/>
              </a:ext>
            </a:extLst>
          </p:cNvPr>
          <p:cNvSpPr txBox="1"/>
          <p:nvPr userDrawn="1"/>
        </p:nvSpPr>
        <p:spPr>
          <a:xfrm>
            <a:off x="10414000" y="6488668"/>
            <a:ext cx="177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0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520" y="381001"/>
            <a:ext cx="7589520" cy="9787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অভিনন্দন 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73531"/>
            <a:ext cx="7650480" cy="4781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1284744"/>
            <a:ext cx="5760720" cy="2308324"/>
          </a:xfrm>
          <a:prstGeom prst="rect">
            <a:avLst/>
          </a:prstGeom>
          <a:solidFill>
            <a:srgbClr val="10C4F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টিয়াঃ টিয়া সবুজ রঙের পাখি। সবুজ তার ডানা ও লম্বা লেজ। বাঁকানো ঠোঁট টুকটুকে লাল আর খুব শক্ত । গলায় আছে লাল ও কালো রঙের দাগ । তারা ঝাঁক বেঁধে চলে । টিয়াও পোষ মানে । মানুষের শেখানো কথা চমৎকার করে বলতে পারে।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40" y="297360"/>
            <a:ext cx="557784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u="sng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D:\জীবন্ত ছবি ও বর্ডার ফ্রেম\New folder\10409427_277594342419836_696847018732670480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264" y="1295400"/>
            <a:ext cx="4059936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extBox 5"/>
          <p:cNvSpPr txBox="1"/>
          <p:nvPr/>
        </p:nvSpPr>
        <p:spPr>
          <a:xfrm>
            <a:off x="1158240" y="4069080"/>
            <a:ext cx="4480560" cy="683264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টিয়া পাখির  রঙ কী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760" y="4191000"/>
            <a:ext cx="4297680" cy="683264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টিয়া পাখির রঙ সবুজ 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240" y="4879539"/>
            <a:ext cx="4480560" cy="1274195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কোন পাখি মানুষের শেখানো কথা বলতে পারে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760" y="5130226"/>
            <a:ext cx="4480560" cy="683264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টিয়া পাখি বলতে পারে 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240" y="6184416"/>
            <a:ext cx="4480560" cy="609398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টিয়া পাখির ঠোট কী রঙের হয়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1760" y="6019800"/>
            <a:ext cx="4663440" cy="609398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ঠোঁট টুকটুকে লাল আর শক্ত হয়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82714"/>
            <a:ext cx="530352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520" y="1066800"/>
            <a:ext cx="8229600" cy="1126462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কাক, কোকিল, বুলবুলি , ময়না ও টিয়ার  আকৃতির  বর্ণনা দিয়ে একটি ছক তৈরী কর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15056" y="5410200"/>
            <a:ext cx="6455665" cy="1143000"/>
            <a:chOff x="1478279" y="1981200"/>
            <a:chExt cx="5379721" cy="1143000"/>
          </a:xfrm>
          <a:solidFill>
            <a:srgbClr val="00CCFF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1478279" y="1981200"/>
              <a:ext cx="5379721" cy="1143000"/>
              <a:chOff x="1478279" y="3124200"/>
              <a:chExt cx="5379721" cy="1143000"/>
            </a:xfrm>
            <a:grpFill/>
          </p:grpSpPr>
          <p:sp>
            <p:nvSpPr>
              <p:cNvPr id="4" name="Flowchart: Predefined Process 3"/>
              <p:cNvSpPr/>
              <p:nvPr/>
            </p:nvSpPr>
            <p:spPr>
              <a:xfrm>
                <a:off x="1524000" y="3124200"/>
                <a:ext cx="5334000" cy="76200"/>
              </a:xfrm>
              <a:prstGeom prst="flowChartPredefined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5" name="Flowchart: Predefined Process 4"/>
              <p:cNvSpPr/>
              <p:nvPr/>
            </p:nvSpPr>
            <p:spPr>
              <a:xfrm>
                <a:off x="1524000" y="3657600"/>
                <a:ext cx="5334000" cy="76200"/>
              </a:xfrm>
              <a:prstGeom prst="flowChartPredefined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6" name="Flowchart: Predefined Process 5"/>
              <p:cNvSpPr/>
              <p:nvPr/>
            </p:nvSpPr>
            <p:spPr>
              <a:xfrm>
                <a:off x="1524000" y="4191000"/>
                <a:ext cx="5334000" cy="76200"/>
              </a:xfrm>
              <a:prstGeom prst="flowChartPredefined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7" name="Flowchart: Predefined Process 6"/>
              <p:cNvSpPr/>
              <p:nvPr/>
            </p:nvSpPr>
            <p:spPr>
              <a:xfrm flipH="1">
                <a:off x="1478279" y="3124200"/>
                <a:ext cx="45720" cy="1143000"/>
              </a:xfrm>
              <a:prstGeom prst="flowChartPredefined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9" name="Flowchart: Predefined Process 8"/>
              <p:cNvSpPr/>
              <p:nvPr/>
            </p:nvSpPr>
            <p:spPr>
              <a:xfrm flipH="1">
                <a:off x="6812281" y="3124200"/>
                <a:ext cx="45719" cy="1143000"/>
              </a:xfrm>
              <a:prstGeom prst="flowChartPredefined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0" name="Flowchart: Predefined Process 9"/>
              <p:cNvSpPr/>
              <p:nvPr/>
            </p:nvSpPr>
            <p:spPr>
              <a:xfrm>
                <a:off x="3505200" y="3124200"/>
                <a:ext cx="45719" cy="1143000"/>
              </a:xfrm>
              <a:prstGeom prst="flowChartPredefined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24000" y="1981200"/>
              <a:ext cx="2057400" cy="683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840" dirty="0">
                  <a:latin typeface="NikoshBAN" pitchFamily="2" charset="0"/>
                  <a:cs typeface="NikoshBAN" pitchFamily="2" charset="0"/>
                </a:rPr>
                <a:t>পাখির নাম </a:t>
              </a:r>
              <a:endParaRPr lang="en-US" sz="384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400" y="1981200"/>
              <a:ext cx="3276600" cy="6832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840" dirty="0">
                  <a:latin typeface="NikoshBAN" pitchFamily="2" charset="0"/>
                  <a:cs typeface="NikoshBAN" pitchFamily="2" charset="0"/>
                </a:rPr>
                <a:t>আকৃতির বর্ণনা </a:t>
              </a:r>
              <a:endParaRPr lang="en-US" sz="384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42" name="Picture 2" descr="D:\জীবন্ত ছবি\IMG_20141029_14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360" y="2286000"/>
            <a:ext cx="6217920" cy="297180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680" y="511315"/>
            <a:ext cx="5212080" cy="830997"/>
          </a:xfrm>
          <a:prstGeom prst="rect">
            <a:avLst/>
          </a:prstGeom>
          <a:solidFill>
            <a:srgbClr val="33CC33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শব্দার্থ ও বাক্য রচনা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1715869"/>
            <a:ext cx="6949440" cy="75713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প্রতিবেশী 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320" dirty="0">
                <a:latin typeface="NikoshBAN" pitchFamily="2" charset="0"/>
                <a:cs typeface="NikoshBAN" pitchFamily="2" charset="0"/>
              </a:rPr>
              <a:t>কাছাকাছি বসবাস করে যারা।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9840" y="5754469"/>
            <a:ext cx="6949440" cy="75713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আমি প্রতিবেশীর খোঁজ খবর রাখি।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D:\User\Users\Public\Pictures\,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840" y="2590800"/>
            <a:ext cx="6949440" cy="297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0" y="304801"/>
            <a:ext cx="6583680" cy="830997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শব্দার্থ ও বাক্য রচনা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1280" y="1219201"/>
            <a:ext cx="658368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পালক- পাখার আবরণ 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840" y="5867401"/>
            <a:ext cx="676656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 কবুতরের শরীর সাদা পালকে ঢাকা 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D:\জীবন্ত ছবি\white pigeon flying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840" y="2133600"/>
            <a:ext cx="667512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0" y="1234440"/>
            <a:ext cx="5852160" cy="683264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পোঁচ- মাখানো , লেপা 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160" y="5440680"/>
            <a:ext cx="6400800" cy="1126462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কোকিলের কালো রঙের ওপরে নীল রঙের পোঁচ দেওয়া থাকে।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160" y="381000"/>
            <a:ext cx="5852160" cy="757130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শব্দার্থ ও বাক্য রচনা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D:\Downloads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160" y="2057400"/>
            <a:ext cx="6217920" cy="322326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58915"/>
            <a:ext cx="6400800" cy="830997"/>
          </a:xfrm>
          <a:prstGeom prst="rect">
            <a:avLst/>
          </a:prstGeom>
          <a:solidFill>
            <a:srgbClr val="33CC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শব্দার্থ ও বাক্য রচনা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720" y="1258669"/>
            <a:ext cx="6766560" cy="75713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ছোপ- দাগ ,   রঙ 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0" y="5867401"/>
            <a:ext cx="7955280" cy="757130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এই পাখিটির পালকের ওপর হলুদ ছোপ আছে।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D:\জীবন্ত ছবি\1_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280" y="2160814"/>
            <a:ext cx="6858000" cy="3401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358914"/>
            <a:ext cx="6400800" cy="75713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শব্দার্থ ও বাক্য রচনা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880" y="1334869"/>
            <a:ext cx="8961120" cy="683264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ঝুটি- খোপা ,   মাথার ওপরে গোছা করে বাঁধা চুল।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040" y="5623560"/>
            <a:ext cx="6400800" cy="683264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বুলবুলি পাখির  মাথায়  ঝুটি আছে।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HAHAB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480" y="2209800"/>
            <a:ext cx="621792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641723"/>
            <a:ext cx="6217920" cy="7571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3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8320" y="2423160"/>
            <a:ext cx="1554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কান্ড       উজ্জ্বল        কন্ঠে        শক্ত       মিষ্টি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7760" y="2148841"/>
            <a:ext cx="155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itchFamily="2" charset="0"/>
                <a:cs typeface="NikoshBAN" pitchFamily="2" charset="0"/>
              </a:rPr>
              <a:t>ভণ্ড               প্রোজ্জল                  কুণ্ঠ                ভক্ত                          বৃষ্টি        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1" y="2057401"/>
            <a:ext cx="2926078" cy="4524315"/>
            <a:chOff x="3124200" y="1713945"/>
            <a:chExt cx="2636106" cy="4726510"/>
          </a:xfrm>
          <a:noFill/>
        </p:grpSpPr>
        <p:sp>
          <p:nvSpPr>
            <p:cNvPr id="8" name="TextBox 7"/>
            <p:cNvSpPr txBox="1"/>
            <p:nvPr/>
          </p:nvSpPr>
          <p:spPr>
            <a:xfrm>
              <a:off x="3124200" y="2030075"/>
              <a:ext cx="914400" cy="39548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latin typeface="NikoshBAN" pitchFamily="2" charset="0"/>
                  <a:cs typeface="NikoshBAN" pitchFamily="2" charset="0"/>
                </a:rPr>
                <a:t>ণ্ড        জ্জব         ণ্ঠ            ক্ত             ষ্ট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019" y="1713945"/>
              <a:ext cx="1499287" cy="47265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5760" dirty="0">
                  <a:latin typeface="NikoshBAN" pitchFamily="2" charset="0"/>
                  <a:cs typeface="NikoshBAN" pitchFamily="2" charset="0"/>
                </a:rPr>
                <a:t>ণ   ড জ  জ     ণ   ঠ      ক  ত     ষ   ট </a:t>
              </a:r>
              <a:endParaRPr lang="en-US" sz="576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69920" y="2606040"/>
            <a:ext cx="1188720" cy="3200400"/>
            <a:chOff x="1828800" y="2362200"/>
            <a:chExt cx="990600" cy="2514600"/>
          </a:xfrm>
          <a:solidFill>
            <a:srgbClr val="FF0000"/>
          </a:solidFill>
        </p:grpSpPr>
        <p:grpSp>
          <p:nvGrpSpPr>
            <p:cNvPr id="43" name="Group 42"/>
            <p:cNvGrpSpPr/>
            <p:nvPr/>
          </p:nvGrpSpPr>
          <p:grpSpPr>
            <a:xfrm>
              <a:off x="1828800" y="2362200"/>
              <a:ext cx="990600" cy="1905000"/>
              <a:chOff x="1828800" y="2362200"/>
              <a:chExt cx="990600" cy="1905000"/>
            </a:xfrm>
            <a:grpFill/>
          </p:grpSpPr>
          <p:sp>
            <p:nvSpPr>
              <p:cNvPr id="32" name="Notched Right Arrow 31"/>
              <p:cNvSpPr/>
              <p:nvPr/>
            </p:nvSpPr>
            <p:spPr>
              <a:xfrm>
                <a:off x="1828800" y="2362200"/>
                <a:ext cx="990600" cy="152400"/>
              </a:xfrm>
              <a:prstGeom prst="notch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3" name="Notched Right Arrow 32"/>
              <p:cNvSpPr/>
              <p:nvPr/>
            </p:nvSpPr>
            <p:spPr>
              <a:xfrm>
                <a:off x="1828800" y="2895600"/>
                <a:ext cx="990600" cy="152400"/>
              </a:xfrm>
              <a:prstGeom prst="notch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4" name="Notched Right Arrow 33"/>
              <p:cNvSpPr/>
              <p:nvPr/>
            </p:nvSpPr>
            <p:spPr>
              <a:xfrm>
                <a:off x="1828800" y="3505200"/>
                <a:ext cx="990600" cy="152400"/>
              </a:xfrm>
              <a:prstGeom prst="notch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35" name="Notched Right Arrow 34"/>
              <p:cNvSpPr/>
              <p:nvPr/>
            </p:nvSpPr>
            <p:spPr>
              <a:xfrm>
                <a:off x="1828800" y="4114800"/>
                <a:ext cx="990600" cy="152400"/>
              </a:xfrm>
              <a:prstGeom prst="notch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sp>
          <p:nvSpPr>
            <p:cNvPr id="36" name="Notched Right Arrow 35"/>
            <p:cNvSpPr/>
            <p:nvPr/>
          </p:nvSpPr>
          <p:spPr>
            <a:xfrm>
              <a:off x="1828800" y="4724400"/>
              <a:ext cx="990600" cy="152400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64195" y="2331720"/>
            <a:ext cx="2102153" cy="3523117"/>
            <a:chOff x="4824029" y="2465323"/>
            <a:chExt cx="1751794" cy="2303060"/>
          </a:xfrm>
          <a:solidFill>
            <a:srgbClr val="FF0000"/>
          </a:solidFill>
        </p:grpSpPr>
        <p:sp>
          <p:nvSpPr>
            <p:cNvPr id="37" name="Notched Right Arrow 36"/>
            <p:cNvSpPr/>
            <p:nvPr/>
          </p:nvSpPr>
          <p:spPr>
            <a:xfrm rot="20670254">
              <a:off x="5136643" y="4595579"/>
              <a:ext cx="1412807" cy="172804"/>
            </a:xfrm>
            <a:prstGeom prst="notchedRightArrow">
              <a:avLst>
                <a:gd name="adj1" fmla="val 50000"/>
                <a:gd name="adj2" fmla="val 497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8" name="Notched Right Arrow 37"/>
            <p:cNvSpPr/>
            <p:nvPr/>
          </p:nvSpPr>
          <p:spPr>
            <a:xfrm rot="20786446" flipV="1">
              <a:off x="5156460" y="4089527"/>
              <a:ext cx="1419363" cy="48273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40" name="Notched Right Arrow 39"/>
            <p:cNvSpPr/>
            <p:nvPr/>
          </p:nvSpPr>
          <p:spPr>
            <a:xfrm rot="20772699">
              <a:off x="4946335" y="3063696"/>
              <a:ext cx="1607211" cy="150163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41" name="Notched Right Arrow 40"/>
            <p:cNvSpPr/>
            <p:nvPr/>
          </p:nvSpPr>
          <p:spPr>
            <a:xfrm rot="20684693">
              <a:off x="4824029" y="3590793"/>
              <a:ext cx="1740273" cy="131839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42" name="Notched Right Arrow 41"/>
            <p:cNvSpPr/>
            <p:nvPr/>
          </p:nvSpPr>
          <p:spPr>
            <a:xfrm>
              <a:off x="5029200" y="2465323"/>
              <a:ext cx="1524000" cy="119549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9920" y="435114"/>
            <a:ext cx="5212080" cy="683264"/>
          </a:xfrm>
          <a:prstGeom prst="rect">
            <a:avLst/>
          </a:prstGeom>
          <a:solidFill>
            <a:srgbClr val="99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মৌখিক যাচাই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447801"/>
            <a:ext cx="8595360" cy="609398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১  কোন কোন পাখি গান গাইতে পারে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438401"/>
            <a:ext cx="8778240" cy="609398"/>
          </a:xfrm>
          <a:prstGeom prst="rect">
            <a:avLst/>
          </a:prstGeom>
          <a:solidFill>
            <a:srgbClr val="1FEDE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২ কোন কোন পাখি মানুষের কথা নকল করতে পারে?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429001"/>
            <a:ext cx="8778240" cy="609398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৩   চালাক পাখি কোন পাখিকে বলা হয়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495801"/>
            <a:ext cx="8778240" cy="60939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৪   কোকিল কিভাবে ডাকে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760" y="5410201"/>
            <a:ext cx="8869680" cy="609398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৫ কোন পাখির মাথায় ঝুঁটি  আছে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120" y="411480"/>
            <a:ext cx="5212080" cy="757130"/>
          </a:xfrm>
          <a:prstGeom prst="rect">
            <a:avLst/>
          </a:prstGeom>
          <a:solidFill>
            <a:srgbClr val="0099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 মূল্যায়ণ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0" y="1234440"/>
            <a:ext cx="9144000" cy="68326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১  গান গাইতে পারে কোন পাখি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640" y="2133600"/>
            <a:ext cx="1554480" cy="60939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  বাবুই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5760" y="2133600"/>
            <a:ext cx="1463040" cy="60939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খ  ময়না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0320" y="2133600"/>
            <a:ext cx="1645920" cy="60939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Light" pitchFamily="2" charset="0"/>
                <a:cs typeface="NikoshLight" pitchFamily="2" charset="0"/>
              </a:rPr>
              <a:t>গ  শালিক </a:t>
            </a:r>
            <a:endParaRPr lang="en-US" sz="336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2133600"/>
            <a:ext cx="1828800" cy="60939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ঘ   কাক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5440" y="2819400"/>
            <a:ext cx="9418320" cy="68326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২   পাখিদের আমরা রক্ষা করব । কারণ -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440" y="3657600"/>
            <a:ext cx="4297680" cy="609398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  পাখিরা আমাদের পরিচিত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1760" y="3657600"/>
            <a:ext cx="4572000" cy="609398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খ  পাখিরা আমাদের পড়শি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5440" y="4447056"/>
            <a:ext cx="4206240" cy="609398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  পাখিরা দল বেঁধে চলে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1760" y="4447056"/>
            <a:ext cx="4663440" cy="609398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ঘ  পাখিরা আমাদের উপকার করে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5440" y="5104710"/>
            <a:ext cx="9418320" cy="68326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৩  শখ করে কোন পাখি পোষে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6880" y="5910096"/>
            <a:ext cx="1554480" cy="609398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ক  টুনটুনি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4320" y="5910096"/>
            <a:ext cx="1554480" cy="609398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খ  ময়না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5910096"/>
            <a:ext cx="1280160" cy="609398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  কাক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7760" y="5910096"/>
            <a:ext cx="2011680" cy="609398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ঘ  বুলবুলি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565921"/>
            <a:ext cx="5029200" cy="2246769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নোয়াখালী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0" i="0" dirty="0">
                <a:effectLst/>
                <a:latin typeface="SolaimanLipi" panose="03000600000000000000" pitchFamily="66" charset="0"/>
              </a:rPr>
              <a:t>mohonkhan84@yahoo.com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960" y="1045310"/>
            <a:ext cx="2926080" cy="646331"/>
          </a:xfrm>
          <a:prstGeom prst="rect">
            <a:avLst/>
          </a:prstGeom>
          <a:solidFill>
            <a:srgbClr val="00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32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পরিচিতি </a:t>
            </a:r>
            <a:endParaRPr lang="en-US" sz="432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70320" y="3182603"/>
            <a:ext cx="4937760" cy="3154010"/>
            <a:chOff x="4343400" y="3635514"/>
            <a:chExt cx="4114800" cy="3098014"/>
          </a:xfrm>
          <a:blipFill>
            <a:blip r:embed="rId3"/>
            <a:tile tx="0" ty="0" sx="100000" sy="100000" flip="none" algn="tl"/>
          </a:blipFill>
        </p:grpSpPr>
        <p:sp>
          <p:nvSpPr>
            <p:cNvPr id="8" name="TextBox 7"/>
            <p:cNvSpPr txBox="1"/>
            <p:nvPr/>
          </p:nvSpPr>
          <p:spPr>
            <a:xfrm>
              <a:off x="4343400" y="3635514"/>
              <a:ext cx="4114800" cy="7436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320" b="1" i="1" dirty="0">
                  <a:latin typeface="NikoshBAN" pitchFamily="2" charset="0"/>
                  <a:cs typeface="NikoshBAN" pitchFamily="2" charset="0"/>
                </a:rPr>
                <a:t>আমারবাংলাবই,৩য় শ্রেণী </a:t>
              </a:r>
              <a:endParaRPr lang="en-US" sz="4320" b="1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4321076"/>
              <a:ext cx="4114800" cy="2412452"/>
            </a:xfrm>
            <a:prstGeom prst="rect">
              <a:avLst/>
            </a:prstGeom>
            <a:solidFill>
              <a:srgbClr val="99C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840" b="1" i="1" dirty="0">
                  <a:latin typeface="NikoshBAN" pitchFamily="2" charset="0"/>
                  <a:cs typeface="NikoshBAN" pitchFamily="2" charset="0"/>
                </a:rPr>
                <a:t>শিরোনামঃ পাখিদের কথা   পাঠ্যাংশঃ রোজ সকালে নানা রকম------- চমৎকার করে বলতে পারে।  </a:t>
              </a:r>
              <a:endParaRPr lang="en-US" sz="3840" b="1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D:\DCIM\IMG_20170104_102505.jpg"/>
          <p:cNvPicPr>
            <a:picLocks noChangeAspect="1" noChangeArrowheads="1"/>
          </p:cNvPicPr>
          <p:nvPr/>
        </p:nvPicPr>
        <p:blipFill>
          <a:blip r:embed="rId4" cstate="print"/>
          <a:srcRect t="2500" r="6060" b="7500"/>
          <a:stretch>
            <a:fillRect/>
          </a:stretch>
        </p:blipFill>
        <p:spPr bwMode="auto">
          <a:xfrm>
            <a:off x="8016240" y="457200"/>
            <a:ext cx="2651760" cy="2566219"/>
          </a:xfrm>
          <a:prstGeom prst="flowChartPredefined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922E-AE70-495B-A671-83D37FB35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30" y="590618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0" y="449760"/>
            <a:ext cx="6217920" cy="904863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2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080" y="5486401"/>
            <a:ext cx="8412480" cy="757130"/>
          </a:xfrm>
          <a:prstGeom prst="rect">
            <a:avLst/>
          </a:prstGeom>
          <a:solidFill>
            <a:srgbClr val="CC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তোমার দেখা পাঁচটি পাখির নাম লিখ।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D:\Downloads\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546" y="1728078"/>
            <a:ext cx="4849454" cy="3377323"/>
          </a:xfrm>
          <a:prstGeom prst="rect">
            <a:avLst/>
          </a:prstGeom>
          <a:noFill/>
        </p:spPr>
      </p:pic>
      <p:pic>
        <p:nvPicPr>
          <p:cNvPr id="14339" name="Picture 3" descr="D:\User\Users\Public\Pictures\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523" y="1752600"/>
            <a:ext cx="3749159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40" y="358914"/>
            <a:ext cx="7132320" cy="83099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সবাই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থেকো </a:t>
            </a:r>
            <a:r>
              <a:rPr lang="bn-BD" sz="4800" dirty="0"/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553670"/>
            <a:ext cx="7315200" cy="1089529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480" dirty="0">
                <a:latin typeface="NikoshBAN" pitchFamily="2" charset="0"/>
                <a:cs typeface="NikoshBAN" pitchFamily="2" charset="0"/>
              </a:rPr>
              <a:t>ধ       ন্য       বা        দ </a:t>
            </a:r>
            <a:endParaRPr lang="en-US" sz="648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HAHAB\Desktop\জীবন্ত ছবি\tinekeblo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2" y="1600200"/>
            <a:ext cx="5909310" cy="3876676"/>
          </a:xfrm>
          <a:prstGeom prst="rect">
            <a:avLst/>
          </a:prstGeom>
          <a:noFill/>
        </p:spPr>
      </p:pic>
      <p:pic>
        <p:nvPicPr>
          <p:cNvPr id="3075" name="Picture 3" descr="C:\Users\SHAHAB\Desktop\জীবন্ত ছবি\প্রাকৃতিক দৃশ্য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160" y="1371601"/>
            <a:ext cx="4526280" cy="37359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520" y="5623560"/>
            <a:ext cx="777240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b="1" dirty="0">
                <a:latin typeface="NikoshBAN" pitchFamily="2" charset="0"/>
                <a:cs typeface="NikoshBAN" pitchFamily="2" charset="0"/>
              </a:rPr>
              <a:t>এখানে কিসের ছবি দেওয়া আছে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D:\জীবন্ত ছবি ও বর্ডার ফ্রেম\New folder\প্রাকৃতিক দৃশ্য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096" y="624840"/>
            <a:ext cx="7644385" cy="4632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41723"/>
            <a:ext cx="7589520" cy="757130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b="1" dirty="0"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\Desktop\bangla book picture\20170224_111522.jpg"/>
          <p:cNvPicPr>
            <a:picLocks noChangeAspect="1" noChangeArrowheads="1"/>
          </p:cNvPicPr>
          <p:nvPr/>
        </p:nvPicPr>
        <p:blipFill>
          <a:blip r:embed="rId2" cstate="print"/>
          <a:srcRect t="13986" r="4021" b="18881"/>
          <a:stretch>
            <a:fillRect/>
          </a:stretch>
        </p:blipFill>
        <p:spPr bwMode="auto">
          <a:xfrm>
            <a:off x="2507770" y="1783080"/>
            <a:ext cx="7520150" cy="3566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715000"/>
            <a:ext cx="768096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পাখিদের কথা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1"/>
            <a:ext cx="5669280" cy="830997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371601"/>
            <a:ext cx="566928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b="1" dirty="0">
                <a:latin typeface="NikoshBAN" pitchFamily="2" charset="0"/>
                <a:cs typeface="NikoshBAN" pitchFamily="2" charset="0"/>
              </a:rPr>
              <a:t> পাঠ শেষে শিক্ষার্থীরা </a:t>
            </a:r>
            <a:endParaRPr lang="en-US" sz="432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120" y="2387026"/>
            <a:ext cx="9418320" cy="68326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সঠিক উচ্চারণ বজায় রেখে পাঠ্যাংশটি দেখে পড়তে পারবে।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120" y="3377626"/>
            <a:ext cx="9509760" cy="683264"/>
          </a:xfrm>
          <a:prstGeom prst="rect">
            <a:avLst/>
          </a:prstGeom>
          <a:solidFill>
            <a:srgbClr val="0099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সংযুক্ত বর্ণ ভাংতে ও যুক্তবর্ণ দিয়ে শব্দ তৈরী করতে পারবে।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120" y="4444426"/>
            <a:ext cx="9509760" cy="683264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itchFamily="2" charset="0"/>
                <a:cs typeface="NikoshBAN" pitchFamily="2" charset="0"/>
              </a:rPr>
              <a:t>ছোট ছোট প্রশ্ন করতে ও  উত্তর দিতে পারবে।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120" y="5435026"/>
            <a:ext cx="9601200" cy="68326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3840">
                <a:latin typeface="NikoshBAN" pitchFamily="2" charset="0"/>
                <a:cs typeface="NikoshBAN" pitchFamily="2" charset="0"/>
              </a:rPr>
              <a:t>পাখিগুলোর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পরিচয় বর্ণনা করতে পারবে।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240" y="411480"/>
            <a:ext cx="557784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u="sng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60" y="1417320"/>
            <a:ext cx="5760720" cy="31947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কাকঃ আমাদের খুব পরিচিত পাখি কাক। কালো পালকে ঢাকা শরীর তার। কাক কা  কা  করে ডাকে । এরা ঝাক বেঁধে ওড়ে। খুব চালাক বলে নাম আছে কাকের ।তবে বোকামীর কাণ্ড ও করে সে । কোকিলের ডিমে তা দেয় । বাচ্চা ফুটিয়ে দেয়।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Downloads\k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17320"/>
            <a:ext cx="4114800" cy="3200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1158240" y="4904256"/>
            <a:ext cx="5212080" cy="609398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কাকের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8960" y="4904256"/>
            <a:ext cx="4297680" cy="609398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8240" y="5836230"/>
            <a:ext cx="5212080" cy="609398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ডিমে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8960" y="5818656"/>
            <a:ext cx="4297680" cy="609398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কোকিলের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ডিমে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240" y="1371601"/>
            <a:ext cx="6217920" cy="2751522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কোকিলঃ আমাদের চেনা পাখি কোকিল । এদের রং ও কালো। তবে কালোর ওপরে উজ্জল নীল রংগের পোঁচ দেওয়া । ঠোঁট সবুজ ও বাকানো। চোখের রঙ টক টকে লাল। লম্বা লেজ আছে। কোকিল ডাকে উচু ওসুরেলা কন্ঠে । কুউ – উ –উ , কুউ –উ-উ ডাক ঠিক গানের মতো মিষ্টি । কোকিল বসন্ত কালে ডাকে। 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40" y="358914"/>
            <a:ext cx="5760720" cy="757130"/>
          </a:xfrm>
          <a:prstGeom prst="rect">
            <a:avLst/>
          </a:prstGeom>
          <a:solidFill>
            <a:srgbClr val="14F8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320" u="sng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D:\Downloads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040" y="1381063"/>
            <a:ext cx="3474720" cy="2581338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066800" y="4434840"/>
            <a:ext cx="4572000" cy="609398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কোকিলের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166360"/>
            <a:ext cx="4572000" cy="609398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60" dirty="0" err="1">
                <a:latin typeface="NikoshBAN" pitchFamily="2" charset="0"/>
                <a:cs typeface="NikoshBAN" pitchFamily="2" charset="0"/>
              </a:rPr>
              <a:t>কোকিলের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5897880"/>
            <a:ext cx="4589146" cy="609398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NikoshBAN" pitchFamily="2" charset="0"/>
                <a:cs typeface="NikoshBAN" pitchFamily="2" charset="0"/>
              </a:rPr>
              <a:t>কোকিলের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36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1680" y="4526281"/>
            <a:ext cx="5486400" cy="535531"/>
          </a:xfrm>
          <a:prstGeom prst="rect">
            <a:avLst/>
          </a:prstGeom>
          <a:solidFill>
            <a:srgbClr val="CC66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কালোর ওপরে উজ্জ ল নীল রঙের পোঁচ দেওয়া । 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640" y="5166360"/>
            <a:ext cx="4389120" cy="609398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ঠোঁট সবুজ ও বাকানো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4640" y="5943600"/>
            <a:ext cx="4389120" cy="609398"/>
          </a:xfrm>
          <a:prstGeom prst="rect">
            <a:avLst/>
          </a:prstGeom>
          <a:solidFill>
            <a:srgbClr val="0099C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চোখের রঙ টকটকে লাল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1102210"/>
            <a:ext cx="6583680" cy="230832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80" spc="-180" dirty="0">
                <a:latin typeface="NikoshLight" pitchFamily="2" charset="0"/>
                <a:cs typeface="NikoshLight" pitchFamily="2" charset="0"/>
              </a:rPr>
              <a:t>ময়নাঃ  </a:t>
            </a:r>
            <a:r>
              <a:rPr lang="bn-BD" sz="2880" dirty="0">
                <a:latin typeface="NikoshLight" pitchFamily="2" charset="0"/>
                <a:cs typeface="NikoshLight" pitchFamily="2" charset="0"/>
              </a:rPr>
              <a:t>ময়না দেখতে  যেমন  সুন্দর  তেমনি মিষ্টি গান । অন্য  পাখির ডাক , মানুষের কথা অবিকল নকল করতে পারে সে । এজন্য মানুষ তাকে শখ করে পোষে । ময়নার রঙ কালো । চোখের নিচে ও মাথার পিছন দিকে হলুদ চোড়া রেখা টানা । ঠোঁট কমলা লালে মেশানো । পা দুটো হলুদ । </a:t>
            </a:r>
            <a:endParaRPr lang="en-US" sz="2880" spc="-18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7120" y="228600"/>
            <a:ext cx="557784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u="sng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D:\Downloads\mo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920" y="1066801"/>
            <a:ext cx="3383280" cy="217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83920" y="3520440"/>
            <a:ext cx="6675120" cy="11264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কোন পাখি মানুষের কথা অবিকল নকল করতে পারে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9120" y="3520440"/>
            <a:ext cx="2926080" cy="7571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ময়না পাখি ।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60" y="4800601"/>
            <a:ext cx="5394960" cy="683264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ময়নার ঠোঁট ও পা কী রঙের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4617721"/>
            <a:ext cx="4114800" cy="1126462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ঠোঁট কমলা লালে মেশানো ও পা দুটো হলুদ।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715001"/>
            <a:ext cx="5669280" cy="683264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মানুষ কোন পাখি শখ করে পোষে ?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5927670"/>
            <a:ext cx="2743200" cy="683264"/>
          </a:xfrm>
          <a:prstGeom prst="rect">
            <a:avLst/>
          </a:prstGeom>
          <a:solidFill>
            <a:srgbClr val="CCFF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ময়না পাখি ।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34440"/>
            <a:ext cx="6400800" cy="2308324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80" dirty="0">
                <a:latin typeface="NikoshBAN" pitchFamily="2" charset="0"/>
                <a:cs typeface="NikoshBAN" pitchFamily="2" charset="0"/>
              </a:rPr>
              <a:t>বুলবুলিঃ ছোট পাখি বুলবুলি। মিষ্টি গানের কন্ঠ তার । কালকা বাদামি আর কালো রঙের হয় বুলবুলি। লম্বা লেজের গোড়ায় আছে লাল টুকটুকে ছোপ । এরা সহজে পোষ মানে। মাথার ওপরে সামনে ঝুলে পড়া একটি ঝুটি আছে তার।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282714"/>
            <a:ext cx="5760720" cy="757130"/>
          </a:xfrm>
          <a:prstGeom prst="rect">
            <a:avLst/>
          </a:prstGeom>
          <a:solidFill>
            <a:srgbClr val="14F82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320" u="sng" dirty="0"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32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HAB\Downloads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920" y="1219200"/>
            <a:ext cx="338328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5360" y="3794760"/>
            <a:ext cx="4846320" cy="60939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বুলবুলির রঙ কেমন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6160" y="3657602"/>
            <a:ext cx="3931920" cy="11264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বুলবুলির রঙ হালকা বাদামি আর কালো রঙের হয়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360" y="4800600"/>
            <a:ext cx="4937760" cy="609398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বুলবুলির লেজে কী আছে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160" y="4800601"/>
            <a:ext cx="3931920" cy="1126462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বুলবুলির লেজে লাল টুকটুকে ছোপ আছে 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715000"/>
            <a:ext cx="4572000" cy="609398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বুলবুলির মাথায় কী আছে?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1680" y="6001536"/>
            <a:ext cx="5486400" cy="609398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সামনে ঝুলে পড়া একটি ঝু টি আছে।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776</Words>
  <Application>Microsoft Office PowerPoint</Application>
  <PresentationFormat>Widescreen</PresentationFormat>
  <Paragraphs>110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NorpatiGPS</dc:creator>
  <cp:lastModifiedBy>Saiful Islam</cp:lastModifiedBy>
  <cp:revision>50</cp:revision>
  <dcterms:created xsi:type="dcterms:W3CDTF">2021-07-27T16:08:33Z</dcterms:created>
  <dcterms:modified xsi:type="dcterms:W3CDTF">2021-08-14T09:56:56Z</dcterms:modified>
</cp:coreProperties>
</file>