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58" r:id="rId4"/>
    <p:sldId id="259" r:id="rId5"/>
    <p:sldId id="260" r:id="rId6"/>
    <p:sldId id="268" r:id="rId7"/>
    <p:sldId id="261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E0E65-623A-40E6-BD16-1C0593AA4CC5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0C82-0974-424F-9A4E-B157E090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EAED6-D97F-421B-B66E-62EACD3AA5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FB5F-A643-4115-B9D2-72975052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CA866-8845-4D3B-89FE-4D4E0C668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B7C73-BFC2-4918-BDB9-AB6069E6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B5AD2-8F07-4743-8188-BBC8B12C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D7F2C-4C11-4F9B-AF69-8C42CCD7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1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5978-8538-4B27-BA7E-F2BCC99C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E7E2F-D05C-45D4-8FE7-7528FB046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BE30-E341-4EA7-91BF-BA5EFB83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51466-D6A6-4907-B127-BB53A6D4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FED57-3A37-4C11-A719-EC2F0885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EF63C-F8A9-40B4-BD69-FED8D7233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E3B73-0CB0-446E-A301-C0D3E39E2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FC5AD-F9D3-4023-9E75-D8F84290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A46ED-CFF5-43B1-A433-ACF147E5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65F-07D1-4C61-8AB6-2C3CA1A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8450-F1D8-4CD7-8CE2-63231160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DCE7-B7AF-4897-B94B-4E7888F4F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04D9-5661-4F9D-910A-0CD33CB3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7D13B-0650-4BD5-880E-BAAC1817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09F6F-E513-40DA-9E00-FC4246A1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818A-F803-4D77-A2BA-F15C1CF6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63B0E-BB44-4060-A94B-4D648FAC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D066B-5CC3-4744-8246-613DC6F5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A47D-F3C1-4D31-B009-FB1CA269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3B4C-6475-42C9-B263-5ABFF24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81-813D-411E-8332-FCFB26DE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0770-2244-45DD-B5C9-A95B737AB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DA6B-D1BF-46E1-A325-05773A42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96C80-A74A-4A4F-97DE-92CD0325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14DED-6039-44E1-BAE7-34C588CE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EAD94-B556-4339-91EA-5D7675B8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F803-17C8-4D22-BF12-A173D066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9E8A0-026B-4A03-AABE-E09C3DC82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60D0-5E6E-4526-B599-8FC488036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1FC73-D7A9-4DEA-A8DC-40D670D16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E3790-1E14-4E17-9091-A4B5DAF26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B4687-1E65-4B97-8D49-1584F5CD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7BD81-F20D-4C54-9151-E0DA7CB8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7B71-0F26-4A32-9DCA-6129FF74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1B40-1480-48DA-B08B-D690857B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9098E-18BE-4A72-8B83-EA53CCCA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9A605-59F9-4EF9-95C6-CD9AC863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E926C-65CA-42B9-857B-1D8D996C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40431-1E11-4016-882C-7C1B5AA6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93E15-B8F9-4A71-8C19-03B8F894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7CF78-7273-4CDE-8D4A-8B673FB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6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BFFA-BF2B-46B6-AA2C-E0F36EBF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40714-1A72-4724-8B83-0DD41D4D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504FD-7427-42F8-8911-11364C672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6FF4C-EED8-4975-A990-A4D748D3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ACE51-2887-436A-B516-D9DAEF84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20ECB-C94C-4410-9F04-411202CB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7157-EBD7-4872-9B45-05416A0F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2E001-C4CB-431D-B80A-D7D6E0FA3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102E2-BC74-4441-A13E-F4ECDC381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F5D5C-8CFB-423E-A754-8D13D2AA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DF7A6-264D-4725-BDE4-A354707B12A6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3D6E-1FBB-4899-94B3-E8B1B1F6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8BE5-A67B-4C66-9D9D-BE42D6C5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1E69E1-B9D6-43A5-81A9-DB640E1E075C}"/>
              </a:ext>
            </a:extLst>
          </p:cNvPr>
          <p:cNvSpPr txBox="1"/>
          <p:nvPr userDrawn="1"/>
        </p:nvSpPr>
        <p:spPr>
          <a:xfrm>
            <a:off x="10490200" y="6488668"/>
            <a:ext cx="170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আলম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AUR\Desktop\12814787_218125375205541_15363274346244732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971" y="1417638"/>
            <a:ext cx="7892057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55E1AE-4733-406D-B270-A63A3B06DDF9}"/>
              </a:ext>
            </a:extLst>
          </p:cNvPr>
          <p:cNvSpPr txBox="1">
            <a:spLocks/>
          </p:cNvSpPr>
          <p:nvPr/>
        </p:nvSpPr>
        <p:spPr>
          <a:xfrm>
            <a:off x="3124200" y="381000"/>
            <a:ext cx="6324600" cy="1036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অভিনন্দন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8480" y="228600"/>
            <a:ext cx="6217920" cy="757130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5484472"/>
            <a:ext cx="5120640" cy="1126462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কবির দেশ বীরের দেশ আমার দেশ স্বাধীন দেশ বাংলাদেশ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বিভিন্ন ধরনের ছবি ২\Pictures\Pictures (2)\1n.jpg"/>
          <p:cNvPicPr>
            <a:picLocks noChangeAspect="1" noChangeArrowheads="1"/>
          </p:cNvPicPr>
          <p:nvPr/>
        </p:nvPicPr>
        <p:blipFill>
          <a:blip r:embed="rId2" cstate="print"/>
          <a:srcRect t="8775" r="-1175" b="8109"/>
          <a:stretch>
            <a:fillRect/>
          </a:stretch>
        </p:blipFill>
        <p:spPr bwMode="auto">
          <a:xfrm>
            <a:off x="2154989" y="1295400"/>
            <a:ext cx="7872931" cy="3962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0" y="435114"/>
            <a:ext cx="6309360" cy="757130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760" y="4696659"/>
            <a:ext cx="4663440" cy="1274195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itchFamily="2" charset="0"/>
                <a:cs typeface="NikoshBAN" pitchFamily="2" charset="0"/>
              </a:rPr>
              <a:t>ধানের দেশ গানের দেশ তেরো শত নদীর দেশ বাংলাদেশ 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1249680" y="1737360"/>
            <a:ext cx="3931920" cy="2240280"/>
            <a:chOff x="0" y="1331442"/>
            <a:chExt cx="9046234" cy="54283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5" name="Picture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" t="18741" r="5699"/>
            <a:stretch>
              <a:fillRect/>
            </a:stretch>
          </p:blipFill>
          <p:spPr>
            <a:xfrm>
              <a:off x="0" y="1331442"/>
              <a:ext cx="9046234" cy="5428345"/>
            </a:xfrm>
            <a:prstGeom prst="rect">
              <a:avLst/>
            </a:prstGeom>
            <a:ln w="1270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nvex"/>
            </a:sp3d>
          </p:spPr>
        </p:pic>
        <p:pic>
          <p:nvPicPr>
            <p:cNvPr id="6" name="Picture 2" descr="F:\ATAUR PICTUR\PICTURE\ROSE\6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2819400"/>
              <a:ext cx="2581520" cy="1933649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0"/>
            </a:effectLst>
            <a:sp3d>
              <a:bevelT w="190500" h="38100" prst="convex"/>
            </a:sp3d>
          </p:spPr>
        </p:pic>
      </p:grpSp>
      <p:pic>
        <p:nvPicPr>
          <p:cNvPr id="7" name="Picture 2" descr="C:\Users\ATAUR\Desktop\New folder\Again-beautiful-landscap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9" r="1515"/>
          <a:stretch/>
        </p:blipFill>
        <p:spPr bwMode="auto">
          <a:xfrm>
            <a:off x="1219004" y="4419600"/>
            <a:ext cx="4079994" cy="20269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10688" r="7111"/>
          <a:stretch>
            <a:fillRect/>
          </a:stretch>
        </p:blipFill>
        <p:spPr bwMode="auto">
          <a:xfrm>
            <a:off x="6548536" y="1648125"/>
            <a:ext cx="4119464" cy="223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81200" y="511314"/>
            <a:ext cx="8229600" cy="757130"/>
          </a:xfrm>
          <a:prstGeom prst="rect">
            <a:avLst/>
          </a:prstGeom>
          <a:solidFill>
            <a:srgbClr val="00FF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শিক্ষকের আদর্শ পাঠ ও পাঠ্যাংশ আলোচনা।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chool\IMG_20141029_135643.jpg"/>
          <p:cNvPicPr>
            <a:picLocks noChangeAspect="1" noChangeArrowheads="1"/>
          </p:cNvPicPr>
          <p:nvPr/>
        </p:nvPicPr>
        <p:blipFill>
          <a:blip r:embed="rId2" cstate="print"/>
          <a:srcRect l="6696" t="21429" r="10268"/>
          <a:stretch>
            <a:fillRect/>
          </a:stretch>
        </p:blipFill>
        <p:spPr bwMode="auto">
          <a:xfrm>
            <a:off x="2346960" y="685800"/>
            <a:ext cx="7406640" cy="419100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987040" y="5257800"/>
            <a:ext cx="6675120" cy="75713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শিক্ষার্থীদের সরব পাঠ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40" y="435114"/>
            <a:ext cx="3749040" cy="75713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নতুন শব্দার্থ  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7520" y="373561"/>
            <a:ext cx="3840480" cy="830997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বাক্য রচনা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5360" y="1417321"/>
            <a:ext cx="5212080" cy="4658177"/>
            <a:chOff x="304800" y="1371600"/>
            <a:chExt cx="4343400" cy="4658178"/>
          </a:xfrm>
          <a:solidFill>
            <a:srgbClr val="66FF33"/>
          </a:solidFill>
        </p:grpSpPr>
        <p:sp>
          <p:nvSpPr>
            <p:cNvPr id="3" name="TextBox 2"/>
            <p:cNvSpPr txBox="1"/>
            <p:nvPr/>
          </p:nvSpPr>
          <p:spPr>
            <a:xfrm>
              <a:off x="304800" y="1371600"/>
              <a:ext cx="4343400" cy="6093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পূর্বদেশ – পূর্বে দিকে আছে এমন দেশ।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2311420"/>
              <a:ext cx="3352800" cy="6093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প্রিয় – পছন্দ করা হয় এমন ।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3317260"/>
              <a:ext cx="3352800" cy="6093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কবি _ যিনি কবিতা লেখেন ।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4310884"/>
              <a:ext cx="1828800" cy="609398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বীর – সাহসী। 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5420380"/>
              <a:ext cx="1828800" cy="6093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স্বাধীন – মুক্ত।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64480" y="1381781"/>
            <a:ext cx="5669280" cy="4680513"/>
            <a:chOff x="3962400" y="1381780"/>
            <a:chExt cx="4724400" cy="4680514"/>
          </a:xfrm>
          <a:solidFill>
            <a:srgbClr val="00FFFF"/>
          </a:solidFill>
        </p:grpSpPr>
        <p:sp>
          <p:nvSpPr>
            <p:cNvPr id="5" name="TextBox 4"/>
            <p:cNvSpPr txBox="1"/>
            <p:nvPr/>
          </p:nvSpPr>
          <p:spPr>
            <a:xfrm>
              <a:off x="4724400" y="1381780"/>
              <a:ext cx="3962400" cy="6093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ভারত হল  বাংলাদেশের পূর্বদেশ ।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8200" y="2343935"/>
              <a:ext cx="3352800" cy="6093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আমার প্রিয় দেশ বাংলাদেশ ।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9600" y="3349776"/>
              <a:ext cx="3886200" cy="6093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সৈয়দ শামছুল হক একজন কবি ।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4447056"/>
              <a:ext cx="4343400" cy="609398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বাংলাদেশে অনেক বীরসৈনিক আছে ।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5452896"/>
              <a:ext cx="4648200" cy="6093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360" dirty="0">
                  <a:latin typeface="NikoshBAN" pitchFamily="2" charset="0"/>
                  <a:cs typeface="NikoshBAN" pitchFamily="2" charset="0"/>
                </a:rPr>
                <a:t>আমাদের বাংলাদেশ একটি স্বাধীন দেশ । </a:t>
              </a:r>
              <a:endParaRPr lang="en-US" sz="336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304801"/>
            <a:ext cx="5486400" cy="757130"/>
          </a:xfrm>
          <a:prstGeom prst="rect">
            <a:avLst/>
          </a:prstGeom>
          <a:solidFill>
            <a:srgbClr val="66FF33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880" y="1246656"/>
            <a:ext cx="7955280" cy="609398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 নীচের  শব্দগুলো খালি জাগায় বসিয়ে বাক্য তৈরী কর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80" y="2477869"/>
            <a:ext cx="7955280" cy="609398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ক  সৈয়দ শামছুল হক একজন --------- । 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880" y="3239869"/>
            <a:ext cx="8046720" cy="60939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খ      ----------- সূর্য ওঠে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6880" y="3925669"/>
            <a:ext cx="8046720" cy="60939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গ     আমরা -------------- দেশের মানুষ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6880" y="4763869"/>
            <a:ext cx="8046720" cy="60939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ঘ       আমরা সবাই ------------- কাজ করি ।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6880" y="5678269"/>
            <a:ext cx="8046720" cy="60939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ঙ    বাংলাদেশ অনেক ------------   জন্মভূমি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" y="1777426"/>
            <a:ext cx="19202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  আপন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4160" y="1777426"/>
            <a:ext cx="19202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 কবি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2960" y="1777426"/>
            <a:ext cx="2194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itchFamily="2" charset="0"/>
                <a:cs typeface="NikoshBAN" pitchFamily="2" charset="0"/>
              </a:rPr>
              <a:t>পূর্বদেশে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6080" y="1777426"/>
            <a:ext cx="2286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বীরের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0640" y="1777426"/>
            <a:ext cx="16459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itchFamily="2" charset="0"/>
                <a:cs typeface="NikoshBAN" pitchFamily="2" charset="0"/>
              </a:rPr>
              <a:t>স্বাধীন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0833 0.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2083 0.0697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2037 L -0.20834 0.198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2.22222E-6 L -0.22917 0.546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0305 L -0.49583 0.3030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480" y="587514"/>
            <a:ext cx="5486400" cy="757130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120" y="1868270"/>
            <a:ext cx="9601200" cy="683264"/>
          </a:xfrm>
          <a:prstGeom prst="rect">
            <a:avLst/>
          </a:prstGeom>
          <a:solidFill>
            <a:srgbClr val="00CCFF"/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যুক্ত বর্ণ  ভেঙ্গে দেখাও এবং যুক্তবর্ণ দিয়ে শব্দ তৈরী কর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04560" y="2263915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615440" y="3048000"/>
            <a:ext cx="8961120" cy="2833199"/>
            <a:chOff x="1219200" y="2286000"/>
            <a:chExt cx="7467600" cy="2833199"/>
          </a:xfrm>
          <a:solidFill>
            <a:srgbClr val="00B050"/>
          </a:solidFill>
        </p:grpSpPr>
        <p:sp>
          <p:nvSpPr>
            <p:cNvPr id="51" name="Diagonal Stripe 50"/>
            <p:cNvSpPr/>
            <p:nvPr/>
          </p:nvSpPr>
          <p:spPr>
            <a:xfrm>
              <a:off x="4648200" y="2514600"/>
              <a:ext cx="228600" cy="457200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>
                <a:solidFill>
                  <a:schemeClr val="tx1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219200" y="2286000"/>
              <a:ext cx="7467600" cy="2833199"/>
              <a:chOff x="1219200" y="2286000"/>
              <a:chExt cx="7467600" cy="2833199"/>
            </a:xfrm>
            <a:grpFill/>
          </p:grpSpPr>
          <p:sp>
            <p:nvSpPr>
              <p:cNvPr id="48" name="TextBox 47"/>
              <p:cNvSpPr txBox="1"/>
              <p:nvPr/>
            </p:nvSpPr>
            <p:spPr>
              <a:xfrm>
                <a:off x="1219200" y="2514600"/>
                <a:ext cx="1371600" cy="252992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5280" dirty="0">
                    <a:latin typeface="NikoshBAN" pitchFamily="2" charset="0"/>
                    <a:cs typeface="NikoshBAN" pitchFamily="2" charset="0"/>
                  </a:rPr>
                  <a:t>সূর্য  পূর্ব   স্বাধীন </a:t>
                </a:r>
                <a:endParaRPr lang="en-US" sz="528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00400" y="2367677"/>
                <a:ext cx="838200" cy="2751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5760" dirty="0">
                    <a:latin typeface="NikoshBAN" pitchFamily="2" charset="0"/>
                    <a:cs typeface="NikoshBAN" pitchFamily="2" charset="0"/>
                  </a:rPr>
                  <a:t>র্য  র্ব    স্ব </a:t>
                </a:r>
                <a:endParaRPr lang="en-US" sz="576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334000" y="2362200"/>
                <a:ext cx="609600" cy="2751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5760" dirty="0">
                    <a:latin typeface="NikoshBAN" pitchFamily="2" charset="0"/>
                    <a:cs typeface="NikoshBAN" pitchFamily="2" charset="0"/>
                  </a:rPr>
                  <a:t>য ব   ব </a:t>
                </a:r>
                <a:endParaRPr lang="en-US" sz="576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Diagonal Stripe 52"/>
              <p:cNvSpPr/>
              <p:nvPr/>
            </p:nvSpPr>
            <p:spPr>
              <a:xfrm>
                <a:off x="4572000" y="3352800"/>
                <a:ext cx="228600" cy="457200"/>
              </a:xfrm>
              <a:prstGeom prst="diagStrip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343400" y="4038600"/>
                <a:ext cx="685800" cy="6832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3840" dirty="0"/>
                  <a:t>স </a:t>
                </a:r>
                <a:endParaRPr lang="en-US" sz="384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791200" y="4038600"/>
                <a:ext cx="1143000" cy="7571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320" dirty="0">
                    <a:latin typeface="NikoshBAN" pitchFamily="2" charset="0"/>
                    <a:cs typeface="NikoshBAN" pitchFamily="2" charset="0"/>
                  </a:rPr>
                  <a:t>ফলা </a:t>
                </a:r>
                <a:endParaRPr lang="en-US" sz="432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15200" y="2286000"/>
                <a:ext cx="1371600" cy="2751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5760" dirty="0">
                    <a:latin typeface="NikoshBAN" pitchFamily="2" charset="0"/>
                    <a:cs typeface="NikoshBAN" pitchFamily="2" charset="0"/>
                  </a:rPr>
                  <a:t>কার্য     গর্ব       স্বর </a:t>
                </a:r>
                <a:endParaRPr lang="en-US" sz="576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240" y="228600"/>
            <a:ext cx="4846320" cy="75713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143001"/>
            <a:ext cx="9235440" cy="609398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ক   বাংলাদেশ কতশত নদীর দেশ  ?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874520"/>
            <a:ext cx="2011680" cy="60939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/>
              <a:t>১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 এগারো    </a:t>
            </a:r>
            <a:endParaRPr lang="en-US" sz="336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874520"/>
            <a:ext cx="2103120" cy="60939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২   বারো   </a:t>
            </a:r>
            <a:endParaRPr lang="en-US" sz="3360" dirty="0"/>
          </a:p>
        </p:txBody>
      </p:sp>
      <p:sp>
        <p:nvSpPr>
          <p:cNvPr id="8" name="TextBox 7"/>
          <p:cNvSpPr txBox="1"/>
          <p:nvPr/>
        </p:nvSpPr>
        <p:spPr>
          <a:xfrm>
            <a:off x="8564880" y="1874521"/>
            <a:ext cx="2194560" cy="60939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৪   চৌদ্দ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709696"/>
            <a:ext cx="9235440" cy="6093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খ   জনের ভাষা বলতে কবি কোনটিকে বুঝিয়েছেন 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532806"/>
            <a:ext cx="4023360" cy="6093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১   মিষ্টি বাংলা ভাষা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7520" y="3431781"/>
            <a:ext cx="3931920" cy="6093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২  মায়ের মুখের ভাষা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8882" y="1874520"/>
            <a:ext cx="2132742" cy="60939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 ৩   তেরো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2" y="4355616"/>
            <a:ext cx="4080028" cy="6093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৩  সাধারণ মানুষের ভাষা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7520" y="4193781"/>
            <a:ext cx="3931920" cy="6093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৪   মানুষের মনের ভাষা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5161003"/>
            <a:ext cx="9235440" cy="5355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গ  বাংলা কাদের মাতৃভাষা ? </a:t>
            </a:r>
            <a:r>
              <a:rPr lang="en-US" sz="288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983963"/>
            <a:ext cx="2194560" cy="5355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১  দেশবাসীর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440" y="5983963"/>
            <a:ext cx="2103120" cy="5355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২  মায়ের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0320" y="5907763"/>
            <a:ext cx="1920240" cy="5355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৩    কবির 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4880" y="5907763"/>
            <a:ext cx="2194560" cy="5355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৪  বাঙ্গালির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7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040" y="685800"/>
            <a:ext cx="5943600" cy="75713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মিলকরণ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320" y="2240102"/>
            <a:ext cx="3657600" cy="34163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itchFamily="2" charset="0"/>
                <a:cs typeface="NikoshBAN" pitchFamily="2" charset="0"/>
              </a:rPr>
              <a:t>ক আমার প্রিয়----খ কবির দেশ-----গ সূর্য ওঠার-----  ঘ মনের ভাষা-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4320" dirty="0">
                <a:latin typeface="NikoshBAN" pitchFamily="2" charset="0"/>
                <a:cs typeface="NikoshBAN" pitchFamily="2" charset="0"/>
              </a:rPr>
              <a:t>   ঙ মাশেখালেন--    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6240" y="2316300"/>
            <a:ext cx="20116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পূর্বদেশ 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0480" y="2903814"/>
            <a:ext cx="2194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মাতৃভাষা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6240" y="3459300"/>
            <a:ext cx="23774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স্বাধীন দেশ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9120" y="4145100"/>
            <a:ext cx="21945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বীরেরদেশ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0560" y="4656414"/>
            <a:ext cx="23774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বাংলাভাষা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07280" y="2468700"/>
            <a:ext cx="3474720" cy="2667000"/>
            <a:chOff x="3429000" y="1828800"/>
            <a:chExt cx="2895600" cy="2667000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grpSpPr>
        <p:sp>
          <p:nvSpPr>
            <p:cNvPr id="10" name="Right Arrow 9"/>
            <p:cNvSpPr/>
            <p:nvPr/>
          </p:nvSpPr>
          <p:spPr>
            <a:xfrm>
              <a:off x="3429000" y="1828800"/>
              <a:ext cx="2743200" cy="228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429000" y="2514600"/>
              <a:ext cx="2743200" cy="1524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429000" y="3124200"/>
              <a:ext cx="2743200" cy="1524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581400" y="3733800"/>
              <a:ext cx="2743200" cy="1524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505200" y="4343400"/>
              <a:ext cx="2743200" cy="1524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2.96296E-6 L -0.025 0.1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0834 0.259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3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0833 -0.1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717 L -0.05 -0.1738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1.85185E-6 L 0.00834 -0.0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280" y="602161"/>
            <a:ext cx="7223760" cy="830997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1280" y="5715000"/>
            <a:ext cx="7406640" cy="757130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itchFamily="2" charset="0"/>
                <a:cs typeface="NikoshBAN" pitchFamily="2" charset="0"/>
              </a:rPr>
              <a:t>বাংলাদেশ সম্পর্কে পাচটি বাক্য লিখি 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Desktop\জীবন্ত ছবি ও বর্ডার ফ্রেম\Landscapes &amp; Nature\'''mohebur''' (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280" y="1695451"/>
            <a:ext cx="7284720" cy="3638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996A74-F2C4-4156-9AEA-64204CEB7D99}"/>
              </a:ext>
            </a:extLst>
          </p:cNvPr>
          <p:cNvSpPr txBox="1"/>
          <p:nvPr/>
        </p:nvSpPr>
        <p:spPr>
          <a:xfrm>
            <a:off x="3810000" y="609601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54342-FE05-4A38-A8F8-53619C9416C7}"/>
              </a:ext>
            </a:extLst>
          </p:cNvPr>
          <p:cNvSpPr txBox="1"/>
          <p:nvPr/>
        </p:nvSpPr>
        <p:spPr>
          <a:xfrm>
            <a:off x="4572000" y="3087470"/>
            <a:ext cx="60960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মো: শফিকুল আলম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বদলকোট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চাটখিল নোয়াখালী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542D8-49CF-4B1C-AD08-444946FF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" y="3149104"/>
            <a:ext cx="2580861" cy="2591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6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072584">
            <a:off x="3155044" y="325450"/>
            <a:ext cx="924518" cy="6444841"/>
          </a:xfrm>
          <a:prstGeom prst="rect">
            <a:avLst/>
          </a:prstGeom>
          <a:gradFill>
            <a:gsLst>
              <a:gs pos="1000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280" dirty="0">
                <a:latin typeface="NikoshBAN" pitchFamily="2" charset="0"/>
                <a:cs typeface="NikoshBAN" pitchFamily="2" charset="0"/>
              </a:rPr>
              <a:t>সবাইভালোথেকো</a:t>
            </a:r>
            <a:r>
              <a:rPr lang="bn-BD" sz="4320" dirty="0">
                <a:latin typeface="NikoshBAN" pitchFamily="2" charset="0"/>
                <a:cs typeface="NikoshBAN" pitchFamily="2" charset="0"/>
              </a:rPr>
              <a:t>    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415649">
            <a:off x="8975689" y="478109"/>
            <a:ext cx="1090757" cy="452431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User\Desktop\জীবন্ত ছবি\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380" y="1543051"/>
            <a:ext cx="400050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373560"/>
            <a:ext cx="6309360" cy="75713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100" y="2348704"/>
            <a:ext cx="5695467" cy="216059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আমার বাংলা বই  তৃতীয় শ্রেণী পৃষ্ঠা নং ৫ কবিতা,  শিরোনামঃ আমাদের এই বাংলা দেশ , পাঠ্যাংশ  সূর্য ওঠার পূ র্ব দেশ ------ তেরোশত নদীর দেশ বাংলাদেশ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DCIM\IMG_20170104_102505.jpg"/>
          <p:cNvPicPr>
            <a:picLocks noChangeAspect="1" noChangeArrowheads="1"/>
          </p:cNvPicPr>
          <p:nvPr/>
        </p:nvPicPr>
        <p:blipFill>
          <a:blip r:embed="rId2" cstate="print"/>
          <a:srcRect t="5247" r="15556" b="18438"/>
          <a:stretch>
            <a:fillRect/>
          </a:stretch>
        </p:blipFill>
        <p:spPr bwMode="auto">
          <a:xfrm>
            <a:off x="7010400" y="1737360"/>
            <a:ext cx="3474720" cy="3703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040" y="511314"/>
            <a:ext cx="6492240" cy="683264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ছবিটি মনোযোগ দিয়ে দেখ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5744790"/>
            <a:ext cx="6309360" cy="683264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840" dirty="0" err="1">
                <a:latin typeface="NikoshBAN" pitchFamily="2" charset="0"/>
                <a:cs typeface="NikoshBAN" pitchFamily="2" charset="0"/>
              </a:rPr>
              <a:t>পতাকাটি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কোন দেশের ?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J:\বিভিন্ন ধরনের ছবি ২\Pictures\Pictures (2)\h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25880"/>
            <a:ext cx="6217920" cy="4206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0" y="594360"/>
            <a:ext cx="7132320" cy="757130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আজ আমাদের পাঠ কবিতা , 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ছবি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6411"/>
            <a:ext cx="7315200" cy="3867150"/>
          </a:xfrm>
          <a:prstGeom prst="flowChartAlternateProcess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TextBox 4"/>
          <p:cNvSpPr txBox="1"/>
          <p:nvPr/>
        </p:nvSpPr>
        <p:spPr>
          <a:xfrm>
            <a:off x="2072640" y="5927670"/>
            <a:ext cx="7132320" cy="683264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আমাদের এই বাংলাদেশ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448270"/>
            <a:ext cx="5029200" cy="757130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639669"/>
            <a:ext cx="5212080" cy="683264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630269"/>
            <a:ext cx="8229600" cy="609398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কবিতা অংশটুকু প্রমিত উচ্চারণে পড়তে পারবে।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773269"/>
            <a:ext cx="8229600" cy="60939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নতুন শব্দের  অর্থ ও বাক্য তৈরী করতে পারবে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960" y="4953001"/>
            <a:ext cx="8412480" cy="60939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ভাংতেও তা দিয়ে নতুন শব্দ লেখতে পারবে।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35114"/>
            <a:ext cx="5577840" cy="75713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4160" y="5638800"/>
            <a:ext cx="6858000" cy="68326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সূর্য ওঠার পূর্ব দেশ বাংলাদেশ 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জীবন্ত ছবি ও বর্ডার ফ্রেম\Landscapes &amp; Nature\slid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280" y="1447801"/>
            <a:ext cx="7132320" cy="3822301"/>
          </a:xfrm>
          <a:prstGeom prst="flowChartAlternateProcess">
            <a:avLst/>
          </a:prstGeom>
          <a:noFill/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435114"/>
            <a:ext cx="5577840" cy="757130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বিভিন্ন ধরনের ছবি ২\Pictures\Pictures (2)\,j.jpg"/>
          <p:cNvPicPr>
            <a:picLocks noChangeAspect="1" noChangeArrowheads="1"/>
          </p:cNvPicPr>
          <p:nvPr/>
        </p:nvPicPr>
        <p:blipFill>
          <a:blip r:embed="rId2" cstate="print"/>
          <a:srcRect t="10204"/>
          <a:stretch>
            <a:fillRect/>
          </a:stretch>
        </p:blipFill>
        <p:spPr bwMode="auto">
          <a:xfrm>
            <a:off x="2036064" y="1508760"/>
            <a:ext cx="7900416" cy="3566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4084320" y="5245299"/>
            <a:ext cx="4389120" cy="127419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আমার প্রিয় আপন দেশ  বাংলাদেশ। 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480" y="282714"/>
            <a:ext cx="5577840" cy="683264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920" y="5638800"/>
            <a:ext cx="5943600" cy="683264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আমাদের এই বাংলাদেশ। 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বিভিন্ন ধরনের ছবি ২\Pictures\Pictures (2)\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696" y="1325880"/>
            <a:ext cx="6303264" cy="405486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380</Words>
  <Application>Microsoft Office PowerPoint</Application>
  <PresentationFormat>Widescreen</PresentationFormat>
  <Paragraphs>90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Eva SaifSneha</dc:creator>
  <cp:lastModifiedBy>Saiful Islam</cp:lastModifiedBy>
  <cp:revision>21</cp:revision>
  <dcterms:created xsi:type="dcterms:W3CDTF">2020-01-27T15:24:29Z</dcterms:created>
  <dcterms:modified xsi:type="dcterms:W3CDTF">2021-08-14T09:53:39Z</dcterms:modified>
</cp:coreProperties>
</file>