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81" r:id="rId3"/>
    <p:sldId id="260" r:id="rId4"/>
    <p:sldId id="265" r:id="rId5"/>
    <p:sldId id="266" r:id="rId6"/>
    <p:sldId id="282" r:id="rId7"/>
    <p:sldId id="272" r:id="rId8"/>
    <p:sldId id="264" r:id="rId9"/>
    <p:sldId id="276" r:id="rId10"/>
    <p:sldId id="268" r:id="rId11"/>
    <p:sldId id="269" r:id="rId12"/>
    <p:sldId id="270" r:id="rId13"/>
    <p:sldId id="28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B4BB-BCED-4740-B828-EB515F784A54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26C2-621F-4D5F-A995-C4ECF3EE5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B4BB-BCED-4740-B828-EB515F784A54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26C2-621F-4D5F-A995-C4ECF3EE5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B4BB-BCED-4740-B828-EB515F784A54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26C2-621F-4D5F-A995-C4ECF3EE5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B4BB-BCED-4740-B828-EB515F784A54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26C2-621F-4D5F-A995-C4ECF3EE5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B4BB-BCED-4740-B828-EB515F784A54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26C2-621F-4D5F-A995-C4ECF3EE5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B4BB-BCED-4740-B828-EB515F784A54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26C2-621F-4D5F-A995-C4ECF3EE5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B4BB-BCED-4740-B828-EB515F784A54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26C2-621F-4D5F-A995-C4ECF3EE5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B4BB-BCED-4740-B828-EB515F784A54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26C2-621F-4D5F-A995-C4ECF3EE5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B4BB-BCED-4740-B828-EB515F784A54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26C2-621F-4D5F-A995-C4ECF3EE5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B4BB-BCED-4740-B828-EB515F784A54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26C2-621F-4D5F-A995-C4ECF3EE5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B4BB-BCED-4740-B828-EB515F784A54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26C2-621F-4D5F-A995-C4ECF3EE5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DB4BB-BCED-4740-B828-EB515F784A54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626C2-621F-4D5F-A995-C4ECF3EE5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3810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4000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88886"/>
            <a:ext cx="928551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>
            <a:off x="609600" y="3810000"/>
            <a:ext cx="8001000" cy="2057400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প্রত্যেকের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৫</a:t>
            </a:r>
            <a:r>
              <a:rPr lang="bn-IN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কু</a:t>
            </a:r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 শিল্পের </a:t>
            </a:r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209800" y="990600"/>
            <a:ext cx="5715000" cy="16002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219200" y="2667000"/>
            <a:ext cx="4876800" cy="914400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কুঠির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066800" y="3886200"/>
            <a:ext cx="5029200" cy="914400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কুঠির শিল্প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প্রকার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066800" y="5067892"/>
            <a:ext cx="4876800" cy="838200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উৎপাদিত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৩টি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ের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1676400" y="990600"/>
            <a:ext cx="5181600" cy="838200"/>
          </a:xfrm>
          <a:prstGeom prst="snip2Same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886200"/>
            <a:ext cx="8991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ng_rock_house_by_paradise234-d5i30h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914400"/>
            <a:ext cx="5029201" cy="3120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0D221C-CF27-4CA0-8D73-889DE4B87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381000"/>
            <a:ext cx="11004330" cy="58541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46E097-1E42-4859-8CBF-B5BB7549C7A3}"/>
              </a:ext>
            </a:extLst>
          </p:cNvPr>
          <p:cNvSpPr txBox="1"/>
          <p:nvPr/>
        </p:nvSpPr>
        <p:spPr>
          <a:xfrm>
            <a:off x="1087821" y="772511"/>
            <a:ext cx="8245365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4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762000"/>
            <a:ext cx="7086600" cy="2862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atin typeface="SutonnyMJ" pitchFamily="2" charset="0"/>
                <a:cs typeface="SutonnyMJ" pitchFamily="2" charset="0"/>
              </a:rPr>
              <a:t>‡gvQvtZvnwgbvAv³vi</a:t>
            </a:r>
          </a:p>
          <a:p>
            <a:pPr algn="ctr">
              <a:lnSpc>
                <a:spcPct val="150000"/>
              </a:lnSpc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সহকারি শিক্ষক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DPvBj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Av`k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©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ঊচ্চ বিদ্যালয়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624322"/>
            <a:ext cx="7086600" cy="225908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IN" sz="44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4400" b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ব্যবসায় উদ্যোগ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bn-IN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শ্রে</a:t>
            </a:r>
            <a:r>
              <a:rPr lang="bn-BD" sz="5400" b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ণিঃ নবম</a:t>
            </a:r>
          </a:p>
          <a:p>
            <a:pPr algn="ctr"/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49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ttage-industry-14820568.jpg"/>
          <p:cNvPicPr>
            <a:picLocks noChangeAspect="1"/>
          </p:cNvPicPr>
          <p:nvPr/>
        </p:nvPicPr>
        <p:blipFill>
          <a:blip r:embed="rId2"/>
          <a:srcRect b="8000"/>
          <a:stretch>
            <a:fillRect/>
          </a:stretch>
        </p:blipFill>
        <p:spPr>
          <a:xfrm>
            <a:off x="0" y="0"/>
            <a:ext cx="4572000" cy="3048000"/>
          </a:xfrm>
          <a:prstGeom prst="rect">
            <a:avLst/>
          </a:prstGeom>
        </p:spPr>
      </p:pic>
      <p:pic>
        <p:nvPicPr>
          <p:cNvPr id="5" name="Picture 4" descr="gorakhpur-business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1" y="0"/>
            <a:ext cx="4419600" cy="3048000"/>
          </a:xfrm>
          <a:prstGeom prst="rect">
            <a:avLst/>
          </a:prstGeom>
        </p:spPr>
      </p:pic>
      <p:pic>
        <p:nvPicPr>
          <p:cNvPr id="6" name="Picture 5" descr="texti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14468"/>
            <a:ext cx="4572000" cy="3657600"/>
          </a:xfrm>
          <a:prstGeom prst="rect">
            <a:avLst/>
          </a:prstGeom>
        </p:spPr>
      </p:pic>
      <p:pic>
        <p:nvPicPr>
          <p:cNvPr id="12" name="Picture 11" descr="JuteRunners.JPG"/>
          <p:cNvPicPr>
            <a:picLocks noChangeAspect="1"/>
          </p:cNvPicPr>
          <p:nvPr/>
        </p:nvPicPr>
        <p:blipFill>
          <a:blip r:embed="rId5"/>
          <a:srcRect b="16666"/>
          <a:stretch>
            <a:fillRect/>
          </a:stretch>
        </p:blipFill>
        <p:spPr>
          <a:xfrm>
            <a:off x="4724400" y="3214468"/>
            <a:ext cx="4419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057400"/>
            <a:ext cx="8153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</a:t>
            </a:r>
            <a:r>
              <a:rPr lang="en-US" sz="9600" b="1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96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শিল্প </a:t>
            </a:r>
            <a:endParaRPr lang="en-US" sz="6000" b="1" dirty="0" smtClean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( </a:t>
            </a:r>
            <a:r>
              <a:rPr lang="en-US" sz="6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Cottage Industry)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800" b="1" dirty="0" smtClean="0">
                <a:latin typeface="NikoshBAN" pitchFamily="2" charset="0"/>
                <a:cs typeface="NikoshBAN" pitchFamily="2" charset="0"/>
              </a:rPr>
            </a:b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পাঠ শেষে শিক্ষা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র্থীরা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...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latin typeface="NikoshBAN" pitchFamily="2" charset="0"/>
                <a:cs typeface="NikoshBAN" pitchFamily="2" charset="0"/>
              </a:rPr>
            </a:b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3037"/>
            <a:ext cx="8458200" cy="26971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কু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র শিল্প 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কু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র শিল্পের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কু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র শিল্পের উৎপাদিত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6096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237781"/>
              </p:ext>
            </p:extLst>
          </p:nvPr>
        </p:nvGraphicFramePr>
        <p:xfrm>
          <a:off x="457200" y="1615383"/>
          <a:ext cx="8534400" cy="8092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80">
                  <a:extLst>
                    <a:ext uri="{9D8B030D-6E8A-4147-A177-3AD203B41FA5}">
                      <a16:colId xmlns:a16="http://schemas.microsoft.com/office/drawing/2014/main" val="1669852361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897605970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1513341083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606700758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1923389056"/>
                    </a:ext>
                  </a:extLst>
                </a:gridCol>
              </a:tblGrid>
              <a:tr h="4529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ক্রম</a:t>
                      </a:r>
                      <a:r>
                        <a:rPr lang="en-US" sz="2400" dirty="0"/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ধাপ</a:t>
                      </a:r>
                      <a:r>
                        <a:rPr lang="en-US" sz="2400" dirty="0"/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উপস্থাপনা</a:t>
                      </a:r>
                      <a:r>
                        <a:rPr lang="en-US" sz="2400" dirty="0"/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সময়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উপকরণ</a:t>
                      </a:r>
                      <a:r>
                        <a:rPr lang="en-US" sz="2000" dirty="0"/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603863"/>
                  </a:ext>
                </a:extLst>
              </a:tr>
              <a:tr h="1600257">
                <a:tc>
                  <a:txBody>
                    <a:bodyPr/>
                    <a:lstStyle/>
                    <a:p>
                      <a:r>
                        <a:rPr lang="en-US" dirty="0"/>
                        <a:t>১)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প্রস্তুতি</a:t>
                      </a:r>
                      <a:r>
                        <a:rPr lang="en-US" sz="2000" dirty="0"/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শুভেচ্ছা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বিনিময়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শ্রেণি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বিন্যাস,রোল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কল</a:t>
                      </a:r>
                      <a:r>
                        <a:rPr lang="en-US" sz="2000" dirty="0"/>
                        <a:t>।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৩মিনিট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বই,মার্কার,ডাষ্টার</a:t>
                      </a:r>
                      <a:r>
                        <a:rPr lang="en-US" sz="2000" dirty="0"/>
                        <a:t>।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561069"/>
                  </a:ext>
                </a:extLst>
              </a:tr>
              <a:tr h="996387">
                <a:tc>
                  <a:txBody>
                    <a:bodyPr/>
                    <a:lstStyle/>
                    <a:p>
                      <a:r>
                        <a:rPr lang="en-US" dirty="0"/>
                        <a:t>২)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শিখনফল-১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পূর্বের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ক্লাস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যাচাই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আলোচনা</a:t>
                      </a:r>
                      <a:r>
                        <a:rPr lang="en-US" sz="2000" dirty="0"/>
                        <a:t>,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৫মিনিট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ডি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সি</a:t>
                      </a:r>
                      <a:r>
                        <a:rPr lang="en-US" sz="2000" dirty="0"/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384452"/>
                  </a:ext>
                </a:extLst>
              </a:tr>
              <a:tr h="996387">
                <a:tc>
                  <a:txBody>
                    <a:bodyPr/>
                    <a:lstStyle/>
                    <a:p>
                      <a:r>
                        <a:rPr lang="en-US" dirty="0"/>
                        <a:t>৩)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শিখনফল-২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আলোচনা,চার্টপ্রদর্শন,একক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কাজ</a:t>
                      </a:r>
                      <a:r>
                        <a:rPr lang="en-US" sz="2000" dirty="0"/>
                        <a:t>।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১০মিনিট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ডি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সি</a:t>
                      </a:r>
                      <a:r>
                        <a:rPr lang="en-US" sz="2000" dirty="0"/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596000"/>
                  </a:ext>
                </a:extLst>
              </a:tr>
              <a:tr h="996387">
                <a:tc>
                  <a:txBody>
                    <a:bodyPr/>
                    <a:lstStyle/>
                    <a:p>
                      <a:r>
                        <a:rPr lang="en-US" dirty="0"/>
                        <a:t>৪)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শিখনফল-৩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আলোচনা,প্রদর্শন,দলিয়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কাজ</a:t>
                      </a:r>
                      <a:r>
                        <a:rPr lang="en-US" sz="2000" dirty="0"/>
                        <a:t>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১৫মিনিট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ডি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সি</a:t>
                      </a:r>
                      <a:r>
                        <a:rPr lang="en-US" sz="2000" dirty="0"/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149980"/>
                  </a:ext>
                </a:extLst>
              </a:tr>
              <a:tr h="996387">
                <a:tc>
                  <a:txBody>
                    <a:bodyPr/>
                    <a:lstStyle/>
                    <a:p>
                      <a:r>
                        <a:rPr lang="en-US" dirty="0"/>
                        <a:t>৫)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মূল্যায়ন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সৃজন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শীল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প্রশ্ন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তৈরীর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মাধ্যমে</a:t>
                      </a:r>
                      <a:r>
                        <a:rPr lang="en-US" sz="2000" dirty="0"/>
                        <a:t>।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১২মিনিট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ডি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সি</a:t>
                      </a:r>
                      <a:r>
                        <a:rPr lang="en-US" sz="2000" dirty="0"/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983587"/>
                  </a:ext>
                </a:extLst>
              </a:tr>
              <a:tr h="996387">
                <a:tc>
                  <a:txBody>
                    <a:bodyPr/>
                    <a:lstStyle/>
                    <a:p>
                      <a:r>
                        <a:rPr lang="en-US" dirty="0"/>
                        <a:t>৬)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বাড়ির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কাজ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নতুন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প্রশ্ন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তৈরীর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মাধ্যমে</a:t>
                      </a:r>
                      <a:r>
                        <a:rPr lang="en-US" sz="2000" dirty="0"/>
                        <a:t>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৩মিনিট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ডি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সি</a:t>
                      </a:r>
                      <a:r>
                        <a:rPr lang="en-US" sz="2000" dirty="0"/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758521"/>
                  </a:ext>
                </a:extLst>
              </a:tr>
              <a:tr h="996387">
                <a:tc>
                  <a:txBody>
                    <a:bodyPr/>
                    <a:lstStyle/>
                    <a:p>
                      <a:r>
                        <a:rPr lang="en-US" dirty="0"/>
                        <a:t>৭)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সমাপ্তি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সকল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কে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ধন্যবাদ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জানিয়ে</a:t>
                      </a:r>
                      <a:r>
                        <a:rPr lang="en-US" sz="2000" dirty="0"/>
                        <a:t>।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২মিনিট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ডি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সি</a:t>
                      </a:r>
                      <a:r>
                        <a:rPr lang="en-US" sz="2000" dirty="0"/>
                        <a:t> </a:t>
                      </a:r>
                    </a:p>
                    <a:p>
                      <a:pPr algn="ctr"/>
                      <a:r>
                        <a:rPr lang="en-US" sz="2000" dirty="0"/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669639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0563C4DC-60A0-4EA4-807A-95504F0344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5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,,16653740_303,00.jpg"/>
          <p:cNvPicPr>
            <a:picLocks noChangeAspect="1"/>
          </p:cNvPicPr>
          <p:nvPr/>
        </p:nvPicPr>
        <p:blipFill>
          <a:blip r:embed="rId2"/>
          <a:srcRect r="13320"/>
          <a:stretch>
            <a:fillRect/>
          </a:stretch>
        </p:blipFill>
        <p:spPr>
          <a:xfrm>
            <a:off x="0" y="0"/>
            <a:ext cx="91440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76400" y="4227255"/>
            <a:ext cx="670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জায়গা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endParaRPr lang="en-US" sz="32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নৈপুন্যতা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সৃজনশীলতা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কারিগরি</a:t>
            </a: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381000"/>
            <a:ext cx="2590800" cy="206828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404404" y="1447800"/>
            <a:ext cx="533400" cy="4572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562600" y="1447800"/>
            <a:ext cx="533400" cy="4572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amboo-forest-1932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4800"/>
            <a:ext cx="2362200" cy="2228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28956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বাঁশ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27432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269182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cottage_industry-7134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208" y="381000"/>
            <a:ext cx="2914727" cy="21844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2556804" y="4724400"/>
            <a:ext cx="533400" cy="4572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Bangladesh-raw-jute-300x26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1400"/>
            <a:ext cx="2514600" cy="2486025"/>
          </a:xfrm>
          <a:prstGeom prst="rect">
            <a:avLst/>
          </a:prstGeom>
        </p:spPr>
      </p:pic>
      <p:pic>
        <p:nvPicPr>
          <p:cNvPr id="16" name="Picture 15" descr="silk-top-im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3581400"/>
            <a:ext cx="2362201" cy="2409824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5518048" y="4648200"/>
            <a:ext cx="533400" cy="4572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57200" y="622357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3800" y="60711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86600" y="60198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jute swings.jpg"/>
          <p:cNvPicPr>
            <a:picLocks noChangeAspect="1"/>
          </p:cNvPicPr>
          <p:nvPr/>
        </p:nvPicPr>
        <p:blipFill>
          <a:blip r:embed="rId7"/>
          <a:srcRect r="9756"/>
          <a:stretch>
            <a:fillRect/>
          </a:stretch>
        </p:blipFill>
        <p:spPr>
          <a:xfrm>
            <a:off x="6025660" y="3581400"/>
            <a:ext cx="3025698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1" grpId="0"/>
      <p:bldP spid="12" grpId="0"/>
      <p:bldP spid="14" grpId="0" animBg="1"/>
      <p:bldP spid="17" grpId="0" animBg="1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2516948" y="1447800"/>
            <a:ext cx="533400" cy="4572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5675144" y="1447800"/>
            <a:ext cx="533400" cy="4572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1999" y="2743200"/>
            <a:ext cx="1192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সুতা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2743200"/>
            <a:ext cx="1113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269182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556804" y="4724400"/>
            <a:ext cx="533400" cy="4572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771272" y="4648200"/>
            <a:ext cx="457200" cy="4572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622357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মাটি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60711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6600" y="60198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women-knitting-clothes-small-scale-industry-villages-54084468.jpg"/>
          <p:cNvPicPr>
            <a:picLocks noChangeAspect="1"/>
          </p:cNvPicPr>
          <p:nvPr/>
        </p:nvPicPr>
        <p:blipFill>
          <a:blip r:embed="rId2" cstate="print"/>
          <a:srcRect b="9804"/>
          <a:stretch>
            <a:fillRect/>
          </a:stretch>
        </p:blipFill>
        <p:spPr>
          <a:xfrm>
            <a:off x="3048000" y="76200"/>
            <a:ext cx="2590800" cy="2546555"/>
          </a:xfrm>
          <a:prstGeom prst="rect">
            <a:avLst/>
          </a:prstGeom>
        </p:spPr>
      </p:pic>
      <p:pic>
        <p:nvPicPr>
          <p:cNvPr id="19" name="Picture 18" descr="CottageIndustry(TextileProducts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28600"/>
            <a:ext cx="2438400" cy="2438400"/>
          </a:xfrm>
          <a:prstGeom prst="rect">
            <a:avLst/>
          </a:prstGeom>
        </p:spPr>
      </p:pic>
      <p:pic>
        <p:nvPicPr>
          <p:cNvPr id="20" name="Picture 19" descr="DSC_1767-7125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3657600"/>
            <a:ext cx="2667000" cy="2362200"/>
          </a:xfrm>
          <a:prstGeom prst="rect">
            <a:avLst/>
          </a:prstGeom>
        </p:spPr>
      </p:pic>
      <p:pic>
        <p:nvPicPr>
          <p:cNvPr id="21" name="Picture 20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3657600"/>
            <a:ext cx="2619375" cy="2362200"/>
          </a:xfrm>
          <a:prstGeom prst="rect">
            <a:avLst/>
          </a:prstGeom>
        </p:spPr>
      </p:pic>
      <p:pic>
        <p:nvPicPr>
          <p:cNvPr id="22" name="Picture 21" descr="Peat-Soi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657600"/>
            <a:ext cx="2590800" cy="2400300"/>
          </a:xfrm>
          <a:prstGeom prst="rect">
            <a:avLst/>
          </a:prstGeom>
        </p:spPr>
      </p:pic>
      <p:pic>
        <p:nvPicPr>
          <p:cNvPr id="23" name="Picture 22" descr="banner_img2.jpg"/>
          <p:cNvPicPr>
            <a:picLocks noChangeAspect="1"/>
          </p:cNvPicPr>
          <p:nvPr/>
        </p:nvPicPr>
        <p:blipFill>
          <a:blip r:embed="rId7"/>
          <a:srcRect r="59167"/>
          <a:stretch>
            <a:fillRect/>
          </a:stretch>
        </p:blipFill>
        <p:spPr>
          <a:xfrm>
            <a:off x="0" y="228600"/>
            <a:ext cx="2605387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/>
      <p:bldP spid="10" grpId="0" animBg="1"/>
      <p:bldP spid="13" grpId="0" animBg="1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</TotalTime>
  <Words>233</Words>
  <Application>Microsoft Office PowerPoint</Application>
  <PresentationFormat>On-screen Show (4:3)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 পাঠ শেষে শিক্ষার্থীরা... </vt:lpstr>
      <vt:lpstr>পাঠ পরিকল্পনা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Bangla</dc:creator>
  <cp:lastModifiedBy>dell</cp:lastModifiedBy>
  <cp:revision>220</cp:revision>
  <dcterms:created xsi:type="dcterms:W3CDTF">2015-11-09T17:03:13Z</dcterms:created>
  <dcterms:modified xsi:type="dcterms:W3CDTF">2021-08-14T17:03:30Z</dcterms:modified>
</cp:coreProperties>
</file>