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8" r:id="rId2"/>
    <p:sldId id="261" r:id="rId3"/>
    <p:sldId id="262" r:id="rId4"/>
    <p:sldId id="270" r:id="rId5"/>
    <p:sldId id="378" r:id="rId6"/>
    <p:sldId id="386" r:id="rId7"/>
    <p:sldId id="405" r:id="rId8"/>
    <p:sldId id="404" r:id="rId9"/>
    <p:sldId id="403" r:id="rId10"/>
    <p:sldId id="409" r:id="rId11"/>
    <p:sldId id="408" r:id="rId12"/>
    <p:sldId id="407" r:id="rId13"/>
    <p:sldId id="406" r:id="rId14"/>
    <p:sldId id="391" r:id="rId15"/>
    <p:sldId id="411" r:id="rId16"/>
    <p:sldId id="412" r:id="rId17"/>
    <p:sldId id="410" r:id="rId18"/>
    <p:sldId id="3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2449" autoAdjust="0"/>
  </p:normalViewPr>
  <p:slideViewPr>
    <p:cSldViewPr>
      <p:cViewPr varScale="1">
        <p:scale>
          <a:sx n="67" d="100"/>
          <a:sy n="67" d="100"/>
        </p:scale>
        <p:origin x="15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C033-1149-4E7F-8B96-822A0E47568B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B376-D579-4EFA-9E28-964C0F8F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58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91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gif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E89F2-BB0C-4AFB-83AC-ED8401D245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920BA-DD81-43F7-98D6-DE4E4A516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4" y="152400"/>
            <a:ext cx="8853926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2ED2A-9351-4994-8D6D-7B126FD3C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40124">
            <a:off x="-34154" y="44479"/>
            <a:ext cx="282090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C1CAB-AB11-479D-9783-2F67B7BBD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17" y="2097768"/>
            <a:ext cx="1489050" cy="46078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698B7C0-71E5-47B2-950B-1927BEDF7A6D}"/>
              </a:ext>
            </a:extLst>
          </p:cNvPr>
          <p:cNvGrpSpPr/>
          <p:nvPr/>
        </p:nvGrpSpPr>
        <p:grpSpPr>
          <a:xfrm>
            <a:off x="-76200" y="6096000"/>
            <a:ext cx="9075090" cy="721731"/>
            <a:chOff x="-228600" y="5481935"/>
            <a:chExt cx="9349740" cy="14641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6BBF6D-C9B7-4FA7-819A-926ED60F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5555896"/>
              <a:ext cx="1325880" cy="132588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6CA0-B828-423F-8C78-3C4D46F7A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2" y="5554087"/>
              <a:ext cx="1325880" cy="13258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3B8947-A076-4DC3-9385-645E4C0AF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392" y="5620208"/>
              <a:ext cx="1325880" cy="132588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A82B2F-2C07-4AA6-86ED-1EE40043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25" y="5576054"/>
              <a:ext cx="1325880" cy="132588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B2D568E-86CA-440B-8D6B-3FEC9D798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05" y="5591641"/>
              <a:ext cx="1325880" cy="13258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AC21B7-061F-4DA4-8D47-19B3D3F47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285" y="5544280"/>
              <a:ext cx="1325880" cy="1325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9564DC-59B1-4955-9368-6E8AEA99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1" y="5496919"/>
              <a:ext cx="1325880" cy="13258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5028B3B-01CB-4E93-A27A-5DAB0E3B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60" y="5481935"/>
              <a:ext cx="1325880" cy="1325880"/>
            </a:xfrm>
            <a:prstGeom prst="rect">
              <a:avLst/>
            </a:prstGeom>
          </p:spPr>
        </p:pic>
      </p:grpSp>
      <p:pic>
        <p:nvPicPr>
          <p:cNvPr id="1026" name="Picture 2" descr="محلات welcome‎ | Facebook">
            <a:extLst>
              <a:ext uri="{FF2B5EF4-FFF2-40B4-BE49-F238E27FC236}">
                <a16:creationId xmlns:a16="http://schemas.microsoft.com/office/drawing/2014/main" id="{55B5A293-D288-49AC-B414-70CFCD52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6" y="1876425"/>
            <a:ext cx="5583913" cy="25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0E21A-1388-41FA-A9DE-3F892A6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3337A-CD81-4DFE-9D88-812E2607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0" y="2921390"/>
            <a:ext cx="8663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AD7C3-3F03-4862-A492-0E09C1D47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905000"/>
            <a:ext cx="8915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0E21A-1388-41FA-A9DE-3F892A6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3337A-CD81-4DFE-9D88-812E2607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0" y="2921390"/>
            <a:ext cx="8663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4F4E7-C978-4B32-A4E9-845A82FB7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94" y="1351388"/>
            <a:ext cx="8069172" cy="45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0E21A-1388-41FA-A9DE-3F892A6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3337A-CD81-4DFE-9D88-812E2607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0" y="2921390"/>
            <a:ext cx="8663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1ABC-2F89-41B3-BA5D-544012E39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19" y="1457325"/>
            <a:ext cx="7795375" cy="43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0E21A-1388-41FA-A9DE-3F892A6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67837-3F8E-4668-A296-432D3C852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473" y="790575"/>
            <a:ext cx="3161054" cy="770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A06394-C611-4885-AFC2-4D2A99A93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4" y="1806964"/>
            <a:ext cx="8748712" cy="2003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F152-D07E-4DC0-8D28-334A960DC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" y="4233862"/>
            <a:ext cx="89725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C5F8CB-9DD0-4F18-9417-83E58331C3DB}"/>
              </a:ext>
            </a:extLst>
          </p:cNvPr>
          <p:cNvGrpSpPr/>
          <p:nvPr/>
        </p:nvGrpSpPr>
        <p:grpSpPr>
          <a:xfrm>
            <a:off x="254389" y="6255842"/>
            <a:ext cx="8649579" cy="449757"/>
            <a:chOff x="126023" y="5400821"/>
            <a:chExt cx="8127610" cy="1237957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763171FD-F290-4DD6-BDB9-5C85AB4DAD9B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DB1EEF51-8C92-4EBA-9464-E1D949482BB2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A9AF456D-092F-49A5-BCAD-00DB09E928E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C7DE21F9-A202-4E43-AFBF-F3C67B3A05C2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E8A75F12-F72C-4D13-A110-6448452BD48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1760B2F6-5E41-42DD-8AE6-0A2B91A0E4D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988AA988-1E1B-4314-AFC3-BA76267DA2B9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880E386E-52BE-4B3F-893D-7B822A899B0E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BF92AE4F-E1A3-4D3D-86D5-DB5E24FA7FB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D2CFCF2D-34C5-41B9-8F60-63BEECC992E7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E474F3-3CFE-4657-8095-ED6C2C30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6" y="1012775"/>
            <a:ext cx="8872399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F308E-2711-4A77-88EF-B1174E888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89" y="3559225"/>
            <a:ext cx="85820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C5F8CB-9DD0-4F18-9417-83E58331C3DB}"/>
              </a:ext>
            </a:extLst>
          </p:cNvPr>
          <p:cNvGrpSpPr/>
          <p:nvPr/>
        </p:nvGrpSpPr>
        <p:grpSpPr>
          <a:xfrm>
            <a:off x="254389" y="6255842"/>
            <a:ext cx="8649579" cy="449757"/>
            <a:chOff x="126023" y="5400821"/>
            <a:chExt cx="8127610" cy="1237957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763171FD-F290-4DD6-BDB9-5C85AB4DAD9B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DB1EEF51-8C92-4EBA-9464-E1D949482BB2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A9AF456D-092F-49A5-BCAD-00DB09E928E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C7DE21F9-A202-4E43-AFBF-F3C67B3A05C2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E8A75F12-F72C-4D13-A110-6448452BD48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1760B2F6-5E41-42DD-8AE6-0A2B91A0E4D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988AA988-1E1B-4314-AFC3-BA76267DA2B9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880E386E-52BE-4B3F-893D-7B822A899B0E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BF92AE4F-E1A3-4D3D-86D5-DB5E24FA7FB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D2CFCF2D-34C5-41B9-8F60-63BEECC992E7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C14249-0ED1-4E9F-A0FB-78E833A40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924" y="193181"/>
            <a:ext cx="4508151" cy="83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F5B24-2629-4DC4-92EC-F44673321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89" y="1234086"/>
            <a:ext cx="8649579" cy="1737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CBA750-BD2D-4032-864A-774DAEE63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325" y="3081636"/>
            <a:ext cx="3999505" cy="3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C5F8CB-9DD0-4F18-9417-83E58331C3DB}"/>
              </a:ext>
            </a:extLst>
          </p:cNvPr>
          <p:cNvGrpSpPr/>
          <p:nvPr/>
        </p:nvGrpSpPr>
        <p:grpSpPr>
          <a:xfrm>
            <a:off x="254389" y="6255842"/>
            <a:ext cx="8649579" cy="449757"/>
            <a:chOff x="126023" y="5400821"/>
            <a:chExt cx="8127610" cy="1237957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763171FD-F290-4DD6-BDB9-5C85AB4DAD9B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DB1EEF51-8C92-4EBA-9464-E1D949482BB2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A9AF456D-092F-49A5-BCAD-00DB09E928E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C7DE21F9-A202-4E43-AFBF-F3C67B3A05C2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E8A75F12-F72C-4D13-A110-6448452BD48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1760B2F6-5E41-42DD-8AE6-0A2B91A0E4D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988AA988-1E1B-4314-AFC3-BA76267DA2B9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880E386E-52BE-4B3F-893D-7B822A899B0E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BF92AE4F-E1A3-4D3D-86D5-DB5E24FA7FB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D2CFCF2D-34C5-41B9-8F60-63BEECC992E7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E4FA84-674F-4943-96C5-6C60E193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9" y="381000"/>
            <a:ext cx="8455043" cy="4092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3D3CD-8F04-4C10-9B89-8B163796B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00" y="4854030"/>
            <a:ext cx="6146411" cy="10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C5F8CB-9DD0-4F18-9417-83E58331C3DB}"/>
              </a:ext>
            </a:extLst>
          </p:cNvPr>
          <p:cNvGrpSpPr/>
          <p:nvPr/>
        </p:nvGrpSpPr>
        <p:grpSpPr>
          <a:xfrm>
            <a:off x="254389" y="6255842"/>
            <a:ext cx="8649579" cy="449757"/>
            <a:chOff x="126023" y="5400821"/>
            <a:chExt cx="8127610" cy="1237957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763171FD-F290-4DD6-BDB9-5C85AB4DAD9B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DB1EEF51-8C92-4EBA-9464-E1D949482BB2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A9AF456D-092F-49A5-BCAD-00DB09E928EC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C7DE21F9-A202-4E43-AFBF-F3C67B3A05C2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E8A75F12-F72C-4D13-A110-6448452BD48D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1760B2F6-5E41-42DD-8AE6-0A2B91A0E4D5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988AA988-1E1B-4314-AFC3-BA76267DA2B9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880E386E-52BE-4B3F-893D-7B822A899B0E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BF92AE4F-E1A3-4D3D-86D5-DB5E24FA7FB6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D2CFCF2D-34C5-41B9-8F60-63BEECC992E7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786CBB-864D-4CA6-AED5-337AA81FC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9" y="2096426"/>
            <a:ext cx="8762394" cy="2665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70255-9EE8-467A-AF0F-EDAF1A300CBF}"/>
              </a:ext>
            </a:extLst>
          </p:cNvPr>
          <p:cNvSpPr txBox="1"/>
          <p:nvPr/>
        </p:nvSpPr>
        <p:spPr>
          <a:xfrm>
            <a:off x="2912731" y="42596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err="1"/>
              <a:t>নিজে</a:t>
            </a:r>
            <a:r>
              <a:rPr lang="en-US" sz="5400" b="1" u="sng" dirty="0"/>
              <a:t> </a:t>
            </a:r>
            <a:r>
              <a:rPr lang="en-US" sz="5400" b="1" u="sng" dirty="0" err="1"/>
              <a:t>কর</a:t>
            </a:r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29038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86C8-F311-4D2B-8E6D-3C3A25EE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15290-B21D-4C8E-BD70-EF66EA011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A0E4E-54D6-44D6-9097-78CAC0A72FEF}"/>
              </a:ext>
            </a:extLst>
          </p:cNvPr>
          <p:cNvSpPr txBox="1"/>
          <p:nvPr/>
        </p:nvSpPr>
        <p:spPr>
          <a:xfrm>
            <a:off x="1981200" y="1955162"/>
            <a:ext cx="4701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1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AA04-C2AB-4057-A0EE-E54EA42F520A}"/>
              </a:ext>
            </a:extLst>
          </p:cNvPr>
          <p:cNvSpPr txBox="1"/>
          <p:nvPr/>
        </p:nvSpPr>
        <p:spPr>
          <a:xfrm>
            <a:off x="3472375" y="1367135"/>
            <a:ext cx="24712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400" b="1" dirty="0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পরিচিতি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9658D0-6D76-4FAC-8E16-4A738F81B204}"/>
              </a:ext>
            </a:extLst>
          </p:cNvPr>
          <p:cNvGrpSpPr/>
          <p:nvPr/>
        </p:nvGrpSpPr>
        <p:grpSpPr>
          <a:xfrm>
            <a:off x="3621257" y="2052935"/>
            <a:ext cx="5285101" cy="2911535"/>
            <a:chOff x="3621257" y="2052935"/>
            <a:chExt cx="5285101" cy="29115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EDAD0A-AC42-42E0-B6E7-E3E3FABFB260}"/>
                </a:ext>
              </a:extLst>
            </p:cNvPr>
            <p:cNvSpPr txBox="1"/>
            <p:nvPr/>
          </p:nvSpPr>
          <p:spPr>
            <a:xfrm>
              <a:off x="3655255" y="2052935"/>
              <a:ext cx="4498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মোহাম্মদ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শাহজাহান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শামীম</a:t>
              </a:r>
              <a:endParaRPr lang="en-GB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D4BFC-1FD7-4533-8413-8CCBA353E751}"/>
                </a:ext>
              </a:extLst>
            </p:cNvPr>
            <p:cNvSpPr txBox="1"/>
            <p:nvPr/>
          </p:nvSpPr>
          <p:spPr>
            <a:xfrm>
              <a:off x="3669071" y="2660504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সহকারী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শিক্ষক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3E01D7-7572-44D2-8E24-2D0BB3FE2754}"/>
                </a:ext>
              </a:extLst>
            </p:cNvPr>
            <p:cNvSpPr txBox="1"/>
            <p:nvPr/>
          </p:nvSpPr>
          <p:spPr>
            <a:xfrm>
              <a:off x="3655254" y="3348335"/>
              <a:ext cx="5059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কলাউড়া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সরকারি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প্রাথমিক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বিদ্যালয়</a:t>
              </a:r>
              <a:endParaRPr lang="en-GB" sz="2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9D5C6-7DA9-4088-85D7-E074C345D681}"/>
                </a:ext>
              </a:extLst>
            </p:cNvPr>
            <p:cNvSpPr txBox="1"/>
            <p:nvPr/>
          </p:nvSpPr>
          <p:spPr>
            <a:xfrm>
              <a:off x="3621257" y="3962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দোয়ারাবাজার,সুনামগঞ্জ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।</a:t>
              </a:r>
              <a:endParaRPr lang="en-GB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216E51-8953-4495-84C6-58E7C4490DAF}"/>
                </a:ext>
              </a:extLst>
            </p:cNvPr>
            <p:cNvSpPr txBox="1"/>
            <p:nvPr/>
          </p:nvSpPr>
          <p:spPr>
            <a:xfrm>
              <a:off x="3655255" y="4502805"/>
              <a:ext cx="122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utonnyMJ" pitchFamily="2" charset="0"/>
                  <a:cs typeface="SutonnyMJ" pitchFamily="2" charset="0"/>
                </a:rPr>
                <a:t>ই-</a:t>
              </a:r>
              <a:r>
                <a:rPr lang="en-US" sz="2400" dirty="0" err="1">
                  <a:latin typeface="SutonnyMJ" pitchFamily="2" charset="0"/>
                  <a:cs typeface="SutonnyMJ" pitchFamily="2" charset="0"/>
                </a:rPr>
                <a:t>মেইল</a:t>
              </a:r>
              <a:endParaRPr lang="en-GB" sz="24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382E04-40CD-409F-B17C-834BFF35668A}"/>
                </a:ext>
              </a:extLst>
            </p:cNvPr>
            <p:cNvSpPr txBox="1"/>
            <p:nvPr/>
          </p:nvSpPr>
          <p:spPr>
            <a:xfrm>
              <a:off x="5103055" y="4419600"/>
              <a:ext cx="380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samimshahajhan@gmail.com</a:t>
              </a:r>
              <a:endPara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360E183-147C-4756-AB07-B1F99C545811}"/>
              </a:ext>
            </a:extLst>
          </p:cNvPr>
          <p:cNvSpPr/>
          <p:nvPr/>
        </p:nvSpPr>
        <p:spPr>
          <a:xfrm>
            <a:off x="17499" y="978447"/>
            <a:ext cx="3431429" cy="362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40DAE4-04AA-43F9-89F4-EC0A5D84C679}"/>
              </a:ext>
            </a:extLst>
          </p:cNvPr>
          <p:cNvSpPr/>
          <p:nvPr/>
        </p:nvSpPr>
        <p:spPr>
          <a:xfrm>
            <a:off x="6019803" y="1219200"/>
            <a:ext cx="2971796" cy="290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226E9E-0FC9-4C68-9DB0-05D3494E338C}"/>
              </a:ext>
            </a:extLst>
          </p:cNvPr>
          <p:cNvSpPr/>
          <p:nvPr/>
        </p:nvSpPr>
        <p:spPr>
          <a:xfrm>
            <a:off x="6019803" y="1371600"/>
            <a:ext cx="2971796" cy="290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373D7A5-CAC7-43FE-A16C-E7209E2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" y="-76200"/>
            <a:ext cx="8437469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DA5BD6-346E-4756-95F3-A143BF951C97}"/>
              </a:ext>
            </a:extLst>
          </p:cNvPr>
          <p:cNvSpPr/>
          <p:nvPr/>
        </p:nvSpPr>
        <p:spPr>
          <a:xfrm>
            <a:off x="6027094" y="1559867"/>
            <a:ext cx="2971796" cy="290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6B9F08-44E2-47A6-801C-ECAF4B317E79}"/>
              </a:ext>
            </a:extLst>
          </p:cNvPr>
          <p:cNvSpPr/>
          <p:nvPr/>
        </p:nvSpPr>
        <p:spPr>
          <a:xfrm>
            <a:off x="237641" y="6243936"/>
            <a:ext cx="8661425" cy="461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704BF1-704F-413E-AC2F-07386202C2C9}"/>
              </a:ext>
            </a:extLst>
          </p:cNvPr>
          <p:cNvSpPr/>
          <p:nvPr/>
        </p:nvSpPr>
        <p:spPr>
          <a:xfrm>
            <a:off x="237641" y="6396336"/>
            <a:ext cx="8661425" cy="461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7A8392-C188-428F-A35E-11E316EE234A}"/>
              </a:ext>
            </a:extLst>
          </p:cNvPr>
          <p:cNvSpPr/>
          <p:nvPr/>
        </p:nvSpPr>
        <p:spPr>
          <a:xfrm>
            <a:off x="244932" y="6390214"/>
            <a:ext cx="8661425" cy="292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BBEF42-64B6-4F19-B904-58726148C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287" y="1090576"/>
            <a:ext cx="3195978" cy="341365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7D4AEE-7973-40B4-9F3B-B9F1367772A4}"/>
              </a:ext>
            </a:extLst>
          </p:cNvPr>
          <p:cNvGrpSpPr/>
          <p:nvPr/>
        </p:nvGrpSpPr>
        <p:grpSpPr>
          <a:xfrm>
            <a:off x="-76200" y="5486400"/>
            <a:ext cx="9075090" cy="1014643"/>
            <a:chOff x="-228600" y="5481935"/>
            <a:chExt cx="9349740" cy="14641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315D18-EC0F-4974-8DF7-F23D477C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5555896"/>
              <a:ext cx="1325880" cy="132588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A5B177-2656-4C01-ACF8-F9965124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2" y="5554087"/>
              <a:ext cx="1325880" cy="132588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E097214-A5C1-4A6E-94CE-1B79DC45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392" y="5620208"/>
              <a:ext cx="1325880" cy="132588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0F7FD70-D4E0-4176-B626-C2694F4B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25" y="5576054"/>
              <a:ext cx="1325880" cy="132588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27829C-EDE6-4003-8B98-CD63B356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05" y="5591641"/>
              <a:ext cx="1325880" cy="132588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F88CCA-3B17-4988-836C-5AC6BF32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285" y="5544280"/>
              <a:ext cx="1325880" cy="13258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317F37-2D71-4868-B187-8F7734A0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1" y="5496919"/>
              <a:ext cx="1325880" cy="132588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4C07B62-CC33-49E2-B483-ACBC9059E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60" y="5481935"/>
              <a:ext cx="1325880" cy="13258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4B229EC0-E137-4ED2-8528-3CC86AFEDAF7}"/>
              </a:ext>
            </a:extLst>
          </p:cNvPr>
          <p:cNvSpPr/>
          <p:nvPr/>
        </p:nvSpPr>
        <p:spPr>
          <a:xfrm>
            <a:off x="2848632" y="28522"/>
            <a:ext cx="6295368" cy="6800954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6F353-BC33-41FB-BDEB-AA919BDEBF9C}"/>
              </a:ext>
            </a:extLst>
          </p:cNvPr>
          <p:cNvSpPr/>
          <p:nvPr/>
        </p:nvSpPr>
        <p:spPr>
          <a:xfrm>
            <a:off x="7315200" y="3429000"/>
            <a:ext cx="762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0A23A8-DDD3-41F2-A938-6984CDD55906}"/>
              </a:ext>
            </a:extLst>
          </p:cNvPr>
          <p:cNvSpPr/>
          <p:nvPr/>
        </p:nvSpPr>
        <p:spPr>
          <a:xfrm>
            <a:off x="-8020" y="45027"/>
            <a:ext cx="2888673" cy="676794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22E3AC-4D36-4F3B-B034-29AB48CD0139}"/>
              </a:ext>
            </a:extLst>
          </p:cNvPr>
          <p:cNvSpPr/>
          <p:nvPr/>
        </p:nvSpPr>
        <p:spPr>
          <a:xfrm>
            <a:off x="412365" y="274819"/>
            <a:ext cx="2163488" cy="645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48CBA7-194A-409B-845D-25B259F68767}"/>
              </a:ext>
            </a:extLst>
          </p:cNvPr>
          <p:cNvSpPr/>
          <p:nvPr/>
        </p:nvSpPr>
        <p:spPr>
          <a:xfrm>
            <a:off x="772580" y="690719"/>
            <a:ext cx="1443058" cy="5781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2B4221-E455-4C35-B5A5-AF256322174A}"/>
              </a:ext>
            </a:extLst>
          </p:cNvPr>
          <p:cNvSpPr/>
          <p:nvPr/>
        </p:nvSpPr>
        <p:spPr>
          <a:xfrm>
            <a:off x="1107269" y="952500"/>
            <a:ext cx="879768" cy="533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29E714-C720-46F8-A1B2-255A856FAB20}"/>
              </a:ext>
            </a:extLst>
          </p:cNvPr>
          <p:cNvSpPr/>
          <p:nvPr/>
        </p:nvSpPr>
        <p:spPr>
          <a:xfrm>
            <a:off x="7405414" y="3491132"/>
            <a:ext cx="567396" cy="273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DE3ED9-4DD6-467F-8E51-D73C71251A13}"/>
              </a:ext>
            </a:extLst>
          </p:cNvPr>
          <p:cNvGrpSpPr/>
          <p:nvPr/>
        </p:nvGrpSpPr>
        <p:grpSpPr>
          <a:xfrm>
            <a:off x="3555647" y="860840"/>
            <a:ext cx="5249396" cy="4746352"/>
            <a:chOff x="3467276" y="896541"/>
            <a:chExt cx="5027485" cy="47463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0DB84E-03D5-495B-848C-F2D5F5A177B2}"/>
                </a:ext>
              </a:extLst>
            </p:cNvPr>
            <p:cNvSpPr txBox="1"/>
            <p:nvPr/>
          </p:nvSpPr>
          <p:spPr>
            <a:xfrm>
              <a:off x="5762142" y="896541"/>
              <a:ext cx="2732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বিষয়</a:t>
              </a:r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গণিত</a:t>
              </a:r>
              <a:endParaRPr lang="en-GB" sz="32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93ABC6-0A09-4E4D-A221-66CE5D698D49}"/>
                </a:ext>
              </a:extLst>
            </p:cNvPr>
            <p:cNvSpPr txBox="1"/>
            <p:nvPr/>
          </p:nvSpPr>
          <p:spPr>
            <a:xfrm>
              <a:off x="4212616" y="1636344"/>
              <a:ext cx="306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800" b="1" u="sng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u="sng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u="sng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শিরোনাম</a:t>
              </a:r>
              <a:endParaRPr lang="en-GB" sz="2800" b="1" u="sng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6BAD57-EB11-413C-A1AE-51A093B89A03}"/>
                </a:ext>
              </a:extLst>
            </p:cNvPr>
            <p:cNvSpPr txBox="1"/>
            <p:nvPr/>
          </p:nvSpPr>
          <p:spPr>
            <a:xfrm>
              <a:off x="3576263" y="2403593"/>
              <a:ext cx="4440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GB" sz="3600" b="1" dirty="0" err="1">
                  <a:ln/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গুণিতক</a:t>
              </a:r>
              <a:r>
                <a:rPr lang="en-GB" sz="3600" b="1" dirty="0">
                  <a:ln/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ও </a:t>
              </a:r>
              <a:r>
                <a:rPr lang="en-GB" sz="3600" b="1" dirty="0" err="1">
                  <a:ln/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গুণনীয়ক</a:t>
              </a:r>
              <a:r>
                <a:rPr lang="en-GB" sz="3200" b="1" dirty="0">
                  <a:ln/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F22A5B-21B1-4DE3-90A3-E86E8CF342C8}"/>
                </a:ext>
              </a:extLst>
            </p:cNvPr>
            <p:cNvSpPr txBox="1"/>
            <p:nvPr/>
          </p:nvSpPr>
          <p:spPr>
            <a:xfrm>
              <a:off x="4178059" y="3362980"/>
              <a:ext cx="313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dirty="0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অংশ</a:t>
              </a:r>
              <a:endParaRPr lang="en-GB" sz="2800" b="1" dirty="0">
                <a:ln/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FB4164-7F44-48FF-B40C-910C0A19EDF3}"/>
                </a:ext>
              </a:extLst>
            </p:cNvPr>
            <p:cNvSpPr/>
            <p:nvPr/>
          </p:nvSpPr>
          <p:spPr>
            <a:xfrm>
              <a:off x="3602467" y="3429000"/>
              <a:ext cx="838197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4C43A8-B94D-4E07-9BD5-E3F56B7037D3}"/>
                </a:ext>
              </a:extLst>
            </p:cNvPr>
            <p:cNvSpPr txBox="1"/>
            <p:nvPr/>
          </p:nvSpPr>
          <p:spPr>
            <a:xfrm>
              <a:off x="3467276" y="896541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শ্রেণি</a:t>
              </a:r>
              <a:r>
                <a:rPr lang="en-US" sz="2800" b="1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পঞ্চম</a:t>
              </a:r>
              <a:endParaRPr lang="en-GB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EA72D1-3BDF-4688-97AB-39D29D0DE2CA}"/>
                </a:ext>
              </a:extLst>
            </p:cNvPr>
            <p:cNvSpPr txBox="1"/>
            <p:nvPr/>
          </p:nvSpPr>
          <p:spPr>
            <a:xfrm>
              <a:off x="3554946" y="4196343"/>
              <a:ext cx="4377353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লিসাগু</a:t>
              </a:r>
              <a:r>
                <a:rPr lang="en-US" sz="48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4800" dirty="0">
                  <a:ln w="0"/>
                  <a:solidFill>
                    <a:srgbClr val="00206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4000" dirty="0">
                  <a:ln w="0"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……………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43C059-ACA0-4A69-AA73-7925299C7A9E}"/>
                </a:ext>
              </a:extLst>
            </p:cNvPr>
            <p:cNvSpPr/>
            <p:nvPr/>
          </p:nvSpPr>
          <p:spPr>
            <a:xfrm>
              <a:off x="3754814" y="3457136"/>
              <a:ext cx="515870" cy="248342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D1DD592F-1F48-43E0-B6D0-6745AED1C146}"/>
              </a:ext>
            </a:extLst>
          </p:cNvPr>
          <p:cNvSpPr/>
          <p:nvPr/>
        </p:nvSpPr>
        <p:spPr>
          <a:xfrm>
            <a:off x="-17896" y="32482"/>
            <a:ext cx="2857270" cy="3309085"/>
          </a:xfrm>
          <a:prstGeom prst="beve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C4799A8A-C4A8-49F0-97B7-BC6DD6536CE6}"/>
              </a:ext>
            </a:extLst>
          </p:cNvPr>
          <p:cNvSpPr/>
          <p:nvPr/>
        </p:nvSpPr>
        <p:spPr>
          <a:xfrm>
            <a:off x="-4534" y="3354113"/>
            <a:ext cx="2857270" cy="3503888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1A968-B39C-4C4A-B8ED-D49014B96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3" y="3721415"/>
            <a:ext cx="2163488" cy="27346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68A4B7B-911A-4F5A-BAB7-392CF8AA672C}"/>
              </a:ext>
            </a:extLst>
          </p:cNvPr>
          <p:cNvSpPr txBox="1"/>
          <p:nvPr/>
        </p:nvSpPr>
        <p:spPr>
          <a:xfrm>
            <a:off x="138728" y="860840"/>
            <a:ext cx="23869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1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GB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BD8A1AF-AE7D-4B69-BCB7-F1E12E44FC89}"/>
              </a:ext>
            </a:extLst>
          </p:cNvPr>
          <p:cNvSpPr/>
          <p:nvPr/>
        </p:nvSpPr>
        <p:spPr>
          <a:xfrm>
            <a:off x="3855877" y="1600643"/>
            <a:ext cx="538640" cy="5232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D3C1BE0-C8F9-4DD7-83E7-D629FCAD091D}"/>
              </a:ext>
            </a:extLst>
          </p:cNvPr>
          <p:cNvSpPr/>
          <p:nvPr/>
        </p:nvSpPr>
        <p:spPr>
          <a:xfrm rot="10800000">
            <a:off x="3836311" y="1554298"/>
            <a:ext cx="538640" cy="5232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0BDB233F-7564-4729-A5FA-AF9EEFB04844}"/>
              </a:ext>
            </a:extLst>
          </p:cNvPr>
          <p:cNvSpPr/>
          <p:nvPr/>
        </p:nvSpPr>
        <p:spPr>
          <a:xfrm>
            <a:off x="7422630" y="1526514"/>
            <a:ext cx="538640" cy="5232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5CB58D4-F8DD-4D06-870B-52FE63D8CC86}"/>
              </a:ext>
            </a:extLst>
          </p:cNvPr>
          <p:cNvSpPr/>
          <p:nvPr/>
        </p:nvSpPr>
        <p:spPr>
          <a:xfrm rot="10800000">
            <a:off x="7419792" y="1507130"/>
            <a:ext cx="538640" cy="5232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0B5F54B0-B5EC-404B-B29F-5C77691268E1}"/>
              </a:ext>
            </a:extLst>
          </p:cNvPr>
          <p:cNvGrpSpPr/>
          <p:nvPr/>
        </p:nvGrpSpPr>
        <p:grpSpPr>
          <a:xfrm>
            <a:off x="0" y="6099516"/>
            <a:ext cx="8127610" cy="771379"/>
            <a:chOff x="126023" y="5400821"/>
            <a:chExt cx="8127610" cy="1237957"/>
          </a:xfrm>
        </p:grpSpPr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4DA51DEC-6402-4EC5-8C94-B32310369D22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FEA46E56-F730-44C1-BE2D-8F2ED95DF34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D2664483-9D5D-4F66-9A7D-9100A0734C0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7A3DEEF5-4634-4455-919F-70CCFA9699D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42A0ACD0-93DB-4F4D-A873-C3DD46FDA0F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1B4A1360-F281-44F9-9F27-86876A966F5C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D5311A4F-BFFA-47E0-B064-CD162DB379B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1BC0587A-5AFB-4E81-9DC0-EEA06D97D0C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D69099AE-D286-4DD6-9FDA-07C6479CBF55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FE2DAD12-0229-4C9C-86CE-BAB0E571A41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ABA5B1-A09B-45E2-935D-A4B539C0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994"/>
            <a:ext cx="7848600" cy="20826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6F6E10-7A43-4097-83A2-0DCAA71A4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9213" y="2809875"/>
            <a:ext cx="2074983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EFF41-2B73-448A-AD64-3E74609AE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95400"/>
            <a:ext cx="6821782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223005-1096-498B-9321-7F8DC43F4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352800"/>
            <a:ext cx="8370593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AD56E-E24D-4950-8CBE-C825D48A9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419725"/>
            <a:ext cx="8370592" cy="7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0E21A-1388-41FA-A9DE-3F892A6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3337A-CD81-4DFE-9D88-812E2607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0" y="2921390"/>
            <a:ext cx="8663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4FDBD0-CDE6-4386-8702-E6345B207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1" y="1055900"/>
            <a:ext cx="9037937" cy="523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36A35-BC7A-4CD4-847A-71FC58B78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06" y="1981200"/>
            <a:ext cx="8811862" cy="940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5D894-708C-4BCB-8384-BDD30D6A0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8" y="3322827"/>
            <a:ext cx="8295630" cy="791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CEDA24-4BA3-4835-B776-4146A5951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5" y="4516237"/>
            <a:ext cx="8441388" cy="15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0E21A-1388-41FA-A9DE-3F892A6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3337A-CD81-4DFE-9D88-812E2607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0" y="2921390"/>
            <a:ext cx="8663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C7CD0E-0CF0-444E-89D2-C2E845AC4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94" y="798780"/>
            <a:ext cx="8393406" cy="2122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265F5-C933-4136-821D-F670B94A0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276600"/>
            <a:ext cx="3907673" cy="3092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6C9359-FB7A-42BB-96AC-CE764F063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905" y="3276601"/>
            <a:ext cx="3829772" cy="30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0E21A-1388-41FA-A9DE-3F892A6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3337A-CD81-4DFE-9D88-812E2607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0" y="2921390"/>
            <a:ext cx="8663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01E46B-95F1-4E47-B5AE-296E4AFAF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026321"/>
            <a:ext cx="3810000" cy="5535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1CAB4-E33F-4618-B8A3-FDAC3E39C1F8}"/>
              </a:ext>
            </a:extLst>
          </p:cNvPr>
          <p:cNvSpPr txBox="1"/>
          <p:nvPr/>
        </p:nvSpPr>
        <p:spPr>
          <a:xfrm>
            <a:off x="4890232" y="2168570"/>
            <a:ext cx="4201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৩×৪=১২ </a:t>
            </a:r>
            <a:r>
              <a:rPr lang="en-US" sz="4800" b="1" dirty="0" err="1"/>
              <a:t>সেমি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96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28575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0E21A-1388-41FA-A9DE-3F892A6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3337A-CD81-4DFE-9D88-812E2607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0" y="2921390"/>
            <a:ext cx="8663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2F028-DBB5-4068-B5F0-D996949DC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66800"/>
            <a:ext cx="4347482" cy="541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3ABF02-B739-4EA1-945D-9DD890B6D3E3}"/>
              </a:ext>
            </a:extLst>
          </p:cNvPr>
          <p:cNvSpPr txBox="1"/>
          <p:nvPr/>
        </p:nvSpPr>
        <p:spPr>
          <a:xfrm>
            <a:off x="4890232" y="2168570"/>
            <a:ext cx="4201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৪×৩=১২ </a:t>
            </a:r>
            <a:r>
              <a:rPr lang="en-US" sz="4800" b="1" dirty="0" err="1"/>
              <a:t>সেমি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418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2401</TotalTime>
  <Words>63</Words>
  <Application>Microsoft Office PowerPoint</Application>
  <PresentationFormat>On-screen Show (4:3)</PresentationFormat>
  <Paragraphs>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213</cp:revision>
  <dcterms:created xsi:type="dcterms:W3CDTF">2006-08-16T00:00:00Z</dcterms:created>
  <dcterms:modified xsi:type="dcterms:W3CDTF">2021-08-14T05:03:58Z</dcterms:modified>
</cp:coreProperties>
</file>