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00" r:id="rId2"/>
    <p:sldId id="272" r:id="rId3"/>
    <p:sldId id="277" r:id="rId4"/>
    <p:sldId id="298" r:id="rId5"/>
    <p:sldId id="274" r:id="rId6"/>
    <p:sldId id="287" r:id="rId7"/>
    <p:sldId id="296" r:id="rId8"/>
    <p:sldId id="301" r:id="rId9"/>
    <p:sldId id="284" r:id="rId10"/>
    <p:sldId id="306" r:id="rId11"/>
    <p:sldId id="307" r:id="rId12"/>
    <p:sldId id="308" r:id="rId13"/>
    <p:sldId id="305" r:id="rId14"/>
    <p:sldId id="288" r:id="rId15"/>
    <p:sldId id="297" r:id="rId16"/>
    <p:sldId id="304" r:id="rId17"/>
    <p:sldId id="282" r:id="rId18"/>
    <p:sldId id="309" r:id="rId19"/>
    <p:sldId id="29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229" autoAdjust="0"/>
  </p:normalViewPr>
  <p:slideViewPr>
    <p:cSldViewPr snapToGrid="0">
      <p:cViewPr varScale="1">
        <p:scale>
          <a:sx n="52" d="100"/>
          <a:sy n="52" d="100"/>
        </p:scale>
        <p:origin x="72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2D638-ECDB-4757-83E3-F61E25AB2F1A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CF581-E24D-4AAB-A7C4-A50D7EA23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10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CF581-E24D-4AAB-A7C4-A50D7EA23D1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34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360A-64F3-4A8D-9FDF-0342537115DB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98BB97F-ABB7-4C45-872B-87F0C7821E1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740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360A-64F3-4A8D-9FDF-0342537115DB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B97F-ABB7-4C45-872B-87F0C7821E1D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55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360A-64F3-4A8D-9FDF-0342537115DB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B97F-ABB7-4C45-872B-87F0C7821E1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89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360A-64F3-4A8D-9FDF-0342537115DB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B97F-ABB7-4C45-872B-87F0C7821E1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42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360A-64F3-4A8D-9FDF-0342537115DB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B97F-ABB7-4C45-872B-87F0C7821E1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96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360A-64F3-4A8D-9FDF-0342537115DB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B97F-ABB7-4C45-872B-87F0C7821E1D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75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360A-64F3-4A8D-9FDF-0342537115DB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B97F-ABB7-4C45-872B-87F0C7821E1D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92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360A-64F3-4A8D-9FDF-0342537115DB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B97F-ABB7-4C45-872B-87F0C7821E1D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765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360A-64F3-4A8D-9FDF-0342537115DB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B97F-ABB7-4C45-872B-87F0C7821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6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360A-64F3-4A8D-9FDF-0342537115DB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B97F-ABB7-4C45-872B-87F0C7821E1D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48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196360A-64F3-4A8D-9FDF-0342537115DB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B97F-ABB7-4C45-872B-87F0C7821E1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53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6360A-64F3-4A8D-9FDF-0342537115DB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98BB97F-ABB7-4C45-872B-87F0C7821E1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7B71202-77BD-4379-8E65-D7655D4BC106}"/>
              </a:ext>
            </a:extLst>
          </p:cNvPr>
          <p:cNvSpPr txBox="1"/>
          <p:nvPr userDrawn="1"/>
        </p:nvSpPr>
        <p:spPr>
          <a:xfrm>
            <a:off x="3178629" y="635424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P</a:t>
            </a:r>
            <a:r>
              <a:rPr lang="bn-BD" dirty="0"/>
              <a:t>ratyusha rani das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1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8AF96DB7-75FD-4C4C-840B-BE3D31F3D5F6}"/>
              </a:ext>
            </a:extLst>
          </p:cNvPr>
          <p:cNvSpPr/>
          <p:nvPr/>
        </p:nvSpPr>
        <p:spPr>
          <a:xfrm>
            <a:off x="1" y="134101"/>
            <a:ext cx="12015536" cy="6723899"/>
          </a:xfrm>
          <a:prstGeom prst="frame">
            <a:avLst>
              <a:gd name="adj1" fmla="val 4414"/>
            </a:avLst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848A86-B59B-4B3E-B637-BBB7E780314E}"/>
              </a:ext>
            </a:extLst>
          </p:cNvPr>
          <p:cNvSpPr txBox="1">
            <a:spLocks noChangeAspect="1"/>
          </p:cNvSpPr>
          <p:nvPr/>
        </p:nvSpPr>
        <p:spPr>
          <a:xfrm>
            <a:off x="1499876" y="1386959"/>
            <a:ext cx="9472465" cy="3770263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3900" dirty="0" err="1">
                <a:pattFill prst="pct75">
                  <a:fgClr>
                    <a:srgbClr val="FF0000"/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23900" dirty="0">
                <a:pattFill prst="pct75">
                  <a:fgClr>
                    <a:srgbClr val="FF0000"/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গ ত ম</a:t>
            </a:r>
          </a:p>
        </p:txBody>
      </p:sp>
    </p:spTree>
    <p:extLst>
      <p:ext uri="{BB962C8B-B14F-4D97-AF65-F5344CB8AC3E}">
        <p14:creationId xmlns:p14="http://schemas.microsoft.com/office/powerpoint/2010/main" val="85557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62B411-63F4-4776-96E6-433F9D710442}"/>
              </a:ext>
            </a:extLst>
          </p:cNvPr>
          <p:cNvSpPr/>
          <p:nvPr/>
        </p:nvSpPr>
        <p:spPr>
          <a:xfrm>
            <a:off x="-1" y="929149"/>
            <a:ext cx="7418439" cy="3406877"/>
          </a:xfrm>
          <a:prstGeom prst="rect">
            <a:avLst/>
          </a:prstGeom>
          <a:solidFill>
            <a:schemeClr val="bg2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FBB848-4156-4D38-87FD-F011D63E2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7" y="983413"/>
            <a:ext cx="1571318" cy="8799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6AFC62-E62E-45EB-A435-E721AE9DC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274" y="2654710"/>
            <a:ext cx="1571318" cy="8799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B61BBF-E604-4E08-B82D-56C7E9A61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65" y="994543"/>
            <a:ext cx="1571318" cy="8799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793DC6-8230-4A14-8BAA-B33B805E9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7" y="3350404"/>
            <a:ext cx="1571318" cy="8799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8E025E-B4DE-42CF-96FA-BECDA995C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130" y="1023996"/>
            <a:ext cx="1571318" cy="8799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EA2FDF-2896-49A7-94D0-DC397DAC1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48" y="1036807"/>
            <a:ext cx="1571318" cy="8799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7BC4A5-EC84-4A78-B0A5-0EBDEC822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34" y="3365172"/>
            <a:ext cx="1571318" cy="8799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70E7E9-E2FF-4407-8D24-44203AF34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580" y="3312330"/>
            <a:ext cx="1571318" cy="8799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C305731-68F0-4074-917E-BC4A34B9E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936" y="3314793"/>
            <a:ext cx="1571318" cy="8799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45AB02-E359-4ADC-AE93-D5A00367E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034" y="3312330"/>
            <a:ext cx="1571318" cy="8799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69F56C7-50E4-4532-B59A-E2DE89721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884" y="1045980"/>
            <a:ext cx="1571318" cy="8799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6D58E86-9017-42DE-A7CE-82E108240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274" y="1640733"/>
            <a:ext cx="1571318" cy="87993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5965F3F-5B27-4FBD-962D-3AB6E5E42236}"/>
              </a:ext>
            </a:extLst>
          </p:cNvPr>
          <p:cNvSpPr txBox="1"/>
          <p:nvPr/>
        </p:nvSpPr>
        <p:spPr>
          <a:xfrm>
            <a:off x="1120877" y="4675239"/>
            <a:ext cx="3819833" cy="1323439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1দশ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2B8F67-C49E-48B5-A3C0-2B084F94B500}"/>
              </a:ext>
            </a:extLst>
          </p:cNvPr>
          <p:cNvSpPr txBox="1"/>
          <p:nvPr/>
        </p:nvSpPr>
        <p:spPr>
          <a:xfrm>
            <a:off x="7850289" y="4675239"/>
            <a:ext cx="1799303" cy="1323439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407D91-ECED-4845-852C-F9921D5BCC5D}"/>
              </a:ext>
            </a:extLst>
          </p:cNvPr>
          <p:cNvSpPr txBox="1"/>
          <p:nvPr/>
        </p:nvSpPr>
        <p:spPr>
          <a:xfrm>
            <a:off x="10435251" y="4675238"/>
            <a:ext cx="1571318" cy="1323439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1F6EA9-410C-4A53-BC3B-6191D7082152}"/>
              </a:ext>
            </a:extLst>
          </p:cNvPr>
          <p:cNvSpPr txBox="1"/>
          <p:nvPr/>
        </p:nvSpPr>
        <p:spPr>
          <a:xfrm>
            <a:off x="-1" y="151436"/>
            <a:ext cx="12192001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 গুলো আমার সাথে গনণা কর।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75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BC2B5F9-22A4-436C-BCF3-85E4B700C202}"/>
              </a:ext>
            </a:extLst>
          </p:cNvPr>
          <p:cNvSpPr/>
          <p:nvPr/>
        </p:nvSpPr>
        <p:spPr>
          <a:xfrm>
            <a:off x="52693" y="125361"/>
            <a:ext cx="6885347" cy="449825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3E7E1C-1367-44EE-B4D9-18C9D3D13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900" y="581028"/>
            <a:ext cx="1490815" cy="11181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5BC8C4-36A8-417A-8888-07B6154DC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78" y="2814177"/>
            <a:ext cx="1490815" cy="11181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AB997E-7EE2-4EB1-80C2-64293322F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811" y="3243188"/>
            <a:ext cx="1490815" cy="11181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44D024-665F-4C43-A062-39FCC60D2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827" y="2919567"/>
            <a:ext cx="1490815" cy="11181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EB9A02-9202-432A-B6D7-7F3E80ADC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086" y="1815434"/>
            <a:ext cx="1490815" cy="11181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6757A8-9801-430D-85A1-B9D80A1F4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714" y="891203"/>
            <a:ext cx="1490815" cy="11181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5A36E8-454A-4F31-B78A-C2429D280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868" y="400357"/>
            <a:ext cx="1490815" cy="11181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B87414-10B5-4AC4-BBF5-00B1657BA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58" y="1968604"/>
            <a:ext cx="1490815" cy="11181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E663E3-31E6-4455-86A5-1AC4DFB34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6" y="834359"/>
            <a:ext cx="1490815" cy="11181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02A916-87F3-475C-8B4F-05AE3D85F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552" y="275303"/>
            <a:ext cx="1490815" cy="11181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43E4B9-CD4C-4D06-9783-5A377FE70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899" y="2009315"/>
            <a:ext cx="1490815" cy="11181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6377DD-4980-4B58-892A-0E80BD463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899" y="3127427"/>
            <a:ext cx="1490815" cy="11181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C7FC3C-3DE2-4128-B1E1-3ADC9B2DD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632" y="1800841"/>
            <a:ext cx="1490815" cy="111811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5DA1BB2-7761-4162-AE16-36146469B59A}"/>
              </a:ext>
            </a:extLst>
          </p:cNvPr>
          <p:cNvSpPr txBox="1"/>
          <p:nvPr/>
        </p:nvSpPr>
        <p:spPr>
          <a:xfrm>
            <a:off x="1176340" y="4609026"/>
            <a:ext cx="4017398" cy="1323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১ দশ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F686CB-5B8E-4BB5-A0A1-F47D33A28407}"/>
              </a:ext>
            </a:extLst>
          </p:cNvPr>
          <p:cNvSpPr txBox="1"/>
          <p:nvPr/>
        </p:nvSpPr>
        <p:spPr>
          <a:xfrm>
            <a:off x="9615948" y="4623619"/>
            <a:ext cx="2123768" cy="1323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63B2D5-27E7-4645-B25F-08783A354887}"/>
              </a:ext>
            </a:extLst>
          </p:cNvPr>
          <p:cNvSpPr txBox="1"/>
          <p:nvPr/>
        </p:nvSpPr>
        <p:spPr>
          <a:xfrm>
            <a:off x="5802800" y="4547470"/>
            <a:ext cx="3204086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31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C8AC4176-C9B7-4518-8460-B5ACBB97CC4A}"/>
              </a:ext>
            </a:extLst>
          </p:cNvPr>
          <p:cNvSpPr/>
          <p:nvPr/>
        </p:nvSpPr>
        <p:spPr>
          <a:xfrm>
            <a:off x="127820" y="261006"/>
            <a:ext cx="11818374" cy="1209368"/>
          </a:xfrm>
          <a:prstGeom prst="beve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8FD18E-89EF-40E3-9F06-36FC058A9EF3}"/>
              </a:ext>
            </a:extLst>
          </p:cNvPr>
          <p:cNvSpPr txBox="1"/>
          <p:nvPr/>
        </p:nvSpPr>
        <p:spPr>
          <a:xfrm>
            <a:off x="530942" y="404025"/>
            <a:ext cx="10530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চল আমরা সবাই একসাথে গনণা করি।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841F05-009E-419B-8B98-3C37137A8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93" y="5456569"/>
            <a:ext cx="1827112" cy="12933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379AA6-9C48-489C-9FA9-A7A9DCEEE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93" y="2869871"/>
            <a:ext cx="1827112" cy="12933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2CD979-3678-430A-8596-6766F11AC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533" y="1576522"/>
            <a:ext cx="1827112" cy="1293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11989A-A62C-4DF2-B523-B82B794F6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407" y="2854684"/>
            <a:ext cx="1827112" cy="12933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51F070-BDC8-4E96-9877-A8D269C56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682" y="1577879"/>
            <a:ext cx="1827112" cy="12933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9608B4-253F-4230-B138-B2FF66E66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" y="2814956"/>
            <a:ext cx="1827112" cy="12933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3F2C0C-6EB9-40C1-8A22-59AE05FB7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182" y="1579587"/>
            <a:ext cx="1827112" cy="12933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7477AC-AB22-47B4-891F-8718733E0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7" y="1510600"/>
            <a:ext cx="1827112" cy="12933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E44A51-4BAE-48E9-839A-CC5F8BF66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93" y="4137657"/>
            <a:ext cx="1827112" cy="12933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0BB97F-CA04-4283-9BF8-DC5579A0B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718" y="3985065"/>
            <a:ext cx="1827112" cy="12933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83D343F-4414-4E81-9BCA-74E3B9675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9" y="3974058"/>
            <a:ext cx="1827112" cy="12933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3DBE66E-53B1-4524-A3B2-58A44BB16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019" y="2814956"/>
            <a:ext cx="1827112" cy="12933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E804EE-DCE3-4E40-A425-4B91D2CDE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252" y="1576521"/>
            <a:ext cx="1827112" cy="129334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327AA68-BDC5-4315-8C60-0FF6D8AD53E2}"/>
              </a:ext>
            </a:extLst>
          </p:cNvPr>
          <p:cNvSpPr txBox="1"/>
          <p:nvPr/>
        </p:nvSpPr>
        <p:spPr>
          <a:xfrm>
            <a:off x="3746090" y="4475157"/>
            <a:ext cx="3016852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১দশ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D947F4-8298-4129-8CA6-FF4B82CA61F3}"/>
              </a:ext>
            </a:extLst>
          </p:cNvPr>
          <p:cNvSpPr txBox="1"/>
          <p:nvPr/>
        </p:nvSpPr>
        <p:spPr>
          <a:xfrm>
            <a:off x="8462419" y="4475157"/>
            <a:ext cx="1827113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CEA5E3-A189-4DC6-B1BC-E803BF44B2E9}"/>
              </a:ext>
            </a:extLst>
          </p:cNvPr>
          <p:cNvSpPr txBox="1"/>
          <p:nvPr/>
        </p:nvSpPr>
        <p:spPr>
          <a:xfrm>
            <a:off x="3967570" y="4678233"/>
            <a:ext cx="5081372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১৪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1C3BD7B-73EE-45E5-82A9-A2BAF8EC8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192" y="2854684"/>
            <a:ext cx="1827112" cy="129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3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5" grpId="0" animBg="1"/>
      <p:bldP spid="25" grpId="1" animBg="1"/>
      <p:bldP spid="26" grpId="0" animBg="1"/>
      <p:bldP spid="26" grpId="1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561470D7-198F-4D03-B152-B74E55D96367}"/>
              </a:ext>
            </a:extLst>
          </p:cNvPr>
          <p:cNvSpPr/>
          <p:nvPr/>
        </p:nvSpPr>
        <p:spPr>
          <a:xfrm>
            <a:off x="248264" y="44246"/>
            <a:ext cx="11695471" cy="438027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>
            <a:extLst>
              <a:ext uri="{FF2B5EF4-FFF2-40B4-BE49-F238E27FC236}">
                <a16:creationId xmlns:a16="http://schemas.microsoft.com/office/drawing/2014/main" id="{9DEF9415-EC31-4F53-8210-3B6E42F56098}"/>
              </a:ext>
            </a:extLst>
          </p:cNvPr>
          <p:cNvSpPr/>
          <p:nvPr/>
        </p:nvSpPr>
        <p:spPr>
          <a:xfrm>
            <a:off x="3842724" y="2165554"/>
            <a:ext cx="914400" cy="958645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>
            <a:extLst>
              <a:ext uri="{FF2B5EF4-FFF2-40B4-BE49-F238E27FC236}">
                <a16:creationId xmlns:a16="http://schemas.microsoft.com/office/drawing/2014/main" id="{08420102-4AA3-4314-A7EC-15C84F70F5EE}"/>
              </a:ext>
            </a:extLst>
          </p:cNvPr>
          <p:cNvSpPr/>
          <p:nvPr/>
        </p:nvSpPr>
        <p:spPr>
          <a:xfrm>
            <a:off x="5012912" y="2165554"/>
            <a:ext cx="914400" cy="958645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>
            <a:extLst>
              <a:ext uri="{FF2B5EF4-FFF2-40B4-BE49-F238E27FC236}">
                <a16:creationId xmlns:a16="http://schemas.microsoft.com/office/drawing/2014/main" id="{B0ABFF87-8E28-43B0-90E7-E28FA2375CAF}"/>
              </a:ext>
            </a:extLst>
          </p:cNvPr>
          <p:cNvSpPr/>
          <p:nvPr/>
        </p:nvSpPr>
        <p:spPr>
          <a:xfrm>
            <a:off x="4007874" y="798871"/>
            <a:ext cx="914400" cy="958645"/>
          </a:xfrm>
          <a:prstGeom prst="smileyFace">
            <a:avLst>
              <a:gd name="adj" fmla="val 465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8EAAC108-D3FC-4F86-A782-91678F2456B1}"/>
              </a:ext>
            </a:extLst>
          </p:cNvPr>
          <p:cNvSpPr/>
          <p:nvPr/>
        </p:nvSpPr>
        <p:spPr>
          <a:xfrm>
            <a:off x="5103253" y="943896"/>
            <a:ext cx="914400" cy="958645"/>
          </a:xfrm>
          <a:prstGeom prst="smileyFace">
            <a:avLst>
              <a:gd name="adj" fmla="val 465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>
            <a:extLst>
              <a:ext uri="{FF2B5EF4-FFF2-40B4-BE49-F238E27FC236}">
                <a16:creationId xmlns:a16="http://schemas.microsoft.com/office/drawing/2014/main" id="{F57C72FB-D68C-4464-A91B-2D85E15EDE50}"/>
              </a:ext>
            </a:extLst>
          </p:cNvPr>
          <p:cNvSpPr/>
          <p:nvPr/>
        </p:nvSpPr>
        <p:spPr>
          <a:xfrm>
            <a:off x="9138818" y="2340077"/>
            <a:ext cx="914400" cy="958645"/>
          </a:xfrm>
          <a:prstGeom prst="smileyFace">
            <a:avLst>
              <a:gd name="adj" fmla="val 465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>
            <a:extLst>
              <a:ext uri="{FF2B5EF4-FFF2-40B4-BE49-F238E27FC236}">
                <a16:creationId xmlns:a16="http://schemas.microsoft.com/office/drawing/2014/main" id="{1062329D-D23B-4544-ABF8-5CF52F2102E6}"/>
              </a:ext>
            </a:extLst>
          </p:cNvPr>
          <p:cNvSpPr/>
          <p:nvPr/>
        </p:nvSpPr>
        <p:spPr>
          <a:xfrm>
            <a:off x="9524999" y="683343"/>
            <a:ext cx="914400" cy="958645"/>
          </a:xfrm>
          <a:prstGeom prst="smileyFace">
            <a:avLst>
              <a:gd name="adj" fmla="val 465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>
            <a:extLst>
              <a:ext uri="{FF2B5EF4-FFF2-40B4-BE49-F238E27FC236}">
                <a16:creationId xmlns:a16="http://schemas.microsoft.com/office/drawing/2014/main" id="{31E84C59-0156-4D44-8365-9080AEFA1F60}"/>
              </a:ext>
            </a:extLst>
          </p:cNvPr>
          <p:cNvSpPr/>
          <p:nvPr/>
        </p:nvSpPr>
        <p:spPr>
          <a:xfrm>
            <a:off x="2860343" y="2136056"/>
            <a:ext cx="914400" cy="958645"/>
          </a:xfrm>
          <a:prstGeom prst="smileyFace">
            <a:avLst>
              <a:gd name="adj" fmla="val 465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>
            <a:extLst>
              <a:ext uri="{FF2B5EF4-FFF2-40B4-BE49-F238E27FC236}">
                <a16:creationId xmlns:a16="http://schemas.microsoft.com/office/drawing/2014/main" id="{2E0E19B1-469A-457C-AFF2-C15F3E1C1B9B}"/>
              </a:ext>
            </a:extLst>
          </p:cNvPr>
          <p:cNvSpPr/>
          <p:nvPr/>
        </p:nvSpPr>
        <p:spPr>
          <a:xfrm>
            <a:off x="3005137" y="727587"/>
            <a:ext cx="914400" cy="958645"/>
          </a:xfrm>
          <a:prstGeom prst="smileyFace">
            <a:avLst>
              <a:gd name="adj" fmla="val 465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>
            <a:extLst>
              <a:ext uri="{FF2B5EF4-FFF2-40B4-BE49-F238E27FC236}">
                <a16:creationId xmlns:a16="http://schemas.microsoft.com/office/drawing/2014/main" id="{37511A86-3348-431C-8745-A48BBA7A38C5}"/>
              </a:ext>
            </a:extLst>
          </p:cNvPr>
          <p:cNvSpPr/>
          <p:nvPr/>
        </p:nvSpPr>
        <p:spPr>
          <a:xfrm>
            <a:off x="1866213" y="2165553"/>
            <a:ext cx="914400" cy="958645"/>
          </a:xfrm>
          <a:prstGeom prst="smileyFace">
            <a:avLst>
              <a:gd name="adj" fmla="val 465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>
            <a:extLst>
              <a:ext uri="{FF2B5EF4-FFF2-40B4-BE49-F238E27FC236}">
                <a16:creationId xmlns:a16="http://schemas.microsoft.com/office/drawing/2014/main" id="{6F4D870B-2CC7-40D3-9D09-6E924E1A4463}"/>
              </a:ext>
            </a:extLst>
          </p:cNvPr>
          <p:cNvSpPr/>
          <p:nvPr/>
        </p:nvSpPr>
        <p:spPr>
          <a:xfrm>
            <a:off x="775595" y="2109019"/>
            <a:ext cx="914400" cy="958645"/>
          </a:xfrm>
          <a:prstGeom prst="smileyFace">
            <a:avLst>
              <a:gd name="adj" fmla="val 465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5F1176F4-CE9E-49D3-B44E-7A15CEAC0CAA}"/>
              </a:ext>
            </a:extLst>
          </p:cNvPr>
          <p:cNvSpPr/>
          <p:nvPr/>
        </p:nvSpPr>
        <p:spPr>
          <a:xfrm>
            <a:off x="1900696" y="727587"/>
            <a:ext cx="914400" cy="958645"/>
          </a:xfrm>
          <a:prstGeom prst="smileyFace">
            <a:avLst>
              <a:gd name="adj" fmla="val 465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iley Face 17">
            <a:extLst>
              <a:ext uri="{FF2B5EF4-FFF2-40B4-BE49-F238E27FC236}">
                <a16:creationId xmlns:a16="http://schemas.microsoft.com/office/drawing/2014/main" id="{C992CF3E-5433-46CB-A210-C48EFB5797FD}"/>
              </a:ext>
            </a:extLst>
          </p:cNvPr>
          <p:cNvSpPr/>
          <p:nvPr/>
        </p:nvSpPr>
        <p:spPr>
          <a:xfrm>
            <a:off x="857865" y="678426"/>
            <a:ext cx="914400" cy="958645"/>
          </a:xfrm>
          <a:prstGeom prst="smileyFace">
            <a:avLst>
              <a:gd name="adj" fmla="val 465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iley Face 18">
            <a:extLst>
              <a:ext uri="{FF2B5EF4-FFF2-40B4-BE49-F238E27FC236}">
                <a16:creationId xmlns:a16="http://schemas.microsoft.com/office/drawing/2014/main" id="{C3A8BCD0-7399-4125-A136-FFCD8FFAE93B}"/>
              </a:ext>
            </a:extLst>
          </p:cNvPr>
          <p:cNvSpPr/>
          <p:nvPr/>
        </p:nvSpPr>
        <p:spPr>
          <a:xfrm>
            <a:off x="8648625" y="1337187"/>
            <a:ext cx="914400" cy="958645"/>
          </a:xfrm>
          <a:prstGeom prst="smileyFace">
            <a:avLst>
              <a:gd name="adj" fmla="val 465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iley Face 19">
            <a:extLst>
              <a:ext uri="{FF2B5EF4-FFF2-40B4-BE49-F238E27FC236}">
                <a16:creationId xmlns:a16="http://schemas.microsoft.com/office/drawing/2014/main" id="{68F4C59B-464E-4004-9B16-BFEFCA3A7968}"/>
              </a:ext>
            </a:extLst>
          </p:cNvPr>
          <p:cNvSpPr/>
          <p:nvPr/>
        </p:nvSpPr>
        <p:spPr>
          <a:xfrm rot="321982">
            <a:off x="10351830" y="2322868"/>
            <a:ext cx="914400" cy="958645"/>
          </a:xfrm>
          <a:prstGeom prst="smileyFace">
            <a:avLst>
              <a:gd name="adj" fmla="val 465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iley Face 20">
            <a:extLst>
              <a:ext uri="{FF2B5EF4-FFF2-40B4-BE49-F238E27FC236}">
                <a16:creationId xmlns:a16="http://schemas.microsoft.com/office/drawing/2014/main" id="{5A51F78D-648F-4233-889B-558D086D47C4}"/>
              </a:ext>
            </a:extLst>
          </p:cNvPr>
          <p:cNvSpPr/>
          <p:nvPr/>
        </p:nvSpPr>
        <p:spPr>
          <a:xfrm>
            <a:off x="10552627" y="1179864"/>
            <a:ext cx="914400" cy="958645"/>
          </a:xfrm>
          <a:prstGeom prst="smileyFace">
            <a:avLst>
              <a:gd name="adj" fmla="val 465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13A2F0-DE52-4FC0-840C-7C68D94349B7}"/>
              </a:ext>
            </a:extLst>
          </p:cNvPr>
          <p:cNvSpPr txBox="1"/>
          <p:nvPr/>
        </p:nvSpPr>
        <p:spPr>
          <a:xfrm>
            <a:off x="256943" y="4583785"/>
            <a:ext cx="3689479" cy="1323439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১ দশ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67A035-7FFA-43A4-A1F2-5481D02D7377}"/>
              </a:ext>
            </a:extLst>
          </p:cNvPr>
          <p:cNvSpPr txBox="1"/>
          <p:nvPr/>
        </p:nvSpPr>
        <p:spPr>
          <a:xfrm>
            <a:off x="8648625" y="4533795"/>
            <a:ext cx="3053182" cy="1323439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CCF451-7B86-40C7-A7E0-B55F45CB8010}"/>
              </a:ext>
            </a:extLst>
          </p:cNvPr>
          <p:cNvSpPr txBox="1"/>
          <p:nvPr/>
        </p:nvSpPr>
        <p:spPr>
          <a:xfrm>
            <a:off x="4465074" y="5534561"/>
            <a:ext cx="3973921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১৫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532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CD3E09-A86C-4606-BD0E-DE2107646A3E}"/>
              </a:ext>
            </a:extLst>
          </p:cNvPr>
          <p:cNvSpPr txBox="1"/>
          <p:nvPr/>
        </p:nvSpPr>
        <p:spPr>
          <a:xfrm>
            <a:off x="0" y="0"/>
            <a:ext cx="12192000" cy="144655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পুস্তক ব্যবহার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02140D-F2D1-4DFD-B399-CB8A2518A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61" y="1446550"/>
            <a:ext cx="5727032" cy="52217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0DEB13-0A26-4E15-8651-0DD9B18F7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61" y="1990499"/>
            <a:ext cx="2857500" cy="4133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19FFAF-8F31-4EAC-B502-C64112998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854" y="2071615"/>
            <a:ext cx="28575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6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EB5F78-ACF8-459D-9E0D-327F9BCABD88}"/>
              </a:ext>
            </a:extLst>
          </p:cNvPr>
          <p:cNvSpPr txBox="1"/>
          <p:nvPr/>
        </p:nvSpPr>
        <p:spPr>
          <a:xfrm>
            <a:off x="8798712" y="181898"/>
            <a:ext cx="3083571" cy="62478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</a:p>
          <a:p>
            <a:pPr algn="ctr"/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</a:p>
          <a:p>
            <a:pPr algn="ctr"/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</a:p>
          <a:p>
            <a:pPr algn="ctr"/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</a:p>
          <a:p>
            <a:pPr algn="ctr"/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E76965-D771-4C7D-B8A5-61CA0EE89EE7}"/>
              </a:ext>
            </a:extLst>
          </p:cNvPr>
          <p:cNvSpPr txBox="1"/>
          <p:nvPr/>
        </p:nvSpPr>
        <p:spPr>
          <a:xfrm>
            <a:off x="191729" y="117988"/>
            <a:ext cx="2728452" cy="62478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</a:p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</a:p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 </a:t>
            </a:r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</a:p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Striped Right 5">
            <a:extLst>
              <a:ext uri="{FF2B5EF4-FFF2-40B4-BE49-F238E27FC236}">
                <a16:creationId xmlns:a16="http://schemas.microsoft.com/office/drawing/2014/main" id="{13BAF9C4-7815-4FB1-8F55-E670FD38F179}"/>
              </a:ext>
            </a:extLst>
          </p:cNvPr>
          <p:cNvSpPr/>
          <p:nvPr/>
        </p:nvSpPr>
        <p:spPr>
          <a:xfrm>
            <a:off x="3275301" y="366519"/>
            <a:ext cx="4321277" cy="707922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E29F8BF9-AFEE-4167-91F9-ADAC8FEE3B72}"/>
              </a:ext>
            </a:extLst>
          </p:cNvPr>
          <p:cNvSpPr/>
          <p:nvPr/>
        </p:nvSpPr>
        <p:spPr>
          <a:xfrm>
            <a:off x="3275301" y="1627239"/>
            <a:ext cx="4321277" cy="707922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Striped Right 7">
            <a:extLst>
              <a:ext uri="{FF2B5EF4-FFF2-40B4-BE49-F238E27FC236}">
                <a16:creationId xmlns:a16="http://schemas.microsoft.com/office/drawing/2014/main" id="{E6FA5082-170C-4A87-8F5F-080D3311EC67}"/>
              </a:ext>
            </a:extLst>
          </p:cNvPr>
          <p:cNvSpPr/>
          <p:nvPr/>
        </p:nvSpPr>
        <p:spPr>
          <a:xfrm>
            <a:off x="3275301" y="2887959"/>
            <a:ext cx="4321277" cy="707922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FA4F48B6-BF9B-4A71-AC85-EC7D4E41620A}"/>
              </a:ext>
            </a:extLst>
          </p:cNvPr>
          <p:cNvSpPr/>
          <p:nvPr/>
        </p:nvSpPr>
        <p:spPr>
          <a:xfrm>
            <a:off x="3275301" y="3913239"/>
            <a:ext cx="4321277" cy="707922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Striped Right 9">
            <a:extLst>
              <a:ext uri="{FF2B5EF4-FFF2-40B4-BE49-F238E27FC236}">
                <a16:creationId xmlns:a16="http://schemas.microsoft.com/office/drawing/2014/main" id="{EB3A5D57-B90E-40ED-8676-74F810BC9618}"/>
              </a:ext>
            </a:extLst>
          </p:cNvPr>
          <p:cNvSpPr/>
          <p:nvPr/>
        </p:nvSpPr>
        <p:spPr>
          <a:xfrm>
            <a:off x="3275301" y="5245510"/>
            <a:ext cx="4321277" cy="707922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8 0.01343 L 0.21433 0.0222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17722 0.02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22 -0.15879 L 0.17722 0.0912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17722 0.0143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22 -0.25255 L 0.17722 -0.0025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DDD0EB-B884-4F0C-85E7-615B47117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07" y="4300384"/>
            <a:ext cx="1055124" cy="15264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967A83-823A-4449-8E83-21916CF5B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172" y="4218562"/>
            <a:ext cx="1055124" cy="15264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B595AF-78B6-47CD-A6D6-E2353E1E9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074" y="2788722"/>
            <a:ext cx="1055124" cy="15264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C0B772-8780-4D60-8E72-564665ED6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211" y="2773972"/>
            <a:ext cx="1055124" cy="15264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48E252-E7A3-4B3A-9058-F11E44A09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49" y="2759222"/>
            <a:ext cx="1055124" cy="15264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C2A0CE-E528-4B96-BC97-520CFDDFC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0" y="2773972"/>
            <a:ext cx="1055124" cy="15264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6F2D30-E965-4D9D-8EF3-5F61B7CD5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704" y="1347888"/>
            <a:ext cx="1055124" cy="15264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BE2304-B4FC-4B03-B3B4-F96AD1B63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884" y="1333136"/>
            <a:ext cx="1055124" cy="15264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657AA2-5407-422A-BB05-4373C37A2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64" y="1275824"/>
            <a:ext cx="1055124" cy="15264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57A3E6-F3C4-4391-A3D0-B3EEA7C29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1290574"/>
            <a:ext cx="1055124" cy="15264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3B239F-D6C3-486E-A1A6-5502594BE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13" y="4234791"/>
            <a:ext cx="1055124" cy="15264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5B2E22-8969-430E-BBE5-7C1E710D5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7" y="4257370"/>
            <a:ext cx="1055124" cy="15264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5C63636-1C3E-4A8C-B554-F1BED6BE3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431" y="3535632"/>
            <a:ext cx="1814358" cy="11165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2807F3A-636A-40ED-8DE6-05D8C2E19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419" y="3519598"/>
            <a:ext cx="1814358" cy="11165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7900E26-8D61-4188-B3C2-6D720543A1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575" y="2420650"/>
            <a:ext cx="1814358" cy="11165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24C1DF0-1CE2-4B6D-B331-92C77F806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419" y="2467987"/>
            <a:ext cx="1814358" cy="111652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9FA8181-3F4D-46B3-9511-654E9EF7E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431" y="1351459"/>
            <a:ext cx="1814358" cy="111652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2FEFF7C-494F-4045-ABB6-03E21E356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419" y="1321702"/>
            <a:ext cx="1814358" cy="111652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CF8AFDB-5B53-4004-8E13-CC34E8A56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419" y="4572478"/>
            <a:ext cx="1814358" cy="111652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8BCF727-91DE-478F-9A90-26C707A332F4}"/>
              </a:ext>
            </a:extLst>
          </p:cNvPr>
          <p:cNvSpPr txBox="1"/>
          <p:nvPr/>
        </p:nvSpPr>
        <p:spPr>
          <a:xfrm>
            <a:off x="235974" y="232270"/>
            <a:ext cx="11779803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খালি ঘর পূরণ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34EB8B6-AEAC-471C-8F1A-BD446AADD981}"/>
              </a:ext>
            </a:extLst>
          </p:cNvPr>
          <p:cNvSpPr/>
          <p:nvPr/>
        </p:nvSpPr>
        <p:spPr>
          <a:xfrm>
            <a:off x="9259754" y="5706142"/>
            <a:ext cx="2315497" cy="111652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9F7ABB-8083-4246-BF46-EFBC0A59C20B}"/>
              </a:ext>
            </a:extLst>
          </p:cNvPr>
          <p:cNvSpPr/>
          <p:nvPr/>
        </p:nvSpPr>
        <p:spPr>
          <a:xfrm>
            <a:off x="892124" y="5644646"/>
            <a:ext cx="2315497" cy="111652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A07524-B737-4CC6-9EDD-E75D2493F6C7}"/>
              </a:ext>
            </a:extLst>
          </p:cNvPr>
          <p:cNvSpPr txBox="1"/>
          <p:nvPr/>
        </p:nvSpPr>
        <p:spPr>
          <a:xfrm>
            <a:off x="1343026" y="5826797"/>
            <a:ext cx="15187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C2A45E-88C9-4506-9B83-283D6C726E40}"/>
              </a:ext>
            </a:extLst>
          </p:cNvPr>
          <p:cNvSpPr txBox="1"/>
          <p:nvPr/>
        </p:nvSpPr>
        <p:spPr>
          <a:xfrm>
            <a:off x="9542206" y="5826797"/>
            <a:ext cx="1757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১৪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395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E0679A-2965-4DD3-BDFA-E2634BB9EA37}"/>
              </a:ext>
            </a:extLst>
          </p:cNvPr>
          <p:cNvSpPr txBox="1"/>
          <p:nvPr/>
        </p:nvSpPr>
        <p:spPr>
          <a:xfrm>
            <a:off x="4196861" y="494549"/>
            <a:ext cx="4032739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3B518E-4276-4DD4-9B82-23A889D3D336}"/>
              </a:ext>
            </a:extLst>
          </p:cNvPr>
          <p:cNvSpPr txBox="1"/>
          <p:nvPr/>
        </p:nvSpPr>
        <p:spPr>
          <a:xfrm>
            <a:off x="117230" y="3121743"/>
            <a:ext cx="12191999" cy="2800767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১৫ 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 পর্যন্ত সংখ্যাগুলো </a:t>
            </a:r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লিখ?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61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6DE69A-FC47-48BF-ABAB-62E1F955CA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9" r="502" b="11285"/>
          <a:stretch/>
        </p:blipFill>
        <p:spPr>
          <a:xfrm>
            <a:off x="285135" y="199103"/>
            <a:ext cx="11621729" cy="6459794"/>
          </a:xfrm>
          <a:prstGeom prst="rect">
            <a:avLst/>
          </a:prstGeom>
          <a:ln w="2286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FC55A0-C1F9-4661-A2BE-E24C21539300}"/>
              </a:ext>
            </a:extLst>
          </p:cNvPr>
          <p:cNvSpPr txBox="1"/>
          <p:nvPr/>
        </p:nvSpPr>
        <p:spPr>
          <a:xfrm>
            <a:off x="398207" y="4608871"/>
            <a:ext cx="111792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  <a:p>
            <a:pPr algn="ctr"/>
            <a:r>
              <a:rPr lang="bn-BD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থেকে ১৫ পর্যন্ত লিখে আনবে।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7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129587-1DF1-488F-96B1-8E1446FB39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286"/>
            <a:ext cx="11961033" cy="69865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F5D78A-7508-4977-89E5-41111A8220C5}"/>
              </a:ext>
            </a:extLst>
          </p:cNvPr>
          <p:cNvSpPr txBox="1"/>
          <p:nvPr/>
        </p:nvSpPr>
        <p:spPr>
          <a:xfrm>
            <a:off x="5179485" y="3429000"/>
            <a:ext cx="6689786" cy="31547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99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27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70DF84-F700-4000-85A5-56EF1379C61F}"/>
              </a:ext>
            </a:extLst>
          </p:cNvPr>
          <p:cNvSpPr txBox="1"/>
          <p:nvPr/>
        </p:nvSpPr>
        <p:spPr>
          <a:xfrm>
            <a:off x="259094" y="4082229"/>
            <a:ext cx="4401396" cy="2308324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প্রত্যুষা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রানী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endParaRPr lang="bn-IN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ঘাটুয়া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বানিয়াচং, হবিগঞ্জ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E7D211-D521-46B4-8F77-1052C6BD6917}"/>
              </a:ext>
            </a:extLst>
          </p:cNvPr>
          <p:cNvSpPr txBox="1"/>
          <p:nvPr/>
        </p:nvSpPr>
        <p:spPr>
          <a:xfrm>
            <a:off x="4865124" y="353088"/>
            <a:ext cx="2835377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15C6BE-1336-41B1-8E66-167534FDE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19" y="428781"/>
            <a:ext cx="3973072" cy="3295189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D51365-8CBB-44D2-BFE9-FD15887539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39" b="17492"/>
          <a:stretch/>
        </p:blipFill>
        <p:spPr>
          <a:xfrm>
            <a:off x="5202263" y="1560403"/>
            <a:ext cx="2161100" cy="43507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6CC8E9-199B-4EDE-B1E3-1CD204F656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834" y="266551"/>
            <a:ext cx="3764247" cy="516388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FA198AA-74F9-4056-AB53-ADA4C988DE7E}"/>
              </a:ext>
            </a:extLst>
          </p:cNvPr>
          <p:cNvSpPr txBox="1"/>
          <p:nvPr/>
        </p:nvSpPr>
        <p:spPr>
          <a:xfrm>
            <a:off x="7959834" y="5744222"/>
            <a:ext cx="3764247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512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C793CB-E52B-4782-8403-3F087E2A799B}"/>
              </a:ext>
            </a:extLst>
          </p:cNvPr>
          <p:cNvSpPr txBox="1"/>
          <p:nvPr/>
        </p:nvSpPr>
        <p:spPr>
          <a:xfrm>
            <a:off x="2459501" y="675249"/>
            <a:ext cx="7272997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চল আমরা একটি ভিডিও দেখি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A4D5FC-B493-47B9-9C67-A4073EC5A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2" y="2094628"/>
            <a:ext cx="3004115" cy="45421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BD6557-5135-4F29-A514-F1087281C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85477" y="2271608"/>
            <a:ext cx="3004115" cy="454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8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8803C0-C214-4762-BEE1-FE22A63C1453}"/>
              </a:ext>
            </a:extLst>
          </p:cNvPr>
          <p:cNvSpPr txBox="1"/>
          <p:nvPr/>
        </p:nvSpPr>
        <p:spPr>
          <a:xfrm>
            <a:off x="3824746" y="161594"/>
            <a:ext cx="3593690" cy="1107996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3CE5A0-2B95-400F-9515-CB90441EF3F4}"/>
              </a:ext>
            </a:extLst>
          </p:cNvPr>
          <p:cNvSpPr txBox="1"/>
          <p:nvPr/>
        </p:nvSpPr>
        <p:spPr>
          <a:xfrm>
            <a:off x="-119585" y="2479450"/>
            <a:ext cx="12431169" cy="34778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২।১০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গনণা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১ ।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গুচ্ছ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(১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৫০পর্যন্ত)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গনণা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১।১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গনণা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১ ।১০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গনণা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F335C77F-D5C0-403E-B387-72A4E3843803}"/>
              </a:ext>
            </a:extLst>
          </p:cNvPr>
          <p:cNvSpPr/>
          <p:nvPr/>
        </p:nvSpPr>
        <p:spPr>
          <a:xfrm>
            <a:off x="5334000" y="1463040"/>
            <a:ext cx="563880" cy="16154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A57DD6-84E6-4B57-8ED9-2470A765A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897" y="80331"/>
            <a:ext cx="2103736" cy="22056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F64E71-800D-472C-B08E-B047574C7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9" y="2427"/>
            <a:ext cx="2308679" cy="238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6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C60E51-83A8-400D-90C6-9497F43B5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77" y="267354"/>
            <a:ext cx="1871003" cy="12020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C5EF61-F31D-4CA9-9EB0-203BA266C3C8}"/>
              </a:ext>
            </a:extLst>
          </p:cNvPr>
          <p:cNvSpPr txBox="1"/>
          <p:nvPr/>
        </p:nvSpPr>
        <p:spPr>
          <a:xfrm>
            <a:off x="9959926" y="154809"/>
            <a:ext cx="1871003" cy="101566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EF1806-6317-4AEB-827B-58DBBDC0D265}"/>
              </a:ext>
            </a:extLst>
          </p:cNvPr>
          <p:cNvSpPr txBox="1"/>
          <p:nvPr/>
        </p:nvSpPr>
        <p:spPr>
          <a:xfrm>
            <a:off x="9954363" y="1441212"/>
            <a:ext cx="1871003" cy="10156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221C979-5640-44AB-8AD6-4BEE70997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15" y="1553779"/>
            <a:ext cx="1270197" cy="12701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2929034-DAFB-4E1D-9770-6D22122A5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62" y="1613220"/>
            <a:ext cx="1270198" cy="12701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B8A7DFD-1285-4E5F-94FB-D82E7F775C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24" y="2908343"/>
            <a:ext cx="1537483" cy="144139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FF19EDA-5C77-45DB-A62D-427965F8005E}"/>
              </a:ext>
            </a:extLst>
          </p:cNvPr>
          <p:cNvSpPr txBox="1"/>
          <p:nvPr/>
        </p:nvSpPr>
        <p:spPr>
          <a:xfrm>
            <a:off x="9986375" y="4349733"/>
            <a:ext cx="1871003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08F4C4A-214F-46FD-AB8D-F0556D0931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481464"/>
            <a:ext cx="1862498" cy="80198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0D98A33-DDED-41A1-B42B-9477CA2A78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87" y="4481464"/>
            <a:ext cx="1862498" cy="80198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7A071C6-CC13-4EDF-A703-17EFBBFA9D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22" y="4481464"/>
            <a:ext cx="1862498" cy="80198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C20FFA9-E66A-4306-879F-98A8F0DA45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256" y="4456573"/>
            <a:ext cx="1862498" cy="80198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7715AAC-6212-4BEC-96EB-B598122421F3}"/>
              </a:ext>
            </a:extLst>
          </p:cNvPr>
          <p:cNvSpPr txBox="1"/>
          <p:nvPr/>
        </p:nvSpPr>
        <p:spPr>
          <a:xfrm>
            <a:off x="10001912" y="5603545"/>
            <a:ext cx="1871003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CBC210-3CC6-4E86-94BB-F76B48D0E090}"/>
              </a:ext>
            </a:extLst>
          </p:cNvPr>
          <p:cNvSpPr txBox="1"/>
          <p:nvPr/>
        </p:nvSpPr>
        <p:spPr>
          <a:xfrm>
            <a:off x="9954362" y="2972782"/>
            <a:ext cx="1871003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6000" dirty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EC23B5C-3C48-4478-9C0D-8ED44190B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901" y="2920553"/>
            <a:ext cx="1537483" cy="144139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962FC72-F121-4A5D-A753-7CADA5BDBF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309" y="2880025"/>
            <a:ext cx="1537483" cy="144139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3335786-FB5E-4614-A788-D0EFDF33EE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80" y="5608890"/>
            <a:ext cx="1071563" cy="10668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08ED1F5-478A-4D8C-A6DF-EEB040745D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20" y="5608890"/>
            <a:ext cx="1071563" cy="10668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3FD8669-DB1E-487B-ABA9-4C59E6D526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050" y="5608890"/>
            <a:ext cx="1071563" cy="10668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08C31BD-298B-41A7-BC5D-C6FCDE7F60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35" y="5608890"/>
            <a:ext cx="1071563" cy="10668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3E570A6-6621-4349-A4D6-FDC30446FE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152" y="5620621"/>
            <a:ext cx="107156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7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9" grpId="0" animBg="1"/>
      <p:bldP spid="38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534161E9-92A5-4533-BC1D-53012FF4D7AB}"/>
              </a:ext>
            </a:extLst>
          </p:cNvPr>
          <p:cNvSpPr/>
          <p:nvPr/>
        </p:nvSpPr>
        <p:spPr>
          <a:xfrm>
            <a:off x="147484" y="132735"/>
            <a:ext cx="11842955" cy="4498259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BA9746-3D12-4474-A62F-DAB759BB4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095" y="2362814"/>
            <a:ext cx="1646903" cy="16469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3C1479-D562-45C4-B605-6E2996023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162" y="2319182"/>
            <a:ext cx="1646903" cy="16469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E31647-FA4A-40C0-AE81-46CD07689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1" y="2279854"/>
            <a:ext cx="1646903" cy="16469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F3414C-AF2C-4A7B-B13A-6C5B34D06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44" y="2362814"/>
            <a:ext cx="1646903" cy="16469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7B36CF-3A2C-4EB9-A88D-36C725E34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063" y="2293373"/>
            <a:ext cx="1646903" cy="16469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26A37C-B6CB-4494-AFC7-DE0508161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0" y="899651"/>
            <a:ext cx="1646903" cy="16469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F5775FD-0E99-4DCC-8D55-4FBAFE74E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48" y="943895"/>
            <a:ext cx="1646903" cy="16469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52C441-868B-455B-B0A9-6300880AE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882443"/>
            <a:ext cx="1646903" cy="16469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251EE3B-E543-454E-BEB5-394FE615A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046" y="798870"/>
            <a:ext cx="1646903" cy="16469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23A32DD-25C7-47B5-A272-F4350899B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48" y="798869"/>
            <a:ext cx="1646903" cy="16469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DCE1AA2-5F9B-48E0-9C36-F079AE2E8B6C}"/>
              </a:ext>
            </a:extLst>
          </p:cNvPr>
          <p:cNvSpPr txBox="1"/>
          <p:nvPr/>
        </p:nvSpPr>
        <p:spPr>
          <a:xfrm>
            <a:off x="5243051" y="4718277"/>
            <a:ext cx="1639530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495D43-B64D-455A-8DD7-400EB05CDA15}"/>
              </a:ext>
            </a:extLst>
          </p:cNvPr>
          <p:cNvSpPr txBox="1"/>
          <p:nvPr/>
        </p:nvSpPr>
        <p:spPr>
          <a:xfrm>
            <a:off x="3865307" y="4820877"/>
            <a:ext cx="4157202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১ দশ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58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8BCAA7-1E6A-4934-A197-36F3D024A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203" y="1213687"/>
            <a:ext cx="1429652" cy="10211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83DDAE-C4C0-47E2-AF50-6608574F8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348" y="1213687"/>
            <a:ext cx="1429652" cy="1021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69AA71-25DC-47EB-97F2-6D5A45A9A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544" y="1213687"/>
            <a:ext cx="1429652" cy="10211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3A11C0-C44D-48BE-8477-CA28F0C11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495" y="1198898"/>
            <a:ext cx="1429652" cy="10211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539DA7-6D89-45FA-99BA-F75F3302B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2" y="1191392"/>
            <a:ext cx="1429652" cy="10211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A57AF2-14A8-4DA1-BEC4-E9EDD80B3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64" y="3277351"/>
            <a:ext cx="1207521" cy="13924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7E6386-A387-4F74-8184-B29D6FFB7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890" y="3280954"/>
            <a:ext cx="1204397" cy="13888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5AE351-50A7-400F-B1ED-ED1BE943B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209" y="3324288"/>
            <a:ext cx="1093288" cy="12606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437EC3-7A68-4541-8912-14C68E43D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02" y="3373221"/>
            <a:ext cx="1008418" cy="11628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611627-6564-4BF0-B9DC-2CC6A05C5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42" y="3392146"/>
            <a:ext cx="1008417" cy="11628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39ECD27-2F78-4FCA-A350-6C1B9FB52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3221"/>
            <a:ext cx="914400" cy="12006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AE949A7-388D-48A5-9081-6AFE13441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896" y="3392146"/>
            <a:ext cx="914400" cy="120066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063E6BA-FDD8-4569-A9B4-E8997D533C1F}"/>
              </a:ext>
            </a:extLst>
          </p:cNvPr>
          <p:cNvSpPr txBox="1"/>
          <p:nvPr/>
        </p:nvSpPr>
        <p:spPr>
          <a:xfrm>
            <a:off x="8970861" y="417095"/>
            <a:ext cx="289615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</a:p>
          <a:p>
            <a:r>
              <a:rPr lang="bn-BD" sz="16600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E30C4C-6CED-43C7-A576-46E87DD04EB0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কোন  সারিতে কয়টি ফুল?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595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1D2AAB-C05F-4C3D-935B-B43113E73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55" y="813001"/>
            <a:ext cx="10908890" cy="547165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ED51A0-737D-4BDF-8CF0-4E25616EA087}"/>
              </a:ext>
            </a:extLst>
          </p:cNvPr>
          <p:cNvSpPr txBox="1"/>
          <p:nvPr/>
        </p:nvSpPr>
        <p:spPr>
          <a:xfrm>
            <a:off x="4138152" y="1437657"/>
            <a:ext cx="41799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709DE3-AD55-4AE7-96D9-0C5649929C53}"/>
              </a:ext>
            </a:extLst>
          </p:cNvPr>
          <p:cNvSpPr txBox="1"/>
          <p:nvPr/>
        </p:nvSpPr>
        <p:spPr>
          <a:xfrm>
            <a:off x="2511650" y="2533164"/>
            <a:ext cx="874579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সংসংখ্যা</a:t>
            </a:r>
            <a:endParaRPr lang="bn-BD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সংখ্যা</a:t>
            </a: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১১ 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endParaRPr lang="bn-BD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493DE1-C182-4B04-937B-42413C303034}"/>
              </a:ext>
            </a:extLst>
          </p:cNvPr>
          <p:cNvSpPr txBox="1"/>
          <p:nvPr/>
        </p:nvSpPr>
        <p:spPr>
          <a:xfrm>
            <a:off x="3197942" y="2533164"/>
            <a:ext cx="6002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পাঠ-সংখ্যা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25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3C11602-7966-461F-9ECB-B70BF771C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310" y="1952743"/>
            <a:ext cx="955265" cy="10534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FABAB0-C42E-4E4C-B8B8-10D4055CD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571" y="2458395"/>
            <a:ext cx="955265" cy="10534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8F848B-FD65-4E23-9DF4-0265C5307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777" y="1426008"/>
            <a:ext cx="955265" cy="10534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FA293C-BCD4-4258-B641-52A26C749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312" y="2458395"/>
            <a:ext cx="955265" cy="10534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09959C-4091-413F-93C8-AA2E01148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495" y="2458395"/>
            <a:ext cx="955265" cy="10534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4C2925E-C63F-41D1-A77B-F38AFDB4C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41" y="2458395"/>
            <a:ext cx="955265" cy="10534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284DCC-85FC-4E90-BB19-1D2A4E5F5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480" y="1404925"/>
            <a:ext cx="955265" cy="10534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7C8724-5CF0-4EF7-863B-27919EBBA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63" y="1404925"/>
            <a:ext cx="955265" cy="10534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139CC1-FDE4-4497-9CC7-CD9141129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74" y="1404925"/>
            <a:ext cx="955265" cy="10534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078BEB8-72DA-4C9E-9A44-C3307801C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8395"/>
            <a:ext cx="955265" cy="10534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7E14046-F69E-4069-8D47-2B3E32AA5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3" y="1329103"/>
            <a:ext cx="955265" cy="105347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1AA2AAC-1214-48B4-921A-52BE66683F7B}"/>
              </a:ext>
            </a:extLst>
          </p:cNvPr>
          <p:cNvSpPr txBox="1"/>
          <p:nvPr/>
        </p:nvSpPr>
        <p:spPr>
          <a:xfrm>
            <a:off x="162232" y="206477"/>
            <a:ext cx="11842955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দেখ? 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0DB154-E762-4AC4-9CB0-ED8A841DBB0E}"/>
              </a:ext>
            </a:extLst>
          </p:cNvPr>
          <p:cNvSpPr txBox="1"/>
          <p:nvPr/>
        </p:nvSpPr>
        <p:spPr>
          <a:xfrm flipH="1">
            <a:off x="1989495" y="3694650"/>
            <a:ext cx="1519147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9EEDCE-BE7E-45C9-80A7-E820CF3BEDB1}"/>
              </a:ext>
            </a:extLst>
          </p:cNvPr>
          <p:cNvSpPr txBox="1"/>
          <p:nvPr/>
        </p:nvSpPr>
        <p:spPr>
          <a:xfrm flipH="1">
            <a:off x="7387672" y="3571539"/>
            <a:ext cx="1473428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9C09BC-06F1-452F-B01B-853620467165}"/>
              </a:ext>
            </a:extLst>
          </p:cNvPr>
          <p:cNvSpPr txBox="1"/>
          <p:nvPr/>
        </p:nvSpPr>
        <p:spPr>
          <a:xfrm>
            <a:off x="1493228" y="5054015"/>
            <a:ext cx="251168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১ দশ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3A86D3-DC5F-439E-8DF9-A940B5835069}"/>
              </a:ext>
            </a:extLst>
          </p:cNvPr>
          <p:cNvSpPr txBox="1"/>
          <p:nvPr/>
        </p:nvSpPr>
        <p:spPr>
          <a:xfrm>
            <a:off x="7387672" y="5018089"/>
            <a:ext cx="1473428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012E4C-9C5E-435A-B478-4FE0D62C6B1F}"/>
              </a:ext>
            </a:extLst>
          </p:cNvPr>
          <p:cNvSpPr txBox="1"/>
          <p:nvPr/>
        </p:nvSpPr>
        <p:spPr>
          <a:xfrm>
            <a:off x="9114503" y="5054015"/>
            <a:ext cx="988142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6ED840-3FFF-4FE5-8D1C-447D7E27B88D}"/>
              </a:ext>
            </a:extLst>
          </p:cNvPr>
          <p:cNvSpPr txBox="1"/>
          <p:nvPr/>
        </p:nvSpPr>
        <p:spPr>
          <a:xfrm>
            <a:off x="10604090" y="5064255"/>
            <a:ext cx="1587910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১১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2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630</TotalTime>
  <Words>205</Words>
  <Application>Microsoft Office PowerPoint</Application>
  <PresentationFormat>Widescreen</PresentationFormat>
  <Paragraphs>69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Gill Sans MT</vt:lpstr>
      <vt:lpstr>NikoshBAN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53</cp:revision>
  <dcterms:created xsi:type="dcterms:W3CDTF">2019-06-11T10:20:07Z</dcterms:created>
  <dcterms:modified xsi:type="dcterms:W3CDTF">2021-08-12T16:00:50Z</dcterms:modified>
</cp:coreProperties>
</file>