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8" r:id="rId4"/>
    <p:sldId id="280" r:id="rId5"/>
    <p:sldId id="279" r:id="rId6"/>
    <p:sldId id="28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D10"/>
    <a:srgbClr val="33CCFF"/>
    <a:srgbClr val="4F2BD5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31.tmp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1" y="609600"/>
            <a:ext cx="7782229" cy="5806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20059903">
            <a:off x="3028162" y="3995335"/>
            <a:ext cx="3657600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9"/>
          <p:cNvSpPr txBox="1"/>
          <p:nvPr/>
        </p:nvSpPr>
        <p:spPr>
          <a:xfrm>
            <a:off x="949820" y="2937456"/>
            <a:ext cx="72611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493916" y="749098"/>
            <a:ext cx="20574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080888" y="4315723"/>
            <a:ext cx="7007939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শিক্ষালাভ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2800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" y="1801812"/>
            <a:ext cx="1978739" cy="2278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16" y="1818262"/>
            <a:ext cx="1972949" cy="2287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74" y="1848077"/>
            <a:ext cx="2017866" cy="230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0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784192" y="986127"/>
            <a:ext cx="18288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88261" y="4889752"/>
            <a:ext cx="785490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32" y="2257640"/>
            <a:ext cx="1845554" cy="2052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90D1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84" y="2273001"/>
            <a:ext cx="1878827" cy="2034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88" y="2244021"/>
            <a:ext cx="1895022" cy="2033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90D1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72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254646" y="802358"/>
            <a:ext cx="25146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076952" y="4965826"/>
            <a:ext cx="7175719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7" y="1900888"/>
            <a:ext cx="2084478" cy="2372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8" y="1884623"/>
            <a:ext cx="2067260" cy="2387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84" y="1884623"/>
            <a:ext cx="2136670" cy="2407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73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506188" y="976087"/>
            <a:ext cx="19812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996905" y="5193178"/>
            <a:ext cx="50292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2" y="2179361"/>
            <a:ext cx="2099616" cy="2487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88" y="2157238"/>
            <a:ext cx="2167991" cy="2501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91" y="2179361"/>
            <a:ext cx="2139901" cy="2523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60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780787" y="717177"/>
            <a:ext cx="1295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557144" y="5253882"/>
            <a:ext cx="407225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হিন্দুরা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4" y="1899928"/>
            <a:ext cx="3554603" cy="295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74" y="1790516"/>
            <a:ext cx="3554603" cy="3036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4050233" y="816079"/>
            <a:ext cx="10668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647565" y="5166297"/>
            <a:ext cx="3837645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খ্রিষ্টানরা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গির্জায়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" y="1911752"/>
            <a:ext cx="2225355" cy="2503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30" y="1923441"/>
            <a:ext cx="2210607" cy="2480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86" y="1908693"/>
            <a:ext cx="2210606" cy="2494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60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917541" y="930142"/>
            <a:ext cx="152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409686" y="5193178"/>
            <a:ext cx="460071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প্যাগোডায়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0" y="2201154"/>
            <a:ext cx="2010929" cy="2369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8" y="2199309"/>
            <a:ext cx="1991264" cy="2371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29" y="2199309"/>
            <a:ext cx="1991263" cy="2374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48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474359" y="763116"/>
            <a:ext cx="191459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882066" y="4961980"/>
            <a:ext cx="540145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2" y="1846752"/>
            <a:ext cx="3148528" cy="266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02" y="1809709"/>
            <a:ext cx="3156286" cy="2700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7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91" y="2083092"/>
            <a:ext cx="2933362" cy="385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8"/>
          <p:cNvSpPr txBox="1"/>
          <p:nvPr/>
        </p:nvSpPr>
        <p:spPr>
          <a:xfrm>
            <a:off x="1388378" y="730047"/>
            <a:ext cx="6286865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17" y="2083092"/>
            <a:ext cx="2933362" cy="385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0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7" name="Group 6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5" name="TextBox 8"/>
          <p:cNvSpPr txBox="1"/>
          <p:nvPr/>
        </p:nvSpPr>
        <p:spPr>
          <a:xfrm>
            <a:off x="1268362" y="2875633"/>
            <a:ext cx="6426779" cy="31700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Horizontal Scroll 15"/>
          <p:cNvSpPr/>
          <p:nvPr/>
        </p:nvSpPr>
        <p:spPr>
          <a:xfrm>
            <a:off x="2225026" y="1043072"/>
            <a:ext cx="3513260" cy="126120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78" y="919657"/>
            <a:ext cx="1485529" cy="150803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772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5"/>
          <p:cNvSpPr txBox="1"/>
          <p:nvPr/>
        </p:nvSpPr>
        <p:spPr>
          <a:xfrm>
            <a:off x="3765141" y="856515"/>
            <a:ext cx="18288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04990"/>
              </p:ext>
            </p:extLst>
          </p:nvPr>
        </p:nvGraphicFramePr>
        <p:xfrm>
          <a:off x="949429" y="2275616"/>
          <a:ext cx="7370549" cy="32502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8948">
                  <a:extLst>
                    <a:ext uri="{9D8B030D-6E8A-4147-A177-3AD203B41FA5}">
                      <a16:colId xmlns:a16="http://schemas.microsoft.com/office/drawing/2014/main" val="2983099486"/>
                    </a:ext>
                  </a:extLst>
                </a:gridCol>
                <a:gridCol w="3601601">
                  <a:extLst>
                    <a:ext uri="{9D8B030D-6E8A-4147-A177-3AD203B41FA5}">
                      <a16:colId xmlns:a16="http://schemas.microsoft.com/office/drawing/2014/main" val="979779620"/>
                    </a:ext>
                  </a:extLst>
                </a:gridCol>
              </a:tblGrid>
              <a:tr h="6345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সুবিধা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81893"/>
                  </a:ext>
                </a:extLst>
              </a:tr>
              <a:tr h="6345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80215"/>
                  </a:ext>
                </a:extLst>
              </a:tr>
              <a:tr h="7121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হাসপাতাল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18319"/>
                  </a:ext>
                </a:extLst>
              </a:tr>
              <a:tr h="6345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81801"/>
                  </a:ext>
                </a:extLst>
              </a:tr>
              <a:tr h="6345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মাঠ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4454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80" y="580100"/>
            <a:ext cx="1123555" cy="1074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30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2"/>
          <p:cNvSpPr txBox="1"/>
          <p:nvPr/>
        </p:nvSpPr>
        <p:spPr>
          <a:xfrm>
            <a:off x="1343098" y="2947612"/>
            <a:ext cx="6318593" cy="20621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3249847" y="1189652"/>
            <a:ext cx="28593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90" y="893437"/>
            <a:ext cx="1241794" cy="1333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3357694" y="938965"/>
            <a:ext cx="29718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814424" y="2389669"/>
            <a:ext cx="7656067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শিশুরই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--------------------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----------------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--------------------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810000" y="2146568"/>
            <a:ext cx="123108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6913819" y="3114047"/>
            <a:ext cx="1244709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5995386" y="4615246"/>
            <a:ext cx="23622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1672" y="738564"/>
            <a:ext cx="2097957" cy="6367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24" y="837695"/>
            <a:ext cx="1214085" cy="878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419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1089625" y="3944732"/>
            <a:ext cx="714746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সম্পদগুলো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90D1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790D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539583" y="2371908"/>
            <a:ext cx="39624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71324" y="950381"/>
            <a:ext cx="2298919" cy="767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935295" y="4827637"/>
            <a:ext cx="74295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1540" y="798284"/>
            <a:ext cx="3060919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09800"/>
            <a:ext cx="5257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47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826918"/>
            <a:ext cx="7666136" cy="520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604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7"/>
          <p:cNvSpPr txBox="1"/>
          <p:nvPr/>
        </p:nvSpPr>
        <p:spPr>
          <a:xfrm>
            <a:off x="890661" y="2660852"/>
            <a:ext cx="4343401" cy="25545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শ্রেণি:চতুর্থ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০২/০৮/২০২১ইং 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58757" y="755092"/>
            <a:ext cx="2286000" cy="6773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70" y="1875571"/>
            <a:ext cx="2835781" cy="385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7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08144" y="748761"/>
            <a:ext cx="6561536" cy="6905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দেখি ও বলি ছবি</a:t>
            </a:r>
            <a:r>
              <a:rPr lang="en-US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কী আছে?  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1780539"/>
            <a:ext cx="2682214" cy="1648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82" y="1798640"/>
            <a:ext cx="2682214" cy="1646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95" y="3733497"/>
            <a:ext cx="2674988" cy="1662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3740755"/>
            <a:ext cx="2682214" cy="165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8"/>
          <p:cNvSpPr txBox="1"/>
          <p:nvPr/>
        </p:nvSpPr>
        <p:spPr>
          <a:xfrm>
            <a:off x="2678924" y="5749146"/>
            <a:ext cx="4001233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498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194620" y="610968"/>
            <a:ext cx="6813455" cy="51099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দেখি ও বলি ছবি</a:t>
            </a:r>
            <a:r>
              <a:rPr lang="en-US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কী আছে?  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2646969" y="5761437"/>
            <a:ext cx="4001233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1" y="3577504"/>
            <a:ext cx="2813300" cy="194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5" y="1302300"/>
            <a:ext cx="2818896" cy="1883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66" y="1296770"/>
            <a:ext cx="2813300" cy="1828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29" y="3577504"/>
            <a:ext cx="2789399" cy="1889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82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5" name="Group 4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4" name="Cloud Callout 13"/>
          <p:cNvSpPr/>
          <p:nvPr/>
        </p:nvSpPr>
        <p:spPr>
          <a:xfrm>
            <a:off x="4495800" y="749098"/>
            <a:ext cx="3614139" cy="25592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11101"/>
              </p:ext>
            </p:extLst>
          </p:nvPr>
        </p:nvGraphicFramePr>
        <p:xfrm>
          <a:off x="1855788" y="3579813"/>
          <a:ext cx="44053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6" imgW="4406040" imgH="488520" progId="Package">
                  <p:embed/>
                </p:oleObj>
              </mc:Choice>
              <mc:Fallback>
                <p:oleObj name="Packager Shell Object" showAsIcon="1" r:id="rId6" imgW="4406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5788" y="3579813"/>
                        <a:ext cx="44053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660418" y="1375902"/>
            <a:ext cx="5824384" cy="12910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74101" y="3343275"/>
            <a:ext cx="5597018" cy="120445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579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523636" y="843887"/>
            <a:ext cx="2133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603" y="2681524"/>
            <a:ext cx="6474472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৫.1.1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5100" y="3588466"/>
            <a:ext cx="6550672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0221" y="4595905"/>
            <a:ext cx="6587543" cy="5693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2390" y="1773618"/>
            <a:ext cx="5245475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81" y="44246"/>
            <a:ext cx="8928919" cy="6813754"/>
            <a:chOff x="24581" y="71285"/>
            <a:chExt cx="8928919" cy="6813754"/>
          </a:xfrm>
        </p:grpSpPr>
        <p:grpSp>
          <p:nvGrpSpPr>
            <p:cNvPr id="3" name="Group 2"/>
            <p:cNvGrpSpPr/>
            <p:nvPr/>
          </p:nvGrpSpPr>
          <p:grpSpPr>
            <a:xfrm>
              <a:off x="24581" y="71285"/>
              <a:ext cx="8928919" cy="6813754"/>
              <a:chOff x="215080" y="22123"/>
              <a:chExt cx="8928919" cy="68137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215080" y="345973"/>
                <a:ext cx="685800" cy="578505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8458199" y="369939"/>
                <a:ext cx="685800" cy="590242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964860" y="2873477"/>
                <a:ext cx="685800" cy="7239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08090" y="-3254477"/>
                <a:ext cx="685800" cy="7239000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97678">
              <a:off x="164986" y="255134"/>
              <a:ext cx="665549" cy="50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4836">
              <a:off x="7856435" y="153813"/>
              <a:ext cx="665549" cy="500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8557">
              <a:off x="7898506" y="6243855"/>
              <a:ext cx="665549" cy="5003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69993">
              <a:off x="178184" y="6256877"/>
              <a:ext cx="665549" cy="500337"/>
            </a:xfrm>
            <a:prstGeom prst="rect">
              <a:avLst/>
            </a:prstGeom>
          </p:spPr>
        </p:pic>
      </p:grpSp>
      <p:sp>
        <p:nvSpPr>
          <p:cNvPr id="12" name="TextBox 1"/>
          <p:cNvSpPr txBox="1"/>
          <p:nvPr/>
        </p:nvSpPr>
        <p:spPr>
          <a:xfrm>
            <a:off x="1211609" y="3733800"/>
            <a:ext cx="6916199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সুবিধাকে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সামাজ়িক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259740" y="1219200"/>
            <a:ext cx="2590800" cy="1567083"/>
          </a:xfrm>
          <a:prstGeom prst="wedgeEllipseCallout">
            <a:avLst>
              <a:gd name="adj1" fmla="val -23203"/>
              <a:gd name="adj2" fmla="val 8273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373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103</cp:revision>
  <dcterms:created xsi:type="dcterms:W3CDTF">2006-08-16T00:00:00Z</dcterms:created>
  <dcterms:modified xsi:type="dcterms:W3CDTF">2021-08-14T13:26:02Z</dcterms:modified>
</cp:coreProperties>
</file>