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0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59" r:id="rId5"/>
    <p:sldId id="282" r:id="rId6"/>
    <p:sldId id="281" r:id="rId7"/>
    <p:sldId id="267" r:id="rId8"/>
    <p:sldId id="269" r:id="rId9"/>
    <p:sldId id="270" r:id="rId10"/>
    <p:sldId id="283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অনুনাদ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 custT="1"/>
      <dgm:spPr/>
      <dgm:t>
        <a:bodyPr/>
        <a:lstStyle/>
        <a:p>
          <a:r>
            <a:rPr lang="en-US" sz="36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তীব্রতা</a:t>
          </a:r>
          <a:r>
            <a: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 custT="1"/>
      <dgm:spPr/>
      <dgm:t>
        <a:bodyPr/>
        <a:lstStyle/>
        <a:p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তীব্রতা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লেভেল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CDBAA312-EB1A-42C2-B135-0FA767E220E5}" type="pres">
      <dgm:prSet presAssocID="{9BE11B51-413A-4C40-890B-E6E719DCDBA4}" presName="Name0" presStyleCnt="0">
        <dgm:presLayoutVars>
          <dgm:chMax val="7"/>
          <dgm:chPref val="7"/>
          <dgm:dir/>
        </dgm:presLayoutVars>
      </dgm:prSet>
      <dgm:spPr/>
    </dgm:pt>
    <dgm:pt modelId="{ED3693DB-103B-49DE-9769-37C8A5DF2F3B}" type="pres">
      <dgm:prSet presAssocID="{9BE11B51-413A-4C40-890B-E6E719DCDBA4}" presName="Name1" presStyleCnt="0"/>
      <dgm:spPr/>
    </dgm:pt>
    <dgm:pt modelId="{019ACFC6-CE9E-49B0-9210-BC0C90BDB39D}" type="pres">
      <dgm:prSet presAssocID="{9BE11B51-413A-4C40-890B-E6E719DCDBA4}" presName="cycle" presStyleCnt="0"/>
      <dgm:spPr/>
    </dgm:pt>
    <dgm:pt modelId="{D748D9C2-CB97-4DD0-8888-B41D54CDEB30}" type="pres">
      <dgm:prSet presAssocID="{9BE11B51-413A-4C40-890B-E6E719DCDBA4}" presName="srcNode" presStyleLbl="node1" presStyleIdx="0" presStyleCnt="3"/>
      <dgm:spPr/>
    </dgm:pt>
    <dgm:pt modelId="{69AB0FBB-A76D-43FC-BB1E-BA0472C7B0BB}" type="pres">
      <dgm:prSet presAssocID="{9BE11B51-413A-4C40-890B-E6E719DCDBA4}" presName="conn" presStyleLbl="parChTrans1D2" presStyleIdx="0" presStyleCnt="1"/>
      <dgm:spPr/>
    </dgm:pt>
    <dgm:pt modelId="{CA0CEBEB-0BC8-477A-8FC2-0C7D9C0374D7}" type="pres">
      <dgm:prSet presAssocID="{9BE11B51-413A-4C40-890B-E6E719DCDBA4}" presName="extraNode" presStyleLbl="node1" presStyleIdx="0" presStyleCnt="3"/>
      <dgm:spPr/>
    </dgm:pt>
    <dgm:pt modelId="{5264A5FE-2DBA-440A-BF20-580FED974DF1}" type="pres">
      <dgm:prSet presAssocID="{9BE11B51-413A-4C40-890B-E6E719DCDBA4}" presName="dstNode" presStyleLbl="node1" presStyleIdx="0" presStyleCnt="3"/>
      <dgm:spPr/>
    </dgm:pt>
    <dgm:pt modelId="{40E71C77-34C3-4D22-93CA-DE2265A6DD57}" type="pres">
      <dgm:prSet presAssocID="{2B6EE28D-4EF5-449D-82DA-9874E0FD133F}" presName="text_1" presStyleLbl="node1" presStyleIdx="0" presStyleCnt="3">
        <dgm:presLayoutVars>
          <dgm:bulletEnabled val="1"/>
        </dgm:presLayoutVars>
      </dgm:prSet>
      <dgm:spPr/>
    </dgm:pt>
    <dgm:pt modelId="{5451BD13-67D6-428B-87B4-B9BA0E66F983}" type="pres">
      <dgm:prSet presAssocID="{2B6EE28D-4EF5-449D-82DA-9874E0FD133F}" presName="accent_1" presStyleCnt="0"/>
      <dgm:spPr/>
    </dgm:pt>
    <dgm:pt modelId="{56CBCCAF-52A4-455D-A1A3-78BA41483C52}" type="pres">
      <dgm:prSet presAssocID="{2B6EE28D-4EF5-449D-82DA-9874E0FD133F}" presName="accentRepeatNode" presStyleLbl="solidFgAcc1" presStyleIdx="0" presStyleCnt="3"/>
      <dgm:spPr/>
    </dgm:pt>
    <dgm:pt modelId="{655B4980-F1B0-4F5B-BA42-A8E1CB0B98B4}" type="pres">
      <dgm:prSet presAssocID="{96780FA2-5E2B-4529-AA3C-123C95FFD545}" presName="text_2" presStyleLbl="node1" presStyleIdx="1" presStyleCnt="3">
        <dgm:presLayoutVars>
          <dgm:bulletEnabled val="1"/>
        </dgm:presLayoutVars>
      </dgm:prSet>
      <dgm:spPr/>
    </dgm:pt>
    <dgm:pt modelId="{36AFEF54-B5D3-4B7E-BD9D-F61756E6FEC0}" type="pres">
      <dgm:prSet presAssocID="{96780FA2-5E2B-4529-AA3C-123C95FFD545}" presName="accent_2" presStyleCnt="0"/>
      <dgm:spPr/>
    </dgm:pt>
    <dgm:pt modelId="{9F706734-69A2-4412-9185-01CFEED76A61}" type="pres">
      <dgm:prSet presAssocID="{96780FA2-5E2B-4529-AA3C-123C95FFD545}" presName="accentRepeatNode" presStyleLbl="solidFgAcc1" presStyleIdx="1" presStyleCnt="3"/>
      <dgm:spPr/>
    </dgm:pt>
    <dgm:pt modelId="{07D0EB06-B874-42E8-842A-95EC19B867E3}" type="pres">
      <dgm:prSet presAssocID="{26E4C38B-A4BC-4919-AFB2-D44B5146ED25}" presName="text_3" presStyleLbl="node1" presStyleIdx="2" presStyleCnt="3">
        <dgm:presLayoutVars>
          <dgm:bulletEnabled val="1"/>
        </dgm:presLayoutVars>
      </dgm:prSet>
      <dgm:spPr/>
    </dgm:pt>
    <dgm:pt modelId="{65A39BF1-46AE-41D5-B8AC-DA71AB895A3F}" type="pres">
      <dgm:prSet presAssocID="{26E4C38B-A4BC-4919-AFB2-D44B5146ED25}" presName="accent_3" presStyleCnt="0"/>
      <dgm:spPr/>
    </dgm:pt>
    <dgm:pt modelId="{B1491663-64D0-44F5-B177-DB8B5F665C6A}" type="pres">
      <dgm:prSet presAssocID="{26E4C38B-A4BC-4919-AFB2-D44B5146ED25}" presName="accentRepeatNode" presStyleLbl="solidFgAcc1" presStyleIdx="2" presStyleCnt="3"/>
      <dgm:spPr/>
    </dgm:pt>
  </dgm:ptLst>
  <dgm:cxnLst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461F3879-64D0-4DB3-B2B6-2C6B910CCF92}" type="presOf" srcId="{26E4C38B-A4BC-4919-AFB2-D44B5146ED25}" destId="{07D0EB06-B874-42E8-842A-95EC19B867E3}" srcOrd="0" destOrd="0" presId="urn:microsoft.com/office/officeart/2008/layout/VerticalCurvedList"/>
    <dgm:cxn modelId="{4D618880-3343-4566-AD3D-3F83B5C3B923}" type="presOf" srcId="{96780FA2-5E2B-4529-AA3C-123C95FFD545}" destId="{655B4980-F1B0-4F5B-BA42-A8E1CB0B98B4}" srcOrd="0" destOrd="0" presId="urn:microsoft.com/office/officeart/2008/layout/VerticalCurvedList"/>
    <dgm:cxn modelId="{488EDF83-9729-4F80-BC81-7AC39BF5DA1F}" type="presOf" srcId="{515751C6-F1FB-4BA0-802E-D6488D840062}" destId="{69AB0FBB-A76D-43FC-BB1E-BA0472C7B0BB}" srcOrd="0" destOrd="0" presId="urn:microsoft.com/office/officeart/2008/layout/VerticalCurvedList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5B5986A0-4CA9-441B-A1E1-84660E48270B}" type="presOf" srcId="{2B6EE28D-4EF5-449D-82DA-9874E0FD133F}" destId="{40E71C77-34C3-4D22-93CA-DE2265A6DD57}" srcOrd="0" destOrd="0" presId="urn:microsoft.com/office/officeart/2008/layout/VerticalCurvedList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0DD21ACA-9C4C-44BA-9A8F-0AA4B097F940}" type="presOf" srcId="{9BE11B51-413A-4C40-890B-E6E719DCDBA4}" destId="{CDBAA312-EB1A-42C2-B135-0FA767E220E5}" srcOrd="0" destOrd="0" presId="urn:microsoft.com/office/officeart/2008/layout/VerticalCurvedList"/>
    <dgm:cxn modelId="{9DFA9C6D-47BC-47C2-BFFC-A061D701E1D4}" type="presParOf" srcId="{CDBAA312-EB1A-42C2-B135-0FA767E220E5}" destId="{ED3693DB-103B-49DE-9769-37C8A5DF2F3B}" srcOrd="0" destOrd="0" presId="urn:microsoft.com/office/officeart/2008/layout/VerticalCurvedList"/>
    <dgm:cxn modelId="{54B841BF-19A6-417C-A62B-F1B9D58CB308}" type="presParOf" srcId="{ED3693DB-103B-49DE-9769-37C8A5DF2F3B}" destId="{019ACFC6-CE9E-49B0-9210-BC0C90BDB39D}" srcOrd="0" destOrd="0" presId="urn:microsoft.com/office/officeart/2008/layout/VerticalCurvedList"/>
    <dgm:cxn modelId="{83506F8D-D055-4246-9153-C56174B89564}" type="presParOf" srcId="{019ACFC6-CE9E-49B0-9210-BC0C90BDB39D}" destId="{D748D9C2-CB97-4DD0-8888-B41D54CDEB30}" srcOrd="0" destOrd="0" presId="urn:microsoft.com/office/officeart/2008/layout/VerticalCurvedList"/>
    <dgm:cxn modelId="{3802CBC4-7E0C-4AA1-ADEF-B832A16CEA5F}" type="presParOf" srcId="{019ACFC6-CE9E-49B0-9210-BC0C90BDB39D}" destId="{69AB0FBB-A76D-43FC-BB1E-BA0472C7B0BB}" srcOrd="1" destOrd="0" presId="urn:microsoft.com/office/officeart/2008/layout/VerticalCurvedList"/>
    <dgm:cxn modelId="{6F836733-0A7A-4C18-997A-FF5C270C8E1B}" type="presParOf" srcId="{019ACFC6-CE9E-49B0-9210-BC0C90BDB39D}" destId="{CA0CEBEB-0BC8-477A-8FC2-0C7D9C0374D7}" srcOrd="2" destOrd="0" presId="urn:microsoft.com/office/officeart/2008/layout/VerticalCurvedList"/>
    <dgm:cxn modelId="{1B7E0180-B8C6-482C-9518-50E2FD3826C7}" type="presParOf" srcId="{019ACFC6-CE9E-49B0-9210-BC0C90BDB39D}" destId="{5264A5FE-2DBA-440A-BF20-580FED974DF1}" srcOrd="3" destOrd="0" presId="urn:microsoft.com/office/officeart/2008/layout/VerticalCurvedList"/>
    <dgm:cxn modelId="{25FFBB94-865E-4659-8E57-65D127082CE9}" type="presParOf" srcId="{ED3693DB-103B-49DE-9769-37C8A5DF2F3B}" destId="{40E71C77-34C3-4D22-93CA-DE2265A6DD57}" srcOrd="1" destOrd="0" presId="urn:microsoft.com/office/officeart/2008/layout/VerticalCurvedList"/>
    <dgm:cxn modelId="{8807D9CD-F3ED-42FE-ADD6-E000ED422AE4}" type="presParOf" srcId="{ED3693DB-103B-49DE-9769-37C8A5DF2F3B}" destId="{5451BD13-67D6-428B-87B4-B9BA0E66F983}" srcOrd="2" destOrd="0" presId="urn:microsoft.com/office/officeart/2008/layout/VerticalCurvedList"/>
    <dgm:cxn modelId="{0694D235-572D-4D4D-B609-FF240E03A374}" type="presParOf" srcId="{5451BD13-67D6-428B-87B4-B9BA0E66F983}" destId="{56CBCCAF-52A4-455D-A1A3-78BA41483C52}" srcOrd="0" destOrd="0" presId="urn:microsoft.com/office/officeart/2008/layout/VerticalCurvedList"/>
    <dgm:cxn modelId="{78895144-ADC4-4819-970B-BD719FCCFAFD}" type="presParOf" srcId="{ED3693DB-103B-49DE-9769-37C8A5DF2F3B}" destId="{655B4980-F1B0-4F5B-BA42-A8E1CB0B98B4}" srcOrd="3" destOrd="0" presId="urn:microsoft.com/office/officeart/2008/layout/VerticalCurvedList"/>
    <dgm:cxn modelId="{084BC515-8E70-47E2-AD59-9794DAD3122B}" type="presParOf" srcId="{ED3693DB-103B-49DE-9769-37C8A5DF2F3B}" destId="{36AFEF54-B5D3-4B7E-BD9D-F61756E6FEC0}" srcOrd="4" destOrd="0" presId="urn:microsoft.com/office/officeart/2008/layout/VerticalCurvedList"/>
    <dgm:cxn modelId="{BEEAA6BD-2CEF-4737-87A5-E399F62C3B62}" type="presParOf" srcId="{36AFEF54-B5D3-4B7E-BD9D-F61756E6FEC0}" destId="{9F706734-69A2-4412-9185-01CFEED76A61}" srcOrd="0" destOrd="0" presId="urn:microsoft.com/office/officeart/2008/layout/VerticalCurvedList"/>
    <dgm:cxn modelId="{2F791A62-FD54-47B6-8030-4C623D1F5A3C}" type="presParOf" srcId="{ED3693DB-103B-49DE-9769-37C8A5DF2F3B}" destId="{07D0EB06-B874-42E8-842A-95EC19B867E3}" srcOrd="5" destOrd="0" presId="urn:microsoft.com/office/officeart/2008/layout/VerticalCurvedList"/>
    <dgm:cxn modelId="{4ED0AFE5-B977-4D97-956B-10C4A37FD867}" type="presParOf" srcId="{ED3693DB-103B-49DE-9769-37C8A5DF2F3B}" destId="{65A39BF1-46AE-41D5-B8AC-DA71AB895A3F}" srcOrd="6" destOrd="0" presId="urn:microsoft.com/office/officeart/2008/layout/VerticalCurvedList"/>
    <dgm:cxn modelId="{90E22F7D-DA9E-461F-BD27-D7FDD763DA0B}" type="presParOf" srcId="{65A39BF1-46AE-41D5-B8AC-DA71AB895A3F}" destId="{B1491663-64D0-44F5-B177-DB8B5F665C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4B90E-6923-448B-98FF-AB13754010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5B690C-2A5B-431C-AF63-464C0C975C5B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ফন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কি</a:t>
          </a:r>
          <a:r>
            <a:rPr lang="en-US" dirty="0">
              <a:latin typeface="NikoshBAN" panose="02000000000000000000"/>
            </a:rPr>
            <a:t> ?</a:t>
          </a:r>
        </a:p>
      </dgm:t>
    </dgm:pt>
    <dgm:pt modelId="{72D2A777-C8F1-47B0-A0E4-B9233B72A388}" type="parTrans" cxnId="{FFA8A778-FEE8-43A2-85DA-5038BFBDFD5E}">
      <dgm:prSet/>
      <dgm:spPr/>
      <dgm:t>
        <a:bodyPr/>
        <a:lstStyle/>
        <a:p>
          <a:endParaRPr lang="en-US"/>
        </a:p>
      </dgm:t>
    </dgm:pt>
    <dgm:pt modelId="{1467F138-23A4-4007-A1B4-3EAA7FABFCA1}" type="sibTrans" cxnId="{FFA8A778-FEE8-43A2-85DA-5038BFBDFD5E}">
      <dgm:prSet/>
      <dgm:spPr/>
      <dgm:t>
        <a:bodyPr/>
        <a:lstStyle/>
        <a:p>
          <a:endParaRPr lang="en-US"/>
        </a:p>
      </dgm:t>
    </dgm:pt>
    <dgm:pt modelId="{13C539A3-3420-4CC7-8AC9-3E07AAE085D1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তীব্রতা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লেভেল</a:t>
          </a:r>
          <a:r>
            <a:rPr lang="en-US" dirty="0">
              <a:latin typeface="NikoshBAN" panose="02000000000000000000"/>
            </a:rPr>
            <a:t>।</a:t>
          </a:r>
        </a:p>
      </dgm:t>
    </dgm:pt>
    <dgm:pt modelId="{3680183A-E373-4A14-B4C6-1EE72E531B78}" type="parTrans" cxnId="{B13111C3-D028-4018-A541-DE278A11F1C4}">
      <dgm:prSet/>
      <dgm:spPr/>
      <dgm:t>
        <a:bodyPr/>
        <a:lstStyle/>
        <a:p>
          <a:endParaRPr lang="en-US"/>
        </a:p>
      </dgm:t>
    </dgm:pt>
    <dgm:pt modelId="{43A7E180-CEC3-441D-863A-5332A9298BAE}" type="sibTrans" cxnId="{B13111C3-D028-4018-A541-DE278A11F1C4}">
      <dgm:prSet/>
      <dgm:spPr/>
      <dgm:t>
        <a:bodyPr/>
        <a:lstStyle/>
        <a:p>
          <a:endParaRPr lang="en-US"/>
        </a:p>
      </dgm:t>
    </dgm:pt>
    <dgm:pt modelId="{24BD6468-0CC8-4082-AAB4-98B93756DCB0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বেল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বা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তরঙ্গের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তীব্রতা</a:t>
          </a:r>
          <a:endParaRPr lang="en-US" b="1" dirty="0">
            <a:latin typeface="NikoshBAN" panose="02000000000000000000"/>
          </a:endParaRPr>
        </a:p>
      </dgm:t>
    </dgm:pt>
    <dgm:pt modelId="{C69529CB-F246-449E-AEC1-220438CE5DD8}" type="parTrans" cxnId="{019A8702-77D6-4EB9-905B-46DB44672EB4}">
      <dgm:prSet/>
      <dgm:spPr/>
      <dgm:t>
        <a:bodyPr/>
        <a:lstStyle/>
        <a:p>
          <a:endParaRPr lang="en-US"/>
        </a:p>
      </dgm:t>
    </dgm:pt>
    <dgm:pt modelId="{E204D6BD-2AF1-42F4-8A4D-C866C3C6D75C}" type="sibTrans" cxnId="{019A8702-77D6-4EB9-905B-46DB44672EB4}">
      <dgm:prSet/>
      <dgm:spPr/>
      <dgm:t>
        <a:bodyPr/>
        <a:lstStyle/>
        <a:p>
          <a:endParaRPr lang="en-US"/>
        </a:p>
      </dgm:t>
    </dgm:pt>
    <dgm:pt modelId="{2CD76552-40CB-4A48-B7AC-413F2E6C6FF1}" type="pres">
      <dgm:prSet presAssocID="{5CB4B90E-6923-448B-98FF-AB13754010F5}" presName="linearFlow" presStyleCnt="0">
        <dgm:presLayoutVars>
          <dgm:dir/>
          <dgm:resizeHandles val="exact"/>
        </dgm:presLayoutVars>
      </dgm:prSet>
      <dgm:spPr/>
    </dgm:pt>
    <dgm:pt modelId="{80CD6CB8-7AD9-4B43-8D43-4727ACD78BCE}" type="pres">
      <dgm:prSet presAssocID="{0E5B690C-2A5B-431C-AF63-464C0C975C5B}" presName="composite" presStyleCnt="0"/>
      <dgm:spPr/>
    </dgm:pt>
    <dgm:pt modelId="{74827DD7-207E-454B-8579-DF6669A5C93C}" type="pres">
      <dgm:prSet presAssocID="{0E5B690C-2A5B-431C-AF63-464C0C975C5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8BD2C6B8-BB13-41C6-B641-A22B756A6157}" type="pres">
      <dgm:prSet presAssocID="{0E5B690C-2A5B-431C-AF63-464C0C975C5B}" presName="txShp" presStyleLbl="node1" presStyleIdx="0" presStyleCnt="3">
        <dgm:presLayoutVars>
          <dgm:bulletEnabled val="1"/>
        </dgm:presLayoutVars>
      </dgm:prSet>
      <dgm:spPr/>
    </dgm:pt>
    <dgm:pt modelId="{163F8C2F-A045-4E36-8464-4A04ED413694}" type="pres">
      <dgm:prSet presAssocID="{1467F138-23A4-4007-A1B4-3EAA7FABFCA1}" presName="spacing" presStyleCnt="0"/>
      <dgm:spPr/>
    </dgm:pt>
    <dgm:pt modelId="{98E55998-EAC4-48CE-892B-1B4FFEECE657}" type="pres">
      <dgm:prSet presAssocID="{13C539A3-3420-4CC7-8AC9-3E07AAE085D1}" presName="composite" presStyleCnt="0"/>
      <dgm:spPr/>
    </dgm:pt>
    <dgm:pt modelId="{00D5B138-4791-4792-BD0F-74EF3120E0FC}" type="pres">
      <dgm:prSet presAssocID="{13C539A3-3420-4CC7-8AC9-3E07AAE085D1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3320F268-698A-4702-9B7C-193983E10DDD}" type="pres">
      <dgm:prSet presAssocID="{13C539A3-3420-4CC7-8AC9-3E07AAE085D1}" presName="txShp" presStyleLbl="node1" presStyleIdx="1" presStyleCnt="3">
        <dgm:presLayoutVars>
          <dgm:bulletEnabled val="1"/>
        </dgm:presLayoutVars>
      </dgm:prSet>
      <dgm:spPr/>
    </dgm:pt>
    <dgm:pt modelId="{F3281B9E-7D8F-472F-BAB7-7D336395FC47}" type="pres">
      <dgm:prSet presAssocID="{43A7E180-CEC3-441D-863A-5332A9298BAE}" presName="spacing" presStyleCnt="0"/>
      <dgm:spPr/>
    </dgm:pt>
    <dgm:pt modelId="{43B4FFEE-E2D2-4F16-9663-6D8CFB232655}" type="pres">
      <dgm:prSet presAssocID="{24BD6468-0CC8-4082-AAB4-98B93756DCB0}" presName="composite" presStyleCnt="0"/>
      <dgm:spPr/>
    </dgm:pt>
    <dgm:pt modelId="{A288C1A4-52FF-42DB-AE43-1D2D54DD6747}" type="pres">
      <dgm:prSet presAssocID="{24BD6468-0CC8-4082-AAB4-98B93756DCB0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E72BF2FF-C6EF-4F57-96B0-F102E9680DFE}" type="pres">
      <dgm:prSet presAssocID="{24BD6468-0CC8-4082-AAB4-98B93756DCB0}" presName="txShp" presStyleLbl="node1" presStyleIdx="2" presStyleCnt="3">
        <dgm:presLayoutVars>
          <dgm:bulletEnabled val="1"/>
        </dgm:presLayoutVars>
      </dgm:prSet>
      <dgm:spPr/>
    </dgm:pt>
  </dgm:ptLst>
  <dgm:cxnLst>
    <dgm:cxn modelId="{019A8702-77D6-4EB9-905B-46DB44672EB4}" srcId="{5CB4B90E-6923-448B-98FF-AB13754010F5}" destId="{24BD6468-0CC8-4082-AAB4-98B93756DCB0}" srcOrd="2" destOrd="0" parTransId="{C69529CB-F246-449E-AEC1-220438CE5DD8}" sibTransId="{E204D6BD-2AF1-42F4-8A4D-C866C3C6D75C}"/>
    <dgm:cxn modelId="{33107424-6599-4A0E-B595-BBBEA26131C3}" type="presOf" srcId="{13C539A3-3420-4CC7-8AC9-3E07AAE085D1}" destId="{3320F268-698A-4702-9B7C-193983E10DDD}" srcOrd="0" destOrd="0" presId="urn:microsoft.com/office/officeart/2005/8/layout/vList3"/>
    <dgm:cxn modelId="{FFA8A778-FEE8-43A2-85DA-5038BFBDFD5E}" srcId="{5CB4B90E-6923-448B-98FF-AB13754010F5}" destId="{0E5B690C-2A5B-431C-AF63-464C0C975C5B}" srcOrd="0" destOrd="0" parTransId="{72D2A777-C8F1-47B0-A0E4-B9233B72A388}" sibTransId="{1467F138-23A4-4007-A1B4-3EAA7FABFCA1}"/>
    <dgm:cxn modelId="{FD8A9C84-0150-47A5-B8A4-2121B75B75D1}" type="presOf" srcId="{5CB4B90E-6923-448B-98FF-AB13754010F5}" destId="{2CD76552-40CB-4A48-B7AC-413F2E6C6FF1}" srcOrd="0" destOrd="0" presId="urn:microsoft.com/office/officeart/2005/8/layout/vList3"/>
    <dgm:cxn modelId="{23488299-E0FC-4D49-92F6-6CE2520DD7BA}" type="presOf" srcId="{24BD6468-0CC8-4082-AAB4-98B93756DCB0}" destId="{E72BF2FF-C6EF-4F57-96B0-F102E9680DFE}" srcOrd="0" destOrd="0" presId="urn:microsoft.com/office/officeart/2005/8/layout/vList3"/>
    <dgm:cxn modelId="{B13111C3-D028-4018-A541-DE278A11F1C4}" srcId="{5CB4B90E-6923-448B-98FF-AB13754010F5}" destId="{13C539A3-3420-4CC7-8AC9-3E07AAE085D1}" srcOrd="1" destOrd="0" parTransId="{3680183A-E373-4A14-B4C6-1EE72E531B78}" sibTransId="{43A7E180-CEC3-441D-863A-5332A9298BAE}"/>
    <dgm:cxn modelId="{E2AD3BC8-84CA-4677-8299-9C636ABC41E0}" type="presOf" srcId="{0E5B690C-2A5B-431C-AF63-464C0C975C5B}" destId="{8BD2C6B8-BB13-41C6-B641-A22B756A6157}" srcOrd="0" destOrd="0" presId="urn:microsoft.com/office/officeart/2005/8/layout/vList3"/>
    <dgm:cxn modelId="{EDA38BC6-8C35-438B-820D-D958B698C081}" type="presParOf" srcId="{2CD76552-40CB-4A48-B7AC-413F2E6C6FF1}" destId="{80CD6CB8-7AD9-4B43-8D43-4727ACD78BCE}" srcOrd="0" destOrd="0" presId="urn:microsoft.com/office/officeart/2005/8/layout/vList3"/>
    <dgm:cxn modelId="{93E60FC5-EB04-453C-A7A2-C4A27B5C1AF3}" type="presParOf" srcId="{80CD6CB8-7AD9-4B43-8D43-4727ACD78BCE}" destId="{74827DD7-207E-454B-8579-DF6669A5C93C}" srcOrd="0" destOrd="0" presId="urn:microsoft.com/office/officeart/2005/8/layout/vList3"/>
    <dgm:cxn modelId="{22535DC5-DD67-409E-B1AB-66BAF310A1DA}" type="presParOf" srcId="{80CD6CB8-7AD9-4B43-8D43-4727ACD78BCE}" destId="{8BD2C6B8-BB13-41C6-B641-A22B756A6157}" srcOrd="1" destOrd="0" presId="urn:microsoft.com/office/officeart/2005/8/layout/vList3"/>
    <dgm:cxn modelId="{E51F51FC-1985-4B46-82C9-505B11656400}" type="presParOf" srcId="{2CD76552-40CB-4A48-B7AC-413F2E6C6FF1}" destId="{163F8C2F-A045-4E36-8464-4A04ED413694}" srcOrd="1" destOrd="0" presId="urn:microsoft.com/office/officeart/2005/8/layout/vList3"/>
    <dgm:cxn modelId="{F094C7B0-0001-484A-8308-9A51552AE81E}" type="presParOf" srcId="{2CD76552-40CB-4A48-B7AC-413F2E6C6FF1}" destId="{98E55998-EAC4-48CE-892B-1B4FFEECE657}" srcOrd="2" destOrd="0" presId="urn:microsoft.com/office/officeart/2005/8/layout/vList3"/>
    <dgm:cxn modelId="{E1BD3B99-223B-4A68-A8AA-4BF86C19A289}" type="presParOf" srcId="{98E55998-EAC4-48CE-892B-1B4FFEECE657}" destId="{00D5B138-4791-4792-BD0F-74EF3120E0FC}" srcOrd="0" destOrd="0" presId="urn:microsoft.com/office/officeart/2005/8/layout/vList3"/>
    <dgm:cxn modelId="{C5BD106A-B56B-4C5D-9194-AB44403E041F}" type="presParOf" srcId="{98E55998-EAC4-48CE-892B-1B4FFEECE657}" destId="{3320F268-698A-4702-9B7C-193983E10DDD}" srcOrd="1" destOrd="0" presId="urn:microsoft.com/office/officeart/2005/8/layout/vList3"/>
    <dgm:cxn modelId="{F57D98BB-3755-48F3-8CAD-5362B8885390}" type="presParOf" srcId="{2CD76552-40CB-4A48-B7AC-413F2E6C6FF1}" destId="{F3281B9E-7D8F-472F-BAB7-7D336395FC47}" srcOrd="3" destOrd="0" presId="urn:microsoft.com/office/officeart/2005/8/layout/vList3"/>
    <dgm:cxn modelId="{72527EDE-41D4-4595-8445-A991919E022D}" type="presParOf" srcId="{2CD76552-40CB-4A48-B7AC-413F2E6C6FF1}" destId="{43B4FFEE-E2D2-4F16-9663-6D8CFB232655}" srcOrd="4" destOrd="0" presId="urn:microsoft.com/office/officeart/2005/8/layout/vList3"/>
    <dgm:cxn modelId="{D8A4DFCC-1103-49D0-AF66-44D7545CFA2C}" type="presParOf" srcId="{43B4FFEE-E2D2-4F16-9663-6D8CFB232655}" destId="{A288C1A4-52FF-42DB-AE43-1D2D54DD6747}" srcOrd="0" destOrd="0" presId="urn:microsoft.com/office/officeart/2005/8/layout/vList3"/>
    <dgm:cxn modelId="{ED3C1EFD-4D92-42E0-889A-C3C32A4DA9BF}" type="presParOf" srcId="{43B4FFEE-E2D2-4F16-9663-6D8CFB232655}" destId="{E72BF2FF-C6EF-4F57-96B0-F102E9680D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B0FBB-A76D-43FC-BB1E-BA0472C7B0BB}">
      <dsp:nvSpPr>
        <dsp:cNvPr id="0" name=""/>
        <dsp:cNvSpPr/>
      </dsp:nvSpPr>
      <dsp:spPr>
        <a:xfrm>
          <a:off x="-5427139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71C77-34C3-4D22-93CA-DE2265A6DD57}">
      <dsp:nvSpPr>
        <dsp:cNvPr id="0" name=""/>
        <dsp:cNvSpPr/>
      </dsp:nvSpPr>
      <dsp:spPr>
        <a:xfrm>
          <a:off x="666323" y="480060"/>
          <a:ext cx="10392628" cy="96012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অনুনাদ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66323" y="480060"/>
        <a:ext cx="10392628" cy="960120"/>
      </dsp:txXfrm>
    </dsp:sp>
    <dsp:sp modelId="{56CBCCAF-52A4-455D-A1A3-78BA41483C52}">
      <dsp:nvSpPr>
        <dsp:cNvPr id="0" name=""/>
        <dsp:cNvSpPr/>
      </dsp:nvSpPr>
      <dsp:spPr>
        <a:xfrm>
          <a:off x="66248" y="360045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B4980-F1B0-4F5B-BA42-A8E1CB0B98B4}">
      <dsp:nvSpPr>
        <dsp:cNvPr id="0" name=""/>
        <dsp:cNvSpPr/>
      </dsp:nvSpPr>
      <dsp:spPr>
        <a:xfrm>
          <a:off x="1015326" y="1920240"/>
          <a:ext cx="10043624" cy="960120"/>
        </a:xfrm>
        <a:prstGeom prst="rect">
          <a:avLst/>
        </a:prstGeom>
        <a:solidFill>
          <a:schemeClr val="accent5">
            <a:hueOff val="8989066"/>
            <a:satOff val="-3610"/>
            <a:lumOff val="-119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36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তীব্রতা</a:t>
          </a:r>
          <a:r>
            <a:rPr lang="en-US" sz="36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5326" y="1920240"/>
        <a:ext cx="10043624" cy="960120"/>
      </dsp:txXfrm>
    </dsp:sp>
    <dsp:sp modelId="{9F706734-69A2-4412-9185-01CFEED76A61}">
      <dsp:nvSpPr>
        <dsp:cNvPr id="0" name=""/>
        <dsp:cNvSpPr/>
      </dsp:nvSpPr>
      <dsp:spPr>
        <a:xfrm>
          <a:off x="415251" y="1800224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8989066"/>
              <a:satOff val="-3610"/>
              <a:lumOff val="-11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0EB06-B874-42E8-842A-95EC19B867E3}">
      <dsp:nvSpPr>
        <dsp:cNvPr id="0" name=""/>
        <dsp:cNvSpPr/>
      </dsp:nvSpPr>
      <dsp:spPr>
        <a:xfrm>
          <a:off x="666323" y="3360420"/>
          <a:ext cx="10392628" cy="960120"/>
        </a:xfrm>
        <a:prstGeom prst="rect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9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তীব্রতা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লেভেল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66323" y="3360420"/>
        <a:ext cx="10392628" cy="960120"/>
      </dsp:txXfrm>
    </dsp:sp>
    <dsp:sp modelId="{B1491663-64D0-44F5-B177-DB8B5F665C6A}">
      <dsp:nvSpPr>
        <dsp:cNvPr id="0" name=""/>
        <dsp:cNvSpPr/>
      </dsp:nvSpPr>
      <dsp:spPr>
        <a:xfrm>
          <a:off x="66248" y="3240405"/>
          <a:ext cx="1200150" cy="1200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978132"/>
              <a:satOff val="-7219"/>
              <a:lumOff val="-23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2C6B8-BB13-41C6-B641-A22B756A6157}">
      <dsp:nvSpPr>
        <dsp:cNvPr id="0" name=""/>
        <dsp:cNvSpPr/>
      </dsp:nvSpPr>
      <dsp:spPr>
        <a:xfrm rot="10800000">
          <a:off x="1480456" y="1927"/>
          <a:ext cx="5016627" cy="867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535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anose="02000000000000000000"/>
            </a:rPr>
            <a:t>ফন</a:t>
          </a:r>
          <a:r>
            <a:rPr lang="en-US" sz="3500" kern="1200" dirty="0">
              <a:latin typeface="NikoshBAN" panose="02000000000000000000"/>
            </a:rPr>
            <a:t> </a:t>
          </a:r>
          <a:r>
            <a:rPr lang="en-US" sz="3500" kern="1200" dirty="0" err="1">
              <a:latin typeface="NikoshBAN" panose="02000000000000000000"/>
            </a:rPr>
            <a:t>কি</a:t>
          </a:r>
          <a:r>
            <a:rPr lang="en-US" sz="3500" kern="1200" dirty="0">
              <a:latin typeface="NikoshBAN" panose="02000000000000000000"/>
            </a:rPr>
            <a:t> ?</a:t>
          </a:r>
        </a:p>
      </dsp:txBody>
      <dsp:txXfrm rot="10800000">
        <a:off x="1697326" y="1927"/>
        <a:ext cx="4799757" cy="867481"/>
      </dsp:txXfrm>
    </dsp:sp>
    <dsp:sp modelId="{74827DD7-207E-454B-8579-DF6669A5C93C}">
      <dsp:nvSpPr>
        <dsp:cNvPr id="0" name=""/>
        <dsp:cNvSpPr/>
      </dsp:nvSpPr>
      <dsp:spPr>
        <a:xfrm>
          <a:off x="1046716" y="1927"/>
          <a:ext cx="867481" cy="8674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0F268-698A-4702-9B7C-193983E10DDD}">
      <dsp:nvSpPr>
        <dsp:cNvPr id="0" name=""/>
        <dsp:cNvSpPr/>
      </dsp:nvSpPr>
      <dsp:spPr>
        <a:xfrm rot="10800000">
          <a:off x="1480456" y="1128359"/>
          <a:ext cx="5016627" cy="867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535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anose="02000000000000000000"/>
            </a:rPr>
            <a:t>তীব্রতা</a:t>
          </a:r>
          <a:r>
            <a:rPr lang="en-US" sz="3500" kern="1200" dirty="0">
              <a:latin typeface="NikoshBAN" panose="02000000000000000000"/>
            </a:rPr>
            <a:t> </a:t>
          </a:r>
          <a:r>
            <a:rPr lang="en-US" sz="3500" kern="1200" dirty="0" err="1">
              <a:latin typeface="NikoshBAN" panose="02000000000000000000"/>
            </a:rPr>
            <a:t>লেভেল</a:t>
          </a:r>
          <a:r>
            <a:rPr lang="en-US" sz="3500" kern="1200" dirty="0">
              <a:latin typeface="NikoshBAN" panose="02000000000000000000"/>
            </a:rPr>
            <a:t>।</a:t>
          </a:r>
        </a:p>
      </dsp:txBody>
      <dsp:txXfrm rot="10800000">
        <a:off x="1697326" y="1128359"/>
        <a:ext cx="4799757" cy="867481"/>
      </dsp:txXfrm>
    </dsp:sp>
    <dsp:sp modelId="{00D5B138-4791-4792-BD0F-74EF3120E0FC}">
      <dsp:nvSpPr>
        <dsp:cNvPr id="0" name=""/>
        <dsp:cNvSpPr/>
      </dsp:nvSpPr>
      <dsp:spPr>
        <a:xfrm>
          <a:off x="1046716" y="1128359"/>
          <a:ext cx="867481" cy="8674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BF2FF-C6EF-4F57-96B0-F102E9680DFE}">
      <dsp:nvSpPr>
        <dsp:cNvPr id="0" name=""/>
        <dsp:cNvSpPr/>
      </dsp:nvSpPr>
      <dsp:spPr>
        <a:xfrm rot="10800000">
          <a:off x="1480456" y="2254790"/>
          <a:ext cx="5016627" cy="867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535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>
              <a:latin typeface="NikoshBAN" panose="02000000000000000000"/>
            </a:rPr>
            <a:t>বেল</a:t>
          </a:r>
          <a:r>
            <a:rPr lang="en-US" sz="3500" kern="1200" dirty="0">
              <a:latin typeface="NikoshBAN" panose="02000000000000000000"/>
            </a:rPr>
            <a:t> </a:t>
          </a:r>
          <a:r>
            <a:rPr lang="en-US" sz="3500" kern="1200" dirty="0" err="1">
              <a:latin typeface="NikoshBAN" panose="02000000000000000000"/>
            </a:rPr>
            <a:t>বা</a:t>
          </a:r>
          <a:r>
            <a:rPr lang="en-US" sz="3500" kern="1200" dirty="0">
              <a:latin typeface="NikoshBAN" panose="02000000000000000000"/>
            </a:rPr>
            <a:t> </a:t>
          </a:r>
          <a:r>
            <a:rPr lang="en-US" sz="3500" kern="1200" dirty="0" err="1">
              <a:latin typeface="NikoshBAN" panose="02000000000000000000"/>
            </a:rPr>
            <a:t>তরঙ্গের</a:t>
          </a:r>
          <a:r>
            <a:rPr lang="en-US" sz="3500" kern="1200" dirty="0">
              <a:latin typeface="NikoshBAN" panose="02000000000000000000"/>
            </a:rPr>
            <a:t> </a:t>
          </a:r>
          <a:r>
            <a:rPr lang="en-US" sz="3500" kern="1200" dirty="0" err="1">
              <a:latin typeface="NikoshBAN" panose="02000000000000000000"/>
            </a:rPr>
            <a:t>তীব্রতা</a:t>
          </a:r>
          <a:endParaRPr lang="en-US" sz="3500" b="1" kern="1200" dirty="0">
            <a:latin typeface="NikoshBAN" panose="02000000000000000000"/>
          </a:endParaRPr>
        </a:p>
      </dsp:txBody>
      <dsp:txXfrm rot="10800000">
        <a:off x="1697326" y="2254790"/>
        <a:ext cx="4799757" cy="867481"/>
      </dsp:txXfrm>
    </dsp:sp>
    <dsp:sp modelId="{A288C1A4-52FF-42DB-AE43-1D2D54DD6747}">
      <dsp:nvSpPr>
        <dsp:cNvPr id="0" name=""/>
        <dsp:cNvSpPr/>
      </dsp:nvSpPr>
      <dsp:spPr>
        <a:xfrm>
          <a:off x="1046716" y="2254790"/>
          <a:ext cx="867481" cy="8674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98B712-28F1-4726-B36B-37E6D16F094C}"/>
                  </a:ext>
                </a:extLst>
              </p:cNvPr>
              <p:cNvSpPr txBox="1"/>
              <p:nvPr/>
            </p:nvSpPr>
            <p:spPr>
              <a:xfrm>
                <a:off x="2209800" y="304800"/>
                <a:ext cx="5791200" cy="643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3200" dirty="0">
                  <a:latin typeface="NikoshBAN" panose="02000000000000000000"/>
                </a:endParaRPr>
              </a:p>
              <a:p>
                <a:r>
                  <a:rPr lang="en-US" sz="3200" dirty="0">
                    <a:latin typeface="NikoshBAN" panose="02000000000000000000"/>
                  </a:rPr>
                  <a:t> </a:t>
                </a:r>
              </a:p>
              <a:p>
                <a:r>
                  <a:rPr lang="en-US" sz="3200" dirty="0">
                    <a:latin typeface="NikoshBAN" panose="02000000000000000000"/>
                  </a:rPr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dirty="0">
                  <a:latin typeface="NikoshBAN" panose="0200000000000000000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anose="0200000000000000000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latin typeface="NikoshBAN" panose="0200000000000000000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latin typeface="NikoshBAN" panose="0200000000000000000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hlinkClick r:id="" action="ppaction://noaction"/>
                        </a:rPr>
                        <m:t>𝜌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latin typeface="NikoshBAN" panose="0200000000000000000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anose="0200000000000000000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98B712-28F1-4726-B36B-37E6D16F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"/>
                <a:ext cx="5791200" cy="6433043"/>
              </a:xfrm>
              <a:prstGeom prst="rect">
                <a:avLst/>
              </a:prstGeom>
              <a:blipFill>
                <a:blip r:embed="rId2"/>
                <a:stretch>
                  <a:fillRect l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25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4F1B4-FE81-4CDB-AF46-4FF41462CEA1}"/>
              </a:ext>
            </a:extLst>
          </p:cNvPr>
          <p:cNvSpPr txBox="1"/>
          <p:nvPr/>
        </p:nvSpPr>
        <p:spPr>
          <a:xfrm>
            <a:off x="806969" y="427160"/>
            <a:ext cx="1057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নির্ভরশীলতা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16D3A-A11E-404A-AE05-7294A07E4B88}"/>
                  </a:ext>
                </a:extLst>
              </p:cNvPr>
              <p:cNvSpPr txBox="1"/>
              <p:nvPr/>
            </p:nvSpPr>
            <p:spPr>
              <a:xfrm>
                <a:off x="828204" y="1162224"/>
                <a:ext cx="94587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উৎসের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বিস্তারঃ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বিস্তারের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I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16D3A-A11E-404A-AE05-7294A07E4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04" y="1162224"/>
                <a:ext cx="9458795" cy="584775"/>
              </a:xfrm>
              <a:prstGeom prst="rect">
                <a:avLst/>
              </a:prstGeom>
              <a:blipFill>
                <a:blip r:embed="rId2"/>
                <a:stretch>
                  <a:fillRect l="-16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1A0FF86-5DF2-4B18-B1E7-E7CE921BC271}"/>
              </a:ext>
            </a:extLst>
          </p:cNvPr>
          <p:cNvSpPr txBox="1"/>
          <p:nvPr/>
        </p:nvSpPr>
        <p:spPr>
          <a:xfrm>
            <a:off x="625838" y="5334000"/>
            <a:ext cx="1075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অনুনাদী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CC8E5-2051-43CC-82D6-2BC696E8B037}"/>
              </a:ext>
            </a:extLst>
          </p:cNvPr>
          <p:cNvSpPr txBox="1"/>
          <p:nvPr/>
        </p:nvSpPr>
        <p:spPr>
          <a:xfrm>
            <a:off x="828205" y="1923240"/>
            <a:ext cx="919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9A22A4-CF21-4124-BFEF-345608916CE2}"/>
                  </a:ext>
                </a:extLst>
              </p:cNvPr>
              <p:cNvSpPr txBox="1"/>
              <p:nvPr/>
            </p:nvSpPr>
            <p:spPr>
              <a:xfrm>
                <a:off x="828204" y="2751182"/>
                <a:ext cx="11287595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উৎস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স্নোতার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দুরত্বঃ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উৎস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স্রোতার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ব্যাস্তানুপাতিক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I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9A22A4-CF21-4124-BFEF-345608916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04" y="2751182"/>
                <a:ext cx="11287595" cy="790345"/>
              </a:xfrm>
              <a:prstGeom prst="rect">
                <a:avLst/>
              </a:prstGeom>
              <a:blipFill>
                <a:blip r:embed="rId3"/>
                <a:stretch>
                  <a:fillRect l="-1405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F8CD1D-CB07-4749-B298-55A3CD0C47A7}"/>
                  </a:ext>
                </a:extLst>
              </p:cNvPr>
              <p:cNvSpPr txBox="1"/>
              <p:nvPr/>
            </p:nvSpPr>
            <p:spPr>
              <a:xfrm>
                <a:off x="828205" y="4010356"/>
                <a:ext cx="94587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উৎসের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কম্পাংকঃ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সমানুপাতিক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F8CD1D-CB07-4749-B298-55A3CD0C4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05" y="4010356"/>
                <a:ext cx="9458794" cy="584775"/>
              </a:xfrm>
              <a:prstGeom prst="rect">
                <a:avLst/>
              </a:prstGeom>
              <a:blipFill>
                <a:blip r:embed="rId4"/>
                <a:stretch>
                  <a:fillRect l="-16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5A292-4815-4613-8004-FF7711780F6C}"/>
                  </a:ext>
                </a:extLst>
              </p:cNvPr>
              <p:cNvSpPr txBox="1"/>
              <p:nvPr/>
            </p:nvSpPr>
            <p:spPr>
              <a:xfrm>
                <a:off x="1058860" y="455116"/>
                <a:ext cx="1014253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তীব্রতাঃ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1000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Hz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বিশিষ্ট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তীব্রতাকে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5A292-4815-4613-8004-FF771178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60" y="455116"/>
                <a:ext cx="10142539" cy="1138773"/>
              </a:xfrm>
              <a:prstGeom prst="rect">
                <a:avLst/>
              </a:prstGeom>
              <a:blipFill>
                <a:blip r:embed="rId2"/>
                <a:stretch>
                  <a:fillRect l="-1864" t="-8602" b="-17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EC6C04-C189-4F02-BA93-8102B75130C3}"/>
                  </a:ext>
                </a:extLst>
              </p:cNvPr>
              <p:cNvSpPr txBox="1"/>
              <p:nvPr/>
            </p:nvSpPr>
            <p:spPr>
              <a:xfrm>
                <a:off x="2514600" y="2848737"/>
                <a:ext cx="8082197" cy="171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 </a:t>
                </a:r>
                <a:r>
                  <a:rPr lang="en-US" sz="24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লেভেল</a:t>
                </a:r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𝜷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2400" b="1" i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𝜷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sz="3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32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𝜷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func>
                      <m:func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EC6C04-C189-4F02-BA93-8102B7513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848737"/>
                <a:ext cx="8082197" cy="1714700"/>
              </a:xfrm>
              <a:prstGeom prst="rect">
                <a:avLst/>
              </a:prstGeom>
              <a:blipFill>
                <a:blip r:embed="rId3"/>
                <a:stretch>
                  <a:fillRect l="-1962" t="-3191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D1F0EF1-FD64-42A1-A58B-1DAC8D49E867}"/>
              </a:ext>
            </a:extLst>
          </p:cNvPr>
          <p:cNvSpPr txBox="1"/>
          <p:nvPr/>
        </p:nvSpPr>
        <p:spPr>
          <a:xfrm>
            <a:off x="1024730" y="1657505"/>
            <a:ext cx="1014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শব্দোচ্চতা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লগারিদমের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FD595-F353-4A08-A77E-25ABC6415923}"/>
              </a:ext>
            </a:extLst>
          </p:cNvPr>
          <p:cNvSpPr txBox="1"/>
          <p:nvPr/>
        </p:nvSpPr>
        <p:spPr>
          <a:xfrm>
            <a:off x="1219200" y="4568434"/>
            <a:ext cx="101425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বেলঃ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লেভেলকে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D6412-3167-41BB-B507-BE1ED9381F9C}"/>
              </a:ext>
            </a:extLst>
          </p:cNvPr>
          <p:cNvSpPr txBox="1"/>
          <p:nvPr/>
        </p:nvSpPr>
        <p:spPr>
          <a:xfrm>
            <a:off x="1219200" y="5759666"/>
            <a:ext cx="1014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ডেসিবেলঃ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দশমাংশকে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ডেসিবেল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267200" y="762000"/>
            <a:ext cx="36576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419600" y="86525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A947037-37D7-4633-853A-7B369E6CE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928947"/>
              </p:ext>
            </p:extLst>
          </p:nvPr>
        </p:nvGraphicFramePr>
        <p:xfrm>
          <a:off x="1752600" y="2286000"/>
          <a:ext cx="7543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5448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4495800" y="56304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6D4BE-458B-4D4B-949B-B3A79255275B}"/>
              </a:ext>
            </a:extLst>
          </p:cNvPr>
          <p:cNvSpPr txBox="1"/>
          <p:nvPr/>
        </p:nvSpPr>
        <p:spPr>
          <a:xfrm>
            <a:off x="1905001" y="3420256"/>
            <a:ext cx="8420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A 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6625F-9CF2-4695-9D48-7E04B776B9EB}"/>
              </a:ext>
            </a:extLst>
          </p:cNvPr>
          <p:cNvSpPr txBox="1"/>
          <p:nvPr/>
        </p:nvSpPr>
        <p:spPr>
          <a:xfrm>
            <a:off x="1905001" y="4648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তিনগুণ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লেভেল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5A7D63-35B1-4DF7-935A-E36F54125D4C}"/>
                  </a:ext>
                </a:extLst>
              </p:cNvPr>
              <p:cNvSpPr txBox="1"/>
              <p:nvPr/>
            </p:nvSpPr>
            <p:spPr>
              <a:xfrm>
                <a:off x="1905001" y="2041161"/>
                <a:ext cx="8420099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শ্রেণিকক্ষের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5A7D63-35B1-4DF7-935A-E36F54125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2041161"/>
                <a:ext cx="8420099" cy="1212896"/>
              </a:xfrm>
              <a:prstGeom prst="rect">
                <a:avLst/>
              </a:prstGeom>
              <a:blipFill>
                <a:blip r:embed="rId2"/>
                <a:stretch>
                  <a:fillRect l="-2245" t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5486400" y="-685800"/>
            <a:ext cx="685801" cy="3276601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4724400" y="6908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57200" y="1416602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16591-7140-4558-B428-E16130236646}"/>
                  </a:ext>
                </a:extLst>
              </p:cNvPr>
              <p:cNvSpPr txBox="1"/>
              <p:nvPr/>
            </p:nvSpPr>
            <p:spPr>
              <a:xfrm>
                <a:off x="685800" y="1391228"/>
                <a:ext cx="11353800" cy="1254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বিস্তারের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I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			খ)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I  গ) 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	ঘ) 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E16591-7140-4558-B428-E1613023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91228"/>
                <a:ext cx="11353800" cy="1254702"/>
              </a:xfrm>
              <a:prstGeom prst="rect">
                <a:avLst/>
              </a:prstGeom>
              <a:blipFill>
                <a:blip r:embed="rId2"/>
                <a:stretch>
                  <a:fillRect l="-1665" t="-7282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457200" y="3329908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0E743F-0760-4DC5-BDB4-C55BA9435E15}"/>
                  </a:ext>
                </a:extLst>
              </p:cNvPr>
              <p:cNvSpPr txBox="1"/>
              <p:nvPr/>
            </p:nvSpPr>
            <p:spPr>
              <a:xfrm>
                <a:off x="684249" y="3240765"/>
                <a:ext cx="11411564" cy="125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উৎস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সর্ম্পক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খ) 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গ) 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0E743F-0760-4DC5-BDB4-C55BA943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49" y="3240765"/>
                <a:ext cx="11411564" cy="1257011"/>
              </a:xfrm>
              <a:prstGeom prst="rect">
                <a:avLst/>
              </a:prstGeom>
              <a:blipFill>
                <a:blip r:embed="rId3"/>
                <a:stretch>
                  <a:fillRect l="-1603" t="-7767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4114800" y="457200"/>
            <a:ext cx="3657600" cy="862372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4343400" y="53444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18FBF-F69C-43F7-87B4-688CC3EE25D7}"/>
              </a:ext>
            </a:extLst>
          </p:cNvPr>
          <p:cNvSpPr txBox="1"/>
          <p:nvPr/>
        </p:nvSpPr>
        <p:spPr>
          <a:xfrm>
            <a:off x="1914525" y="1905000"/>
            <a:ext cx="805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অ্যামিপ্লিফায়ার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arkisim" panose="020E0502050101010101" pitchFamily="34" charset="-79"/>
                <a:cs typeface="Narkisim" panose="020E0502050101010101" pitchFamily="34" charset="-79"/>
              </a:rPr>
              <a:t>10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mw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arkisim" panose="020E0502050101010101" pitchFamily="34" charset="-79"/>
                <a:cs typeface="Narkisim" panose="020E0502050101010101" pitchFamily="34" charset="-79"/>
              </a:rPr>
              <a:t>20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mw 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লেভেলের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ডেসিবেল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678528"/>
            <a:ext cx="3657600" cy="137887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 rot="21096483">
            <a:off x="4378229" y="1014020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2362201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394156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210758"/>
            <a:ext cx="2819400" cy="3648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2667000"/>
            <a:ext cx="9296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829" y="615829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3657600" y="75681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685927" y="697748"/>
            <a:ext cx="3552824" cy="229984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2419351" y="105306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941226" y="4195574"/>
            <a:ext cx="598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685927" y="344076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685927" y="4979928"/>
            <a:ext cx="819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৯ম 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9" y="89641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1752600" y="533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03D71-C80F-46EF-B877-933889E9FBB5}"/>
              </a:ext>
            </a:extLst>
          </p:cNvPr>
          <p:cNvSpPr txBox="1"/>
          <p:nvPr/>
        </p:nvSpPr>
        <p:spPr>
          <a:xfrm>
            <a:off x="3352800" y="5225832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D5944-2445-48D6-9242-ECBD44AA5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5384143" cy="2900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B8FC8-6150-4DBB-9426-6EE0FECDA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6425"/>
            <a:ext cx="50165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685927" y="697748"/>
            <a:ext cx="3552824" cy="229984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2286000" y="1062841"/>
            <a:ext cx="315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2819400" y="3898322"/>
            <a:ext cx="6096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1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4550463" y="63665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389247"/>
              </p:ext>
            </p:extLst>
          </p:nvPr>
        </p:nvGraphicFramePr>
        <p:xfrm>
          <a:off x="685800" y="1143000"/>
          <a:ext cx="1112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0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685800" y="457200"/>
            <a:ext cx="1082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অনুনাদঃ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আরোপিত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স্পন্দনের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কম্পনকে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অনুনাদ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54D45-4F82-46A6-94D3-0DF6648E643F}"/>
              </a:ext>
            </a:extLst>
          </p:cNvPr>
          <p:cNvSpPr txBox="1"/>
          <p:nvPr/>
        </p:nvSpPr>
        <p:spPr>
          <a:xfrm>
            <a:off x="646134" y="303136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অনুনাদ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পবরশ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কম্পনঃ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06AE0-0727-43F0-9EB8-99275D01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68" y="1600200"/>
            <a:ext cx="392093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4343400" y="152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2E3DA-B56D-4DAA-BEE8-8F85B40A9A56}"/>
              </a:ext>
            </a:extLst>
          </p:cNvPr>
          <p:cNvSpPr txBox="1"/>
          <p:nvPr/>
        </p:nvSpPr>
        <p:spPr>
          <a:xfrm>
            <a:off x="762000" y="17526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লম্বভাবে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প্রবাহিতশক্তি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0263AC-B25F-4C88-9A63-06827A8C43BE}"/>
                  </a:ext>
                </a:extLst>
              </p:cNvPr>
              <p:cNvSpPr txBox="1"/>
              <p:nvPr/>
            </p:nvSpPr>
            <p:spPr>
              <a:xfrm>
                <a:off x="2133600" y="3276600"/>
                <a:ext cx="66294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320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0263AC-B25F-4C88-9A63-06827A8C4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276600"/>
                <a:ext cx="6629400" cy="10143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914400" y="3048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রাশিমালাঃ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EDAD17-09F0-423C-9F1C-63D873DA1E67}"/>
              </a:ext>
            </a:extLst>
          </p:cNvPr>
          <p:cNvSpPr txBox="1"/>
          <p:nvPr/>
        </p:nvSpPr>
        <p:spPr>
          <a:xfrm>
            <a:off x="5486400" y="317374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 =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98B712-28F1-4726-B36B-37E6D16F094C}"/>
                  </a:ext>
                </a:extLst>
              </p:cNvPr>
              <p:cNvSpPr txBox="1"/>
              <p:nvPr/>
            </p:nvSpPr>
            <p:spPr>
              <a:xfrm>
                <a:off x="762000" y="2448553"/>
                <a:ext cx="5334000" cy="439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anose="0200000000000000000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𝐸𝐿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𝐴𝐿𝑡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anose="0200000000000000000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𝐸𝐿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NikoshBAN" panose="0200000000000000000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effectLst/>
                    <a:latin typeface="NikoshBAN" panose="0200000000000000000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effectLst/>
                  <a:latin typeface="NikoshBAN" panose="0200000000000000000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NikoshBAN" panose="0200000000000000000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𝐸𝑉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NikoshBAN" panose="0200000000000000000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NikoshBAN" panose="0200000000000000000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98B712-28F1-4726-B36B-37E6D16F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48553"/>
                <a:ext cx="5334000" cy="4391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992DE36-8841-4BBF-9174-938145D8E826}"/>
              </a:ext>
            </a:extLst>
          </p:cNvPr>
          <p:cNvSpPr txBox="1"/>
          <p:nvPr/>
        </p:nvSpPr>
        <p:spPr>
          <a:xfrm>
            <a:off x="914400" y="1129259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f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v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FEF4E-05FA-4159-BBFB-6A63585BE856}"/>
              </a:ext>
            </a:extLst>
          </p:cNvPr>
          <p:cNvSpPr txBox="1"/>
          <p:nvPr/>
        </p:nvSpPr>
        <p:spPr>
          <a:xfrm>
            <a:off x="914400" y="1863778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2602</TotalTime>
  <Words>483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Garamond</vt:lpstr>
      <vt:lpstr>Narkisim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105</cp:revision>
  <dcterms:created xsi:type="dcterms:W3CDTF">2006-08-16T00:00:00Z</dcterms:created>
  <dcterms:modified xsi:type="dcterms:W3CDTF">2021-08-14T18:55:20Z</dcterms:modified>
</cp:coreProperties>
</file>