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7" r:id="rId2"/>
    <p:sldId id="277" r:id="rId3"/>
    <p:sldId id="258" r:id="rId4"/>
    <p:sldId id="272" r:id="rId5"/>
    <p:sldId id="298" r:id="rId6"/>
    <p:sldId id="271" r:id="rId7"/>
    <p:sldId id="273" r:id="rId8"/>
    <p:sldId id="264" r:id="rId9"/>
    <p:sldId id="293" r:id="rId10"/>
    <p:sldId id="304" r:id="rId11"/>
    <p:sldId id="305" r:id="rId12"/>
    <p:sldId id="295" r:id="rId13"/>
    <p:sldId id="299" r:id="rId14"/>
    <p:sldId id="306" r:id="rId15"/>
    <p:sldId id="307" r:id="rId16"/>
    <p:sldId id="308" r:id="rId17"/>
    <p:sldId id="262" r:id="rId18"/>
    <p:sldId id="268" r:id="rId19"/>
    <p:sldId id="286" r:id="rId20"/>
    <p:sldId id="30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18750D-447D-4F13-B4B9-F4262220A698}" type="doc">
      <dgm:prSet loTypeId="urn:microsoft.com/office/officeart/2005/8/layout/radial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9F840A-5515-4389-8621-5836B0484A35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উদ্ভি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দের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আছে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9B39E4-7CFA-4BEC-BB75-76A3DC68304B}" type="parTrans" cxnId="{3C7F8BFE-381E-49F9-A032-5957C86D1512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AA7AA1-897D-4DBB-80B1-04E2170FF686}" type="sibTrans" cxnId="{3C7F8BFE-381E-49F9-A032-5957C86D1512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EE0590-BE10-4AFF-A327-280D3D5C0794}">
      <dgm:prSet phldrT="[Text]"/>
      <dgm:spPr/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কার্বন ডাই-অক্সাইড গ্রহণ করে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4932BA-EFFB-4225-AA12-5056448F205A}" type="parTrans" cxnId="{22F5F1A5-54E2-4718-90CD-88E07A811701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1C765C-C88C-4A1A-BA11-A2EE46BF605C}" type="sibTrans" cxnId="{22F5F1A5-54E2-4718-90CD-88E07A811701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CD139A-9FAE-44BC-9240-90C1A5DC4BC6}">
      <dgm:prSet custT="1"/>
      <dgm:spPr/>
      <dgm:t>
        <a:bodyPr/>
        <a:lstStyle/>
        <a:p>
          <a:r>
            <a: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ডালপালা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E204E2-9798-466C-815D-8716216D1BAE}" type="parTrans" cxnId="{A7C929C3-0169-430C-BB9E-C80B61802146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678F90-08B9-4755-90C9-9EC69C70B57E}" type="sibTrans" cxnId="{A7C929C3-0169-430C-BB9E-C80B61802146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D3C0BC-74E1-4CD7-AA33-E537D7D5C189}">
      <dgm:prSet phldrT="[Text]"/>
      <dgm:spPr/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অক্সিজেন ছেড়ে দেয়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2F0178-8678-4A15-82BB-A628260F6AF7}" type="sibTrans" cxnId="{548E68CC-7097-4B74-A116-D7B2F2852AAB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D89D3E-AB96-4DF4-A6BB-7B63E2B7EE5E}" type="parTrans" cxnId="{548E68CC-7097-4B74-A116-D7B2F2852AAB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72544F-786A-4104-87D7-CB5D45473F40}">
      <dgm:prSet phldrT="[Text]"/>
      <dgm:spPr/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নিজের খাদ্য নিজে তৈরি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3C4810-00E0-425C-B71A-B1E99B7FF340}" type="sibTrans" cxnId="{4F4393B0-208A-430F-9DB4-D9B45D3E8972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1F8797-D7FB-4C8F-ACD2-9375B0E02C2C}" type="parTrans" cxnId="{4F4393B0-208A-430F-9DB4-D9B45D3E8972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E17232-C39E-4DA3-8B44-D4027742D87B}">
      <dgm:prSet phldrT="[Text]"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শিকড়মূল 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AF8D15-AD5C-4809-93BB-A7635DDFFEE3}" type="sibTrans" cxnId="{83754564-9FBE-40B1-B488-B11E0F7921EA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ABA5AC-02AA-4A5B-905A-0B0FDEE5FF77}" type="parTrans" cxnId="{83754564-9FBE-40B1-B488-B11E0F7921EA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618B14-C70E-4758-8B0C-42B632C9C3DC}">
      <dgm:prSet custT="1"/>
      <dgm:spPr/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পাতা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B687A0-A0D5-407E-86EC-78246DA5859D}" type="sibTrans" cxnId="{099181EE-AF0E-4A3A-8C13-9DDDF014DAD1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817E06-343F-4920-B850-9023CF2478FD}" type="parTrans" cxnId="{099181EE-AF0E-4A3A-8C13-9DDDF014DAD1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564097-1BB8-4C18-B9E3-9785A4AA3C66}">
      <dgm:prSet/>
      <dgm:spPr/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চলাচল করতে পারে না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CAA784-624B-4EE8-A177-865BC2D6021A}" type="sibTrans" cxnId="{31CF5CC4-E417-42AB-95C6-E12A272AD420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32E243-3157-4992-A6BD-B849F8432B15}" type="parTrans" cxnId="{31CF5CC4-E417-42AB-95C6-E12A272AD420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D73E40-AA50-461D-9724-C367BF787FC1}" type="pres">
      <dgm:prSet presAssocID="{6318750D-447D-4F13-B4B9-F4262220A69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0794EFA-9136-4DDE-A998-7AC113EEC4B0}" type="pres">
      <dgm:prSet presAssocID="{1C9F840A-5515-4389-8621-5836B0484A35}" presName="centerShape" presStyleLbl="node0" presStyleIdx="0" presStyleCnt="1"/>
      <dgm:spPr/>
    </dgm:pt>
    <dgm:pt modelId="{1608D508-B81C-4584-B849-F169B3A65E2E}" type="pres">
      <dgm:prSet presAssocID="{D6E204E2-9798-466C-815D-8716216D1BAE}" presName="parTrans" presStyleLbl="sibTrans2D1" presStyleIdx="0" presStyleCnt="7"/>
      <dgm:spPr/>
    </dgm:pt>
    <dgm:pt modelId="{EFDA5BC6-94A7-43BF-A6F4-E39018752821}" type="pres">
      <dgm:prSet presAssocID="{D6E204E2-9798-466C-815D-8716216D1BAE}" presName="connectorText" presStyleLbl="sibTrans2D1" presStyleIdx="0" presStyleCnt="7"/>
      <dgm:spPr/>
    </dgm:pt>
    <dgm:pt modelId="{80B6AAB0-7F4E-484C-9D89-61D7A8CE7CA6}" type="pres">
      <dgm:prSet presAssocID="{0FCD139A-9FAE-44BC-9240-90C1A5DC4BC6}" presName="node" presStyleLbl="node1" presStyleIdx="0" presStyleCnt="7" custRadScaleRad="101996" custRadScaleInc="4739">
        <dgm:presLayoutVars>
          <dgm:bulletEnabled val="1"/>
        </dgm:presLayoutVars>
      </dgm:prSet>
      <dgm:spPr/>
    </dgm:pt>
    <dgm:pt modelId="{32C03D8F-0ED3-448E-8F73-1ED79CF84D31}" type="pres">
      <dgm:prSet presAssocID="{5F817E06-343F-4920-B850-9023CF2478FD}" presName="parTrans" presStyleLbl="sibTrans2D1" presStyleIdx="1" presStyleCnt="7"/>
      <dgm:spPr/>
    </dgm:pt>
    <dgm:pt modelId="{45972CF3-7D09-48C0-92C9-029F02C5768E}" type="pres">
      <dgm:prSet presAssocID="{5F817E06-343F-4920-B850-9023CF2478FD}" presName="connectorText" presStyleLbl="sibTrans2D1" presStyleIdx="1" presStyleCnt="7"/>
      <dgm:spPr/>
    </dgm:pt>
    <dgm:pt modelId="{168AD953-9BE8-447E-B632-5778A2E92A02}" type="pres">
      <dgm:prSet presAssocID="{DF618B14-C70E-4758-8B0C-42B632C9C3DC}" presName="node" presStyleLbl="node1" presStyleIdx="1" presStyleCnt="7">
        <dgm:presLayoutVars>
          <dgm:bulletEnabled val="1"/>
        </dgm:presLayoutVars>
      </dgm:prSet>
      <dgm:spPr/>
    </dgm:pt>
    <dgm:pt modelId="{DB88AFB2-24C0-4BE0-BD9C-264C906EBD1C}" type="pres">
      <dgm:prSet presAssocID="{31ABA5AC-02AA-4A5B-905A-0B0FDEE5FF77}" presName="parTrans" presStyleLbl="sibTrans2D1" presStyleIdx="2" presStyleCnt="7"/>
      <dgm:spPr/>
    </dgm:pt>
    <dgm:pt modelId="{739DF951-A183-46AF-A50F-57642D5B43E1}" type="pres">
      <dgm:prSet presAssocID="{31ABA5AC-02AA-4A5B-905A-0B0FDEE5FF77}" presName="connectorText" presStyleLbl="sibTrans2D1" presStyleIdx="2" presStyleCnt="7"/>
      <dgm:spPr/>
    </dgm:pt>
    <dgm:pt modelId="{BF91598C-B5C5-4392-B80A-17B0D605D78F}" type="pres">
      <dgm:prSet presAssocID="{97E17232-C39E-4DA3-8B44-D4027742D87B}" presName="node" presStyleLbl="node1" presStyleIdx="2" presStyleCnt="7">
        <dgm:presLayoutVars>
          <dgm:bulletEnabled val="1"/>
        </dgm:presLayoutVars>
      </dgm:prSet>
      <dgm:spPr/>
    </dgm:pt>
    <dgm:pt modelId="{95E6031C-D6E1-4EF1-94FE-E377728E4723}" type="pres">
      <dgm:prSet presAssocID="{0A1F8797-D7FB-4C8F-ACD2-9375B0E02C2C}" presName="parTrans" presStyleLbl="sibTrans2D1" presStyleIdx="3" presStyleCnt="7"/>
      <dgm:spPr/>
    </dgm:pt>
    <dgm:pt modelId="{408819A9-F869-4FCE-9FC4-BAB1D2B21DBE}" type="pres">
      <dgm:prSet presAssocID="{0A1F8797-D7FB-4C8F-ACD2-9375B0E02C2C}" presName="connectorText" presStyleLbl="sibTrans2D1" presStyleIdx="3" presStyleCnt="7"/>
      <dgm:spPr/>
    </dgm:pt>
    <dgm:pt modelId="{6E0F310A-BFC2-4EBB-9340-14EECA7057B4}" type="pres">
      <dgm:prSet presAssocID="{4C72544F-786A-4104-87D7-CB5D45473F40}" presName="node" presStyleLbl="node1" presStyleIdx="3" presStyleCnt="7">
        <dgm:presLayoutVars>
          <dgm:bulletEnabled val="1"/>
        </dgm:presLayoutVars>
      </dgm:prSet>
      <dgm:spPr/>
    </dgm:pt>
    <dgm:pt modelId="{D53ADC1F-1F68-4B22-B12F-D72DB0B7FA35}" type="pres">
      <dgm:prSet presAssocID="{9FD89D3E-AB96-4DF4-A6BB-7B63E2B7EE5E}" presName="parTrans" presStyleLbl="sibTrans2D1" presStyleIdx="4" presStyleCnt="7"/>
      <dgm:spPr/>
    </dgm:pt>
    <dgm:pt modelId="{3AA415FF-71EB-4F90-B329-2629FE7A551A}" type="pres">
      <dgm:prSet presAssocID="{9FD89D3E-AB96-4DF4-A6BB-7B63E2B7EE5E}" presName="connectorText" presStyleLbl="sibTrans2D1" presStyleIdx="4" presStyleCnt="7"/>
      <dgm:spPr/>
    </dgm:pt>
    <dgm:pt modelId="{983E5761-D785-40B0-A659-F6C8C77778CA}" type="pres">
      <dgm:prSet presAssocID="{B3D3C0BC-74E1-4CD7-AA33-E537D7D5C189}" presName="node" presStyleLbl="node1" presStyleIdx="4" presStyleCnt="7">
        <dgm:presLayoutVars>
          <dgm:bulletEnabled val="1"/>
        </dgm:presLayoutVars>
      </dgm:prSet>
      <dgm:spPr/>
    </dgm:pt>
    <dgm:pt modelId="{9161BFE8-17AC-40F0-8B3B-83362D8062D2}" type="pres">
      <dgm:prSet presAssocID="{924932BA-EFFB-4225-AA12-5056448F205A}" presName="parTrans" presStyleLbl="sibTrans2D1" presStyleIdx="5" presStyleCnt="7"/>
      <dgm:spPr/>
    </dgm:pt>
    <dgm:pt modelId="{74A2D94C-6426-4139-9A61-CCEAC4175D5D}" type="pres">
      <dgm:prSet presAssocID="{924932BA-EFFB-4225-AA12-5056448F205A}" presName="connectorText" presStyleLbl="sibTrans2D1" presStyleIdx="5" presStyleCnt="7"/>
      <dgm:spPr/>
    </dgm:pt>
    <dgm:pt modelId="{E6918A02-ACA8-4B5A-9C8F-324B0B1A95F9}" type="pres">
      <dgm:prSet presAssocID="{C8EE0590-BE10-4AFF-A327-280D3D5C0794}" presName="node" presStyleLbl="node1" presStyleIdx="5" presStyleCnt="7">
        <dgm:presLayoutVars>
          <dgm:bulletEnabled val="1"/>
        </dgm:presLayoutVars>
      </dgm:prSet>
      <dgm:spPr/>
    </dgm:pt>
    <dgm:pt modelId="{9351E3F1-7115-4CAC-B83D-F2905B7C08A9}" type="pres">
      <dgm:prSet presAssocID="{3832E243-3157-4992-A6BD-B849F8432B15}" presName="parTrans" presStyleLbl="sibTrans2D1" presStyleIdx="6" presStyleCnt="7"/>
      <dgm:spPr/>
    </dgm:pt>
    <dgm:pt modelId="{D4DAAEB7-A704-4668-BA35-6680F401418F}" type="pres">
      <dgm:prSet presAssocID="{3832E243-3157-4992-A6BD-B849F8432B15}" presName="connectorText" presStyleLbl="sibTrans2D1" presStyleIdx="6" presStyleCnt="7"/>
      <dgm:spPr/>
    </dgm:pt>
    <dgm:pt modelId="{B44A008E-8CC7-49A9-A69D-C3EF3A991397}" type="pres">
      <dgm:prSet presAssocID="{D9564097-1BB8-4C18-B9E3-9785A4AA3C66}" presName="node" presStyleLbl="node1" presStyleIdx="6" presStyleCnt="7">
        <dgm:presLayoutVars>
          <dgm:bulletEnabled val="1"/>
        </dgm:presLayoutVars>
      </dgm:prSet>
      <dgm:spPr/>
    </dgm:pt>
  </dgm:ptLst>
  <dgm:cxnLst>
    <dgm:cxn modelId="{E965E402-478E-4B4F-8F5A-B9576E96AE63}" type="presOf" srcId="{9FD89D3E-AB96-4DF4-A6BB-7B63E2B7EE5E}" destId="{3AA415FF-71EB-4F90-B329-2629FE7A551A}" srcOrd="1" destOrd="0" presId="urn:microsoft.com/office/officeart/2005/8/layout/radial5"/>
    <dgm:cxn modelId="{4E680303-C965-4776-B39E-761C212A0176}" type="presOf" srcId="{D6E204E2-9798-466C-815D-8716216D1BAE}" destId="{EFDA5BC6-94A7-43BF-A6F4-E39018752821}" srcOrd="1" destOrd="0" presId="urn:microsoft.com/office/officeart/2005/8/layout/radial5"/>
    <dgm:cxn modelId="{26B9740F-FEE6-4483-990F-C519985DF16F}" type="presOf" srcId="{D6E204E2-9798-466C-815D-8716216D1BAE}" destId="{1608D508-B81C-4584-B849-F169B3A65E2E}" srcOrd="0" destOrd="0" presId="urn:microsoft.com/office/officeart/2005/8/layout/radial5"/>
    <dgm:cxn modelId="{EF5E5112-42D0-41D7-866D-E70F8762EF77}" type="presOf" srcId="{D9564097-1BB8-4C18-B9E3-9785A4AA3C66}" destId="{B44A008E-8CC7-49A9-A69D-C3EF3A991397}" srcOrd="0" destOrd="0" presId="urn:microsoft.com/office/officeart/2005/8/layout/radial5"/>
    <dgm:cxn modelId="{00E6BA23-4787-4529-B434-AC295022B33B}" type="presOf" srcId="{B3D3C0BC-74E1-4CD7-AA33-E537D7D5C189}" destId="{983E5761-D785-40B0-A659-F6C8C77778CA}" srcOrd="0" destOrd="0" presId="urn:microsoft.com/office/officeart/2005/8/layout/radial5"/>
    <dgm:cxn modelId="{FFC33426-89D0-4BF5-989F-221CE632D3ED}" type="presOf" srcId="{0A1F8797-D7FB-4C8F-ACD2-9375B0E02C2C}" destId="{408819A9-F869-4FCE-9FC4-BAB1D2B21DBE}" srcOrd="1" destOrd="0" presId="urn:microsoft.com/office/officeart/2005/8/layout/radial5"/>
    <dgm:cxn modelId="{F2C6A82C-7BF8-4A79-90E8-882AC5F80611}" type="presOf" srcId="{0A1F8797-D7FB-4C8F-ACD2-9375B0E02C2C}" destId="{95E6031C-D6E1-4EF1-94FE-E377728E4723}" srcOrd="0" destOrd="0" presId="urn:microsoft.com/office/officeart/2005/8/layout/radial5"/>
    <dgm:cxn modelId="{65721E2F-4C4C-44F8-A508-5FA3EBBC7033}" type="presOf" srcId="{6318750D-447D-4F13-B4B9-F4262220A698}" destId="{72D73E40-AA50-461D-9724-C367BF787FC1}" srcOrd="0" destOrd="0" presId="urn:microsoft.com/office/officeart/2005/8/layout/radial5"/>
    <dgm:cxn modelId="{3E397235-0D27-4C05-A0C7-ACE479BE89E8}" type="presOf" srcId="{31ABA5AC-02AA-4A5B-905A-0B0FDEE5FF77}" destId="{739DF951-A183-46AF-A50F-57642D5B43E1}" srcOrd="1" destOrd="0" presId="urn:microsoft.com/office/officeart/2005/8/layout/radial5"/>
    <dgm:cxn modelId="{61E98242-6696-4B92-A0F6-AA07E0B33965}" type="presOf" srcId="{3832E243-3157-4992-A6BD-B849F8432B15}" destId="{9351E3F1-7115-4CAC-B83D-F2905B7C08A9}" srcOrd="0" destOrd="0" presId="urn:microsoft.com/office/officeart/2005/8/layout/radial5"/>
    <dgm:cxn modelId="{83754564-9FBE-40B1-B488-B11E0F7921EA}" srcId="{1C9F840A-5515-4389-8621-5836B0484A35}" destId="{97E17232-C39E-4DA3-8B44-D4027742D87B}" srcOrd="2" destOrd="0" parTransId="{31ABA5AC-02AA-4A5B-905A-0B0FDEE5FF77}" sibTransId="{79AF8D15-AD5C-4809-93BB-A7635DDFFEE3}"/>
    <dgm:cxn modelId="{B2EB9964-0C4D-47E7-A779-565E47D76FDC}" type="presOf" srcId="{3832E243-3157-4992-A6BD-B849F8432B15}" destId="{D4DAAEB7-A704-4668-BA35-6680F401418F}" srcOrd="1" destOrd="0" presId="urn:microsoft.com/office/officeart/2005/8/layout/radial5"/>
    <dgm:cxn modelId="{1D0C8E51-1209-4DE6-9CF8-0ADCFD10A806}" type="presOf" srcId="{C8EE0590-BE10-4AFF-A327-280D3D5C0794}" destId="{E6918A02-ACA8-4B5A-9C8F-324B0B1A95F9}" srcOrd="0" destOrd="0" presId="urn:microsoft.com/office/officeart/2005/8/layout/radial5"/>
    <dgm:cxn modelId="{05ADCC77-7D38-4353-B78E-E287B9172932}" type="presOf" srcId="{0FCD139A-9FAE-44BC-9240-90C1A5DC4BC6}" destId="{80B6AAB0-7F4E-484C-9D89-61D7A8CE7CA6}" srcOrd="0" destOrd="0" presId="urn:microsoft.com/office/officeart/2005/8/layout/radial5"/>
    <dgm:cxn modelId="{22728D5A-B2DA-4300-91AD-C4189567D694}" type="presOf" srcId="{97E17232-C39E-4DA3-8B44-D4027742D87B}" destId="{BF91598C-B5C5-4392-B80A-17B0D605D78F}" srcOrd="0" destOrd="0" presId="urn:microsoft.com/office/officeart/2005/8/layout/radial5"/>
    <dgm:cxn modelId="{2C9C0493-448C-4202-B39F-4FD47B6ED5F7}" type="presOf" srcId="{4C72544F-786A-4104-87D7-CB5D45473F40}" destId="{6E0F310A-BFC2-4EBB-9340-14EECA7057B4}" srcOrd="0" destOrd="0" presId="urn:microsoft.com/office/officeart/2005/8/layout/radial5"/>
    <dgm:cxn modelId="{3FA07DA1-65E4-486D-AE1A-FACCEC75DAEB}" type="presOf" srcId="{924932BA-EFFB-4225-AA12-5056448F205A}" destId="{74A2D94C-6426-4139-9A61-CCEAC4175D5D}" srcOrd="1" destOrd="0" presId="urn:microsoft.com/office/officeart/2005/8/layout/radial5"/>
    <dgm:cxn modelId="{22F5F1A5-54E2-4718-90CD-88E07A811701}" srcId="{1C9F840A-5515-4389-8621-5836B0484A35}" destId="{C8EE0590-BE10-4AFF-A327-280D3D5C0794}" srcOrd="5" destOrd="0" parTransId="{924932BA-EFFB-4225-AA12-5056448F205A}" sibTransId="{5D1C765C-C88C-4A1A-BA11-A2EE46BF605C}"/>
    <dgm:cxn modelId="{4F4393B0-208A-430F-9DB4-D9B45D3E8972}" srcId="{1C9F840A-5515-4389-8621-5836B0484A35}" destId="{4C72544F-786A-4104-87D7-CB5D45473F40}" srcOrd="3" destOrd="0" parTransId="{0A1F8797-D7FB-4C8F-ACD2-9375B0E02C2C}" sibTransId="{C33C4810-00E0-425C-B71A-B1E99B7FF340}"/>
    <dgm:cxn modelId="{9EE58AB3-B612-449D-B596-EC5F2453B1B0}" type="presOf" srcId="{5F817E06-343F-4920-B850-9023CF2478FD}" destId="{32C03D8F-0ED3-448E-8F73-1ED79CF84D31}" srcOrd="0" destOrd="0" presId="urn:microsoft.com/office/officeart/2005/8/layout/radial5"/>
    <dgm:cxn modelId="{1F1EE0B6-5B6C-474A-83D9-22C8F7AF16A3}" type="presOf" srcId="{924932BA-EFFB-4225-AA12-5056448F205A}" destId="{9161BFE8-17AC-40F0-8B3B-83362D8062D2}" srcOrd="0" destOrd="0" presId="urn:microsoft.com/office/officeart/2005/8/layout/radial5"/>
    <dgm:cxn modelId="{1AAB10BC-29CB-4A18-8757-AEDBFC60EF9D}" type="presOf" srcId="{9FD89D3E-AB96-4DF4-A6BB-7B63E2B7EE5E}" destId="{D53ADC1F-1F68-4B22-B12F-D72DB0B7FA35}" srcOrd="0" destOrd="0" presId="urn:microsoft.com/office/officeart/2005/8/layout/radial5"/>
    <dgm:cxn modelId="{4300DBBD-9805-4FCA-93BE-DC5D9D72F87C}" type="presOf" srcId="{31ABA5AC-02AA-4A5B-905A-0B0FDEE5FF77}" destId="{DB88AFB2-24C0-4BE0-BD9C-264C906EBD1C}" srcOrd="0" destOrd="0" presId="urn:microsoft.com/office/officeart/2005/8/layout/radial5"/>
    <dgm:cxn modelId="{EF0069C1-68E6-4EEF-B987-47AAA29A2492}" type="presOf" srcId="{DF618B14-C70E-4758-8B0C-42B632C9C3DC}" destId="{168AD953-9BE8-447E-B632-5778A2E92A02}" srcOrd="0" destOrd="0" presId="urn:microsoft.com/office/officeart/2005/8/layout/radial5"/>
    <dgm:cxn modelId="{A7C929C3-0169-430C-BB9E-C80B61802146}" srcId="{1C9F840A-5515-4389-8621-5836B0484A35}" destId="{0FCD139A-9FAE-44BC-9240-90C1A5DC4BC6}" srcOrd="0" destOrd="0" parTransId="{D6E204E2-9798-466C-815D-8716216D1BAE}" sibTransId="{86678F90-08B9-4755-90C9-9EC69C70B57E}"/>
    <dgm:cxn modelId="{781B65C3-0982-426B-A9E8-8DADD44445F2}" type="presOf" srcId="{1C9F840A-5515-4389-8621-5836B0484A35}" destId="{70794EFA-9136-4DDE-A998-7AC113EEC4B0}" srcOrd="0" destOrd="0" presId="urn:microsoft.com/office/officeart/2005/8/layout/radial5"/>
    <dgm:cxn modelId="{31CF5CC4-E417-42AB-95C6-E12A272AD420}" srcId="{1C9F840A-5515-4389-8621-5836B0484A35}" destId="{D9564097-1BB8-4C18-B9E3-9785A4AA3C66}" srcOrd="6" destOrd="0" parTransId="{3832E243-3157-4992-A6BD-B849F8432B15}" sibTransId="{3ACAA784-624B-4EE8-A177-865BC2D6021A}"/>
    <dgm:cxn modelId="{548E68CC-7097-4B74-A116-D7B2F2852AAB}" srcId="{1C9F840A-5515-4389-8621-5836B0484A35}" destId="{B3D3C0BC-74E1-4CD7-AA33-E537D7D5C189}" srcOrd="4" destOrd="0" parTransId="{9FD89D3E-AB96-4DF4-A6BB-7B63E2B7EE5E}" sibTransId="{862F0178-8678-4A15-82BB-A628260F6AF7}"/>
    <dgm:cxn modelId="{C475B6E1-17F9-4B4A-99D3-CC3D394DB3E4}" type="presOf" srcId="{5F817E06-343F-4920-B850-9023CF2478FD}" destId="{45972CF3-7D09-48C0-92C9-029F02C5768E}" srcOrd="1" destOrd="0" presId="urn:microsoft.com/office/officeart/2005/8/layout/radial5"/>
    <dgm:cxn modelId="{099181EE-AF0E-4A3A-8C13-9DDDF014DAD1}" srcId="{1C9F840A-5515-4389-8621-5836B0484A35}" destId="{DF618B14-C70E-4758-8B0C-42B632C9C3DC}" srcOrd="1" destOrd="0" parTransId="{5F817E06-343F-4920-B850-9023CF2478FD}" sibTransId="{EAB687A0-A0D5-407E-86EC-78246DA5859D}"/>
    <dgm:cxn modelId="{3C7F8BFE-381E-49F9-A032-5957C86D1512}" srcId="{6318750D-447D-4F13-B4B9-F4262220A698}" destId="{1C9F840A-5515-4389-8621-5836B0484A35}" srcOrd="0" destOrd="0" parTransId="{8B9B39E4-7CFA-4BEC-BB75-76A3DC68304B}" sibTransId="{05AA7AA1-897D-4DBB-80B1-04E2170FF686}"/>
    <dgm:cxn modelId="{E67AD874-3753-4B31-905B-F1D00CA23D25}" type="presParOf" srcId="{72D73E40-AA50-461D-9724-C367BF787FC1}" destId="{70794EFA-9136-4DDE-A998-7AC113EEC4B0}" srcOrd="0" destOrd="0" presId="urn:microsoft.com/office/officeart/2005/8/layout/radial5"/>
    <dgm:cxn modelId="{156CC59C-70AB-459E-A0DF-FBA58EEE83F5}" type="presParOf" srcId="{72D73E40-AA50-461D-9724-C367BF787FC1}" destId="{1608D508-B81C-4584-B849-F169B3A65E2E}" srcOrd="1" destOrd="0" presId="urn:microsoft.com/office/officeart/2005/8/layout/radial5"/>
    <dgm:cxn modelId="{E5E9E69C-D132-4783-A959-3799C305DD07}" type="presParOf" srcId="{1608D508-B81C-4584-B849-F169B3A65E2E}" destId="{EFDA5BC6-94A7-43BF-A6F4-E39018752821}" srcOrd="0" destOrd="0" presId="urn:microsoft.com/office/officeart/2005/8/layout/radial5"/>
    <dgm:cxn modelId="{775A9D54-ABD2-4F7F-820C-796E904BC0D8}" type="presParOf" srcId="{72D73E40-AA50-461D-9724-C367BF787FC1}" destId="{80B6AAB0-7F4E-484C-9D89-61D7A8CE7CA6}" srcOrd="2" destOrd="0" presId="urn:microsoft.com/office/officeart/2005/8/layout/radial5"/>
    <dgm:cxn modelId="{9967E22C-CA12-412B-A10B-C9CB0456DA9C}" type="presParOf" srcId="{72D73E40-AA50-461D-9724-C367BF787FC1}" destId="{32C03D8F-0ED3-448E-8F73-1ED79CF84D31}" srcOrd="3" destOrd="0" presId="urn:microsoft.com/office/officeart/2005/8/layout/radial5"/>
    <dgm:cxn modelId="{2427D95F-0C06-45EE-8C4C-F5ECF3875786}" type="presParOf" srcId="{32C03D8F-0ED3-448E-8F73-1ED79CF84D31}" destId="{45972CF3-7D09-48C0-92C9-029F02C5768E}" srcOrd="0" destOrd="0" presId="urn:microsoft.com/office/officeart/2005/8/layout/radial5"/>
    <dgm:cxn modelId="{4E368E2A-1DC5-4BE4-9175-F9DC67592D4F}" type="presParOf" srcId="{72D73E40-AA50-461D-9724-C367BF787FC1}" destId="{168AD953-9BE8-447E-B632-5778A2E92A02}" srcOrd="4" destOrd="0" presId="urn:microsoft.com/office/officeart/2005/8/layout/radial5"/>
    <dgm:cxn modelId="{B9B84251-8BA2-4744-8589-4024FD10C01E}" type="presParOf" srcId="{72D73E40-AA50-461D-9724-C367BF787FC1}" destId="{DB88AFB2-24C0-4BE0-BD9C-264C906EBD1C}" srcOrd="5" destOrd="0" presId="urn:microsoft.com/office/officeart/2005/8/layout/radial5"/>
    <dgm:cxn modelId="{4D74CB0F-2F27-4283-A7EC-32DEF3E2AC45}" type="presParOf" srcId="{DB88AFB2-24C0-4BE0-BD9C-264C906EBD1C}" destId="{739DF951-A183-46AF-A50F-57642D5B43E1}" srcOrd="0" destOrd="0" presId="urn:microsoft.com/office/officeart/2005/8/layout/radial5"/>
    <dgm:cxn modelId="{45E1B3CE-49D8-45F5-ABCB-1FDB61353602}" type="presParOf" srcId="{72D73E40-AA50-461D-9724-C367BF787FC1}" destId="{BF91598C-B5C5-4392-B80A-17B0D605D78F}" srcOrd="6" destOrd="0" presId="urn:microsoft.com/office/officeart/2005/8/layout/radial5"/>
    <dgm:cxn modelId="{B92060FB-E2A5-430F-874C-EA2085EB8A71}" type="presParOf" srcId="{72D73E40-AA50-461D-9724-C367BF787FC1}" destId="{95E6031C-D6E1-4EF1-94FE-E377728E4723}" srcOrd="7" destOrd="0" presId="urn:microsoft.com/office/officeart/2005/8/layout/radial5"/>
    <dgm:cxn modelId="{E6B231F2-FDE5-476D-8836-E9B68CA080A2}" type="presParOf" srcId="{95E6031C-D6E1-4EF1-94FE-E377728E4723}" destId="{408819A9-F869-4FCE-9FC4-BAB1D2B21DBE}" srcOrd="0" destOrd="0" presId="urn:microsoft.com/office/officeart/2005/8/layout/radial5"/>
    <dgm:cxn modelId="{96E12F98-ACC0-48F4-B474-AF44F1E401A6}" type="presParOf" srcId="{72D73E40-AA50-461D-9724-C367BF787FC1}" destId="{6E0F310A-BFC2-4EBB-9340-14EECA7057B4}" srcOrd="8" destOrd="0" presId="urn:microsoft.com/office/officeart/2005/8/layout/radial5"/>
    <dgm:cxn modelId="{7C9033A1-AF2F-4316-9F92-A1CA6D75B3DC}" type="presParOf" srcId="{72D73E40-AA50-461D-9724-C367BF787FC1}" destId="{D53ADC1F-1F68-4B22-B12F-D72DB0B7FA35}" srcOrd="9" destOrd="0" presId="urn:microsoft.com/office/officeart/2005/8/layout/radial5"/>
    <dgm:cxn modelId="{1E2243E5-A415-423A-AF70-CDFD420A203B}" type="presParOf" srcId="{D53ADC1F-1F68-4B22-B12F-D72DB0B7FA35}" destId="{3AA415FF-71EB-4F90-B329-2629FE7A551A}" srcOrd="0" destOrd="0" presId="urn:microsoft.com/office/officeart/2005/8/layout/radial5"/>
    <dgm:cxn modelId="{B204FD4B-A4E2-41AF-83E1-97B2C5813678}" type="presParOf" srcId="{72D73E40-AA50-461D-9724-C367BF787FC1}" destId="{983E5761-D785-40B0-A659-F6C8C77778CA}" srcOrd="10" destOrd="0" presId="urn:microsoft.com/office/officeart/2005/8/layout/radial5"/>
    <dgm:cxn modelId="{6AF718C5-912B-4C5E-83C9-A36AA92A0C31}" type="presParOf" srcId="{72D73E40-AA50-461D-9724-C367BF787FC1}" destId="{9161BFE8-17AC-40F0-8B3B-83362D8062D2}" srcOrd="11" destOrd="0" presId="urn:microsoft.com/office/officeart/2005/8/layout/radial5"/>
    <dgm:cxn modelId="{CD58BEA3-75CA-4D8C-89A2-7CF7F6D47414}" type="presParOf" srcId="{9161BFE8-17AC-40F0-8B3B-83362D8062D2}" destId="{74A2D94C-6426-4139-9A61-CCEAC4175D5D}" srcOrd="0" destOrd="0" presId="urn:microsoft.com/office/officeart/2005/8/layout/radial5"/>
    <dgm:cxn modelId="{CDAFDF89-82C6-4E09-902C-401BEFBE6833}" type="presParOf" srcId="{72D73E40-AA50-461D-9724-C367BF787FC1}" destId="{E6918A02-ACA8-4B5A-9C8F-324B0B1A95F9}" srcOrd="12" destOrd="0" presId="urn:microsoft.com/office/officeart/2005/8/layout/radial5"/>
    <dgm:cxn modelId="{D68FBABD-75C0-4292-89F6-A747BE8D02B5}" type="presParOf" srcId="{72D73E40-AA50-461D-9724-C367BF787FC1}" destId="{9351E3F1-7115-4CAC-B83D-F2905B7C08A9}" srcOrd="13" destOrd="0" presId="urn:microsoft.com/office/officeart/2005/8/layout/radial5"/>
    <dgm:cxn modelId="{34A7FD41-ECBC-40C0-A658-67A93793E7D5}" type="presParOf" srcId="{9351E3F1-7115-4CAC-B83D-F2905B7C08A9}" destId="{D4DAAEB7-A704-4668-BA35-6680F401418F}" srcOrd="0" destOrd="0" presId="urn:microsoft.com/office/officeart/2005/8/layout/radial5"/>
    <dgm:cxn modelId="{8C17F0DE-6CE9-484E-BBCB-E72C73269A3E}" type="presParOf" srcId="{72D73E40-AA50-461D-9724-C367BF787FC1}" destId="{B44A008E-8CC7-49A9-A69D-C3EF3A991397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18750D-447D-4F13-B4B9-F4262220A698}" type="doc">
      <dgm:prSet loTypeId="urn:microsoft.com/office/officeart/2005/8/layout/radial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9F840A-5515-4389-8621-5836B0484A35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প্রাণীর আছে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9B39E4-7CFA-4BEC-BB75-76A3DC68304B}" type="parTrans" cxnId="{3C7F8BFE-381E-49F9-A032-5957C86D1512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AA7AA1-897D-4DBB-80B1-04E2170FF686}" type="sibTrans" cxnId="{3C7F8BFE-381E-49F9-A032-5957C86D1512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EE0590-BE10-4AFF-A327-280D3D5C0794}">
      <dgm:prSet phldrT="[Text]" custT="1"/>
      <dgm:spPr/>
      <dgm:t>
        <a:bodyPr/>
        <a:lstStyle/>
        <a:p>
          <a:r>
            <a: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কার্বন ডাই-অক্সাইড ছেড়ে দেয়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4932BA-EFFB-4225-AA12-5056448F205A}" type="parTrans" cxnId="{22F5F1A5-54E2-4718-90CD-88E07A811701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1C765C-C88C-4A1A-BA11-A2EE46BF605C}" type="sibTrans" cxnId="{22F5F1A5-54E2-4718-90CD-88E07A811701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CD139A-9FAE-44BC-9240-90C1A5DC4BC6}">
      <dgm:prSet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হাত পা থাকে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E204E2-9798-466C-815D-8716216D1BAE}" type="parTrans" cxnId="{A7C929C3-0169-430C-BB9E-C80B61802146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678F90-08B9-4755-90C9-9EC69C70B57E}" type="sibTrans" cxnId="{A7C929C3-0169-430C-BB9E-C80B61802146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D3C0BC-74E1-4CD7-AA33-E537D7D5C189}">
      <dgm:prSet phldrT="[Text]" custT="1"/>
      <dgm:spPr/>
      <dgm:t>
        <a:bodyPr/>
        <a:lstStyle/>
        <a:p>
          <a:r>
            <a: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অক্সিজেন গ্রহণ করে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2F0178-8678-4A15-82BB-A628260F6AF7}" type="sibTrans" cxnId="{548E68CC-7097-4B74-A116-D7B2F2852AAB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D89D3E-AB96-4DF4-A6BB-7B63E2B7EE5E}" type="parTrans" cxnId="{548E68CC-7097-4B74-A116-D7B2F2852AAB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72544F-786A-4104-87D7-CB5D45473F40}">
      <dgm:prSet phldrT="[Text]" custT="1"/>
      <dgm:spPr/>
      <dgm:t>
        <a:bodyPr/>
        <a:lstStyle/>
        <a:p>
          <a:r>
            <a: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নিজের খাদ্য নিজে তৈরি করতে পারে না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3C4810-00E0-425C-B71A-B1E99B7FF340}" type="sibTrans" cxnId="{4F4393B0-208A-430F-9DB4-D9B45D3E8972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1F8797-D7FB-4C8F-ACD2-9375B0E02C2C}" type="parTrans" cxnId="{4F4393B0-208A-430F-9DB4-D9B45D3E8972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E17232-C39E-4DA3-8B44-D4027742D87B}">
      <dgm:prSet phldrT="[Text]"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মুখ দিয়ে খাবার খায় 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AF8D15-AD5C-4809-93BB-A7635DDFFEE3}" type="sibTrans" cxnId="{83754564-9FBE-40B1-B488-B11E0F7921EA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ABA5AC-02AA-4A5B-905A-0B0FDEE5FF77}" type="parTrans" cxnId="{83754564-9FBE-40B1-B488-B11E0F7921EA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618B14-C70E-4758-8B0C-42B632C9C3DC}">
      <dgm:prSet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চোখ কান থাকে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B687A0-A0D5-407E-86EC-78246DA5859D}" type="sibTrans" cxnId="{099181EE-AF0E-4A3A-8C13-9DDDF014DAD1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817E06-343F-4920-B850-9023CF2478FD}" type="parTrans" cxnId="{099181EE-AF0E-4A3A-8C13-9DDDF014DAD1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564097-1BB8-4C18-B9E3-9785A4AA3C66}">
      <dgm:prSet custT="1"/>
      <dgm:spPr/>
      <dgm:t>
        <a:bodyPr/>
        <a:lstStyle/>
        <a:p>
          <a:r>
            <a: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চলাচল করতে পারে 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CAA784-624B-4EE8-A177-865BC2D6021A}" type="sibTrans" cxnId="{31CF5CC4-E417-42AB-95C6-E12A272AD420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32E243-3157-4992-A6BD-B849F8432B15}" type="parTrans" cxnId="{31CF5CC4-E417-42AB-95C6-E12A272AD420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B539D0-6D7A-45EA-8A32-0C14335F28E2}">
      <dgm:prSet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পশম থাকে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17A3FD-E146-4313-A463-262F86FEC682}" type="parTrans" cxnId="{179EAB59-C438-4066-B823-7D52F8787B16}">
      <dgm:prSet/>
      <dgm:spPr/>
      <dgm:t>
        <a:bodyPr/>
        <a:lstStyle/>
        <a:p>
          <a:endParaRPr lang="en-US"/>
        </a:p>
      </dgm:t>
    </dgm:pt>
    <dgm:pt modelId="{9129D663-D307-4A76-A9B8-4343DF257960}" type="sibTrans" cxnId="{179EAB59-C438-4066-B823-7D52F8787B16}">
      <dgm:prSet/>
      <dgm:spPr/>
      <dgm:t>
        <a:bodyPr/>
        <a:lstStyle/>
        <a:p>
          <a:endParaRPr lang="en-US"/>
        </a:p>
      </dgm:t>
    </dgm:pt>
    <dgm:pt modelId="{72D73E40-AA50-461D-9724-C367BF787FC1}" type="pres">
      <dgm:prSet presAssocID="{6318750D-447D-4F13-B4B9-F4262220A69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0794EFA-9136-4DDE-A998-7AC113EEC4B0}" type="pres">
      <dgm:prSet presAssocID="{1C9F840A-5515-4389-8621-5836B0484A35}" presName="centerShape" presStyleLbl="node0" presStyleIdx="0" presStyleCnt="1" custScaleX="133595" custScaleY="129941"/>
      <dgm:spPr/>
    </dgm:pt>
    <dgm:pt modelId="{1608D508-B81C-4584-B849-F169B3A65E2E}" type="pres">
      <dgm:prSet presAssocID="{D6E204E2-9798-466C-815D-8716216D1BAE}" presName="parTrans" presStyleLbl="sibTrans2D1" presStyleIdx="0" presStyleCnt="8"/>
      <dgm:spPr/>
    </dgm:pt>
    <dgm:pt modelId="{EFDA5BC6-94A7-43BF-A6F4-E39018752821}" type="pres">
      <dgm:prSet presAssocID="{D6E204E2-9798-466C-815D-8716216D1BAE}" presName="connectorText" presStyleLbl="sibTrans2D1" presStyleIdx="0" presStyleCnt="8"/>
      <dgm:spPr/>
    </dgm:pt>
    <dgm:pt modelId="{80B6AAB0-7F4E-484C-9D89-61D7A8CE7CA6}" type="pres">
      <dgm:prSet presAssocID="{0FCD139A-9FAE-44BC-9240-90C1A5DC4BC6}" presName="node" presStyleLbl="node1" presStyleIdx="0" presStyleCnt="8" custRadScaleRad="98970" custRadScaleInc="4884">
        <dgm:presLayoutVars>
          <dgm:bulletEnabled val="1"/>
        </dgm:presLayoutVars>
      </dgm:prSet>
      <dgm:spPr/>
    </dgm:pt>
    <dgm:pt modelId="{32C03D8F-0ED3-448E-8F73-1ED79CF84D31}" type="pres">
      <dgm:prSet presAssocID="{5F817E06-343F-4920-B850-9023CF2478FD}" presName="parTrans" presStyleLbl="sibTrans2D1" presStyleIdx="1" presStyleCnt="8"/>
      <dgm:spPr/>
    </dgm:pt>
    <dgm:pt modelId="{45972CF3-7D09-48C0-92C9-029F02C5768E}" type="pres">
      <dgm:prSet presAssocID="{5F817E06-343F-4920-B850-9023CF2478FD}" presName="connectorText" presStyleLbl="sibTrans2D1" presStyleIdx="1" presStyleCnt="8"/>
      <dgm:spPr/>
    </dgm:pt>
    <dgm:pt modelId="{168AD953-9BE8-447E-B632-5778A2E92A02}" type="pres">
      <dgm:prSet presAssocID="{DF618B14-C70E-4758-8B0C-42B632C9C3DC}" presName="node" presStyleLbl="node1" presStyleIdx="1" presStyleCnt="8">
        <dgm:presLayoutVars>
          <dgm:bulletEnabled val="1"/>
        </dgm:presLayoutVars>
      </dgm:prSet>
      <dgm:spPr/>
    </dgm:pt>
    <dgm:pt modelId="{F89DB503-21C8-4E97-BE0B-3878045D1F03}" type="pres">
      <dgm:prSet presAssocID="{5C17A3FD-E146-4313-A463-262F86FEC682}" presName="parTrans" presStyleLbl="sibTrans2D1" presStyleIdx="2" presStyleCnt="8"/>
      <dgm:spPr/>
    </dgm:pt>
    <dgm:pt modelId="{1380DC04-4EB1-490B-A32E-1C77E8459741}" type="pres">
      <dgm:prSet presAssocID="{5C17A3FD-E146-4313-A463-262F86FEC682}" presName="connectorText" presStyleLbl="sibTrans2D1" presStyleIdx="2" presStyleCnt="8"/>
      <dgm:spPr/>
    </dgm:pt>
    <dgm:pt modelId="{50D98D31-FB99-4E1A-A0B1-1CE7DBAE1B46}" type="pres">
      <dgm:prSet presAssocID="{A7B539D0-6D7A-45EA-8A32-0C14335F28E2}" presName="node" presStyleLbl="node1" presStyleIdx="2" presStyleCnt="8">
        <dgm:presLayoutVars>
          <dgm:bulletEnabled val="1"/>
        </dgm:presLayoutVars>
      </dgm:prSet>
      <dgm:spPr/>
    </dgm:pt>
    <dgm:pt modelId="{DB88AFB2-24C0-4BE0-BD9C-264C906EBD1C}" type="pres">
      <dgm:prSet presAssocID="{31ABA5AC-02AA-4A5B-905A-0B0FDEE5FF77}" presName="parTrans" presStyleLbl="sibTrans2D1" presStyleIdx="3" presStyleCnt="8"/>
      <dgm:spPr/>
    </dgm:pt>
    <dgm:pt modelId="{739DF951-A183-46AF-A50F-57642D5B43E1}" type="pres">
      <dgm:prSet presAssocID="{31ABA5AC-02AA-4A5B-905A-0B0FDEE5FF77}" presName="connectorText" presStyleLbl="sibTrans2D1" presStyleIdx="3" presStyleCnt="8"/>
      <dgm:spPr/>
    </dgm:pt>
    <dgm:pt modelId="{BF91598C-B5C5-4392-B80A-17B0D605D78F}" type="pres">
      <dgm:prSet presAssocID="{97E17232-C39E-4DA3-8B44-D4027742D87B}" presName="node" presStyleLbl="node1" presStyleIdx="3" presStyleCnt="8">
        <dgm:presLayoutVars>
          <dgm:bulletEnabled val="1"/>
        </dgm:presLayoutVars>
      </dgm:prSet>
      <dgm:spPr/>
    </dgm:pt>
    <dgm:pt modelId="{95E6031C-D6E1-4EF1-94FE-E377728E4723}" type="pres">
      <dgm:prSet presAssocID="{0A1F8797-D7FB-4C8F-ACD2-9375B0E02C2C}" presName="parTrans" presStyleLbl="sibTrans2D1" presStyleIdx="4" presStyleCnt="8"/>
      <dgm:spPr/>
    </dgm:pt>
    <dgm:pt modelId="{408819A9-F869-4FCE-9FC4-BAB1D2B21DBE}" type="pres">
      <dgm:prSet presAssocID="{0A1F8797-D7FB-4C8F-ACD2-9375B0E02C2C}" presName="connectorText" presStyleLbl="sibTrans2D1" presStyleIdx="4" presStyleCnt="8"/>
      <dgm:spPr/>
    </dgm:pt>
    <dgm:pt modelId="{6E0F310A-BFC2-4EBB-9340-14EECA7057B4}" type="pres">
      <dgm:prSet presAssocID="{4C72544F-786A-4104-87D7-CB5D45473F40}" presName="node" presStyleLbl="node1" presStyleIdx="4" presStyleCnt="8" custScaleX="111113">
        <dgm:presLayoutVars>
          <dgm:bulletEnabled val="1"/>
        </dgm:presLayoutVars>
      </dgm:prSet>
      <dgm:spPr/>
    </dgm:pt>
    <dgm:pt modelId="{D53ADC1F-1F68-4B22-B12F-D72DB0B7FA35}" type="pres">
      <dgm:prSet presAssocID="{9FD89D3E-AB96-4DF4-A6BB-7B63E2B7EE5E}" presName="parTrans" presStyleLbl="sibTrans2D1" presStyleIdx="5" presStyleCnt="8"/>
      <dgm:spPr/>
    </dgm:pt>
    <dgm:pt modelId="{3AA415FF-71EB-4F90-B329-2629FE7A551A}" type="pres">
      <dgm:prSet presAssocID="{9FD89D3E-AB96-4DF4-A6BB-7B63E2B7EE5E}" presName="connectorText" presStyleLbl="sibTrans2D1" presStyleIdx="5" presStyleCnt="8"/>
      <dgm:spPr/>
    </dgm:pt>
    <dgm:pt modelId="{983E5761-D785-40B0-A659-F6C8C77778CA}" type="pres">
      <dgm:prSet presAssocID="{B3D3C0BC-74E1-4CD7-AA33-E537D7D5C189}" presName="node" presStyleLbl="node1" presStyleIdx="5" presStyleCnt="8">
        <dgm:presLayoutVars>
          <dgm:bulletEnabled val="1"/>
        </dgm:presLayoutVars>
      </dgm:prSet>
      <dgm:spPr/>
    </dgm:pt>
    <dgm:pt modelId="{9161BFE8-17AC-40F0-8B3B-83362D8062D2}" type="pres">
      <dgm:prSet presAssocID="{924932BA-EFFB-4225-AA12-5056448F205A}" presName="parTrans" presStyleLbl="sibTrans2D1" presStyleIdx="6" presStyleCnt="8"/>
      <dgm:spPr/>
    </dgm:pt>
    <dgm:pt modelId="{74A2D94C-6426-4139-9A61-CCEAC4175D5D}" type="pres">
      <dgm:prSet presAssocID="{924932BA-EFFB-4225-AA12-5056448F205A}" presName="connectorText" presStyleLbl="sibTrans2D1" presStyleIdx="6" presStyleCnt="8"/>
      <dgm:spPr/>
    </dgm:pt>
    <dgm:pt modelId="{E6918A02-ACA8-4B5A-9C8F-324B0B1A95F9}" type="pres">
      <dgm:prSet presAssocID="{C8EE0590-BE10-4AFF-A327-280D3D5C0794}" presName="node" presStyleLbl="node1" presStyleIdx="6" presStyleCnt="8">
        <dgm:presLayoutVars>
          <dgm:bulletEnabled val="1"/>
        </dgm:presLayoutVars>
      </dgm:prSet>
      <dgm:spPr/>
    </dgm:pt>
    <dgm:pt modelId="{9351E3F1-7115-4CAC-B83D-F2905B7C08A9}" type="pres">
      <dgm:prSet presAssocID="{3832E243-3157-4992-A6BD-B849F8432B15}" presName="parTrans" presStyleLbl="sibTrans2D1" presStyleIdx="7" presStyleCnt="8"/>
      <dgm:spPr/>
    </dgm:pt>
    <dgm:pt modelId="{D4DAAEB7-A704-4668-BA35-6680F401418F}" type="pres">
      <dgm:prSet presAssocID="{3832E243-3157-4992-A6BD-B849F8432B15}" presName="connectorText" presStyleLbl="sibTrans2D1" presStyleIdx="7" presStyleCnt="8"/>
      <dgm:spPr/>
    </dgm:pt>
    <dgm:pt modelId="{B44A008E-8CC7-49A9-A69D-C3EF3A991397}" type="pres">
      <dgm:prSet presAssocID="{D9564097-1BB8-4C18-B9E3-9785A4AA3C66}" presName="node" presStyleLbl="node1" presStyleIdx="7" presStyleCnt="8">
        <dgm:presLayoutVars>
          <dgm:bulletEnabled val="1"/>
        </dgm:presLayoutVars>
      </dgm:prSet>
      <dgm:spPr/>
    </dgm:pt>
  </dgm:ptLst>
  <dgm:cxnLst>
    <dgm:cxn modelId="{E965E402-478E-4B4F-8F5A-B9576E96AE63}" type="presOf" srcId="{9FD89D3E-AB96-4DF4-A6BB-7B63E2B7EE5E}" destId="{3AA415FF-71EB-4F90-B329-2629FE7A551A}" srcOrd="1" destOrd="0" presId="urn:microsoft.com/office/officeart/2005/8/layout/radial5"/>
    <dgm:cxn modelId="{4E680303-C965-4776-B39E-761C212A0176}" type="presOf" srcId="{D6E204E2-9798-466C-815D-8716216D1BAE}" destId="{EFDA5BC6-94A7-43BF-A6F4-E39018752821}" srcOrd="1" destOrd="0" presId="urn:microsoft.com/office/officeart/2005/8/layout/radial5"/>
    <dgm:cxn modelId="{F7B90B09-F3C6-4A59-ABE0-6032C38A6664}" type="presOf" srcId="{A7B539D0-6D7A-45EA-8A32-0C14335F28E2}" destId="{50D98D31-FB99-4E1A-A0B1-1CE7DBAE1B46}" srcOrd="0" destOrd="0" presId="urn:microsoft.com/office/officeart/2005/8/layout/radial5"/>
    <dgm:cxn modelId="{26B9740F-FEE6-4483-990F-C519985DF16F}" type="presOf" srcId="{D6E204E2-9798-466C-815D-8716216D1BAE}" destId="{1608D508-B81C-4584-B849-F169B3A65E2E}" srcOrd="0" destOrd="0" presId="urn:microsoft.com/office/officeart/2005/8/layout/radial5"/>
    <dgm:cxn modelId="{EF5E5112-42D0-41D7-866D-E70F8762EF77}" type="presOf" srcId="{D9564097-1BB8-4C18-B9E3-9785A4AA3C66}" destId="{B44A008E-8CC7-49A9-A69D-C3EF3A991397}" srcOrd="0" destOrd="0" presId="urn:microsoft.com/office/officeart/2005/8/layout/radial5"/>
    <dgm:cxn modelId="{00E6BA23-4787-4529-B434-AC295022B33B}" type="presOf" srcId="{B3D3C0BC-74E1-4CD7-AA33-E537D7D5C189}" destId="{983E5761-D785-40B0-A659-F6C8C77778CA}" srcOrd="0" destOrd="0" presId="urn:microsoft.com/office/officeart/2005/8/layout/radial5"/>
    <dgm:cxn modelId="{FFC33426-89D0-4BF5-989F-221CE632D3ED}" type="presOf" srcId="{0A1F8797-D7FB-4C8F-ACD2-9375B0E02C2C}" destId="{408819A9-F869-4FCE-9FC4-BAB1D2B21DBE}" srcOrd="1" destOrd="0" presId="urn:microsoft.com/office/officeart/2005/8/layout/radial5"/>
    <dgm:cxn modelId="{F2C6A82C-7BF8-4A79-90E8-882AC5F80611}" type="presOf" srcId="{0A1F8797-D7FB-4C8F-ACD2-9375B0E02C2C}" destId="{95E6031C-D6E1-4EF1-94FE-E377728E4723}" srcOrd="0" destOrd="0" presId="urn:microsoft.com/office/officeart/2005/8/layout/radial5"/>
    <dgm:cxn modelId="{65721E2F-4C4C-44F8-A508-5FA3EBBC7033}" type="presOf" srcId="{6318750D-447D-4F13-B4B9-F4262220A698}" destId="{72D73E40-AA50-461D-9724-C367BF787FC1}" srcOrd="0" destOrd="0" presId="urn:microsoft.com/office/officeart/2005/8/layout/radial5"/>
    <dgm:cxn modelId="{3E397235-0D27-4C05-A0C7-ACE479BE89E8}" type="presOf" srcId="{31ABA5AC-02AA-4A5B-905A-0B0FDEE5FF77}" destId="{739DF951-A183-46AF-A50F-57642D5B43E1}" srcOrd="1" destOrd="0" presId="urn:microsoft.com/office/officeart/2005/8/layout/radial5"/>
    <dgm:cxn modelId="{61E98242-6696-4B92-A0F6-AA07E0B33965}" type="presOf" srcId="{3832E243-3157-4992-A6BD-B849F8432B15}" destId="{9351E3F1-7115-4CAC-B83D-F2905B7C08A9}" srcOrd="0" destOrd="0" presId="urn:microsoft.com/office/officeart/2005/8/layout/radial5"/>
    <dgm:cxn modelId="{83754564-9FBE-40B1-B488-B11E0F7921EA}" srcId="{1C9F840A-5515-4389-8621-5836B0484A35}" destId="{97E17232-C39E-4DA3-8B44-D4027742D87B}" srcOrd="3" destOrd="0" parTransId="{31ABA5AC-02AA-4A5B-905A-0B0FDEE5FF77}" sibTransId="{79AF8D15-AD5C-4809-93BB-A7635DDFFEE3}"/>
    <dgm:cxn modelId="{B2EB9964-0C4D-47E7-A779-565E47D76FDC}" type="presOf" srcId="{3832E243-3157-4992-A6BD-B849F8432B15}" destId="{D4DAAEB7-A704-4668-BA35-6680F401418F}" srcOrd="1" destOrd="0" presId="urn:microsoft.com/office/officeart/2005/8/layout/radial5"/>
    <dgm:cxn modelId="{1D0C8E51-1209-4DE6-9CF8-0ADCFD10A806}" type="presOf" srcId="{C8EE0590-BE10-4AFF-A327-280D3D5C0794}" destId="{E6918A02-ACA8-4B5A-9C8F-324B0B1A95F9}" srcOrd="0" destOrd="0" presId="urn:microsoft.com/office/officeart/2005/8/layout/radial5"/>
    <dgm:cxn modelId="{05ADCC77-7D38-4353-B78E-E287B9172932}" type="presOf" srcId="{0FCD139A-9FAE-44BC-9240-90C1A5DC4BC6}" destId="{80B6AAB0-7F4E-484C-9D89-61D7A8CE7CA6}" srcOrd="0" destOrd="0" presId="urn:microsoft.com/office/officeart/2005/8/layout/radial5"/>
    <dgm:cxn modelId="{179EAB59-C438-4066-B823-7D52F8787B16}" srcId="{1C9F840A-5515-4389-8621-5836B0484A35}" destId="{A7B539D0-6D7A-45EA-8A32-0C14335F28E2}" srcOrd="2" destOrd="0" parTransId="{5C17A3FD-E146-4313-A463-262F86FEC682}" sibTransId="{9129D663-D307-4A76-A9B8-4343DF257960}"/>
    <dgm:cxn modelId="{22728D5A-B2DA-4300-91AD-C4189567D694}" type="presOf" srcId="{97E17232-C39E-4DA3-8B44-D4027742D87B}" destId="{BF91598C-B5C5-4392-B80A-17B0D605D78F}" srcOrd="0" destOrd="0" presId="urn:microsoft.com/office/officeart/2005/8/layout/radial5"/>
    <dgm:cxn modelId="{E8C45A87-2C17-4517-B7A7-1A3EEE13F31D}" type="presOf" srcId="{5C17A3FD-E146-4313-A463-262F86FEC682}" destId="{F89DB503-21C8-4E97-BE0B-3878045D1F03}" srcOrd="0" destOrd="0" presId="urn:microsoft.com/office/officeart/2005/8/layout/radial5"/>
    <dgm:cxn modelId="{2C9C0493-448C-4202-B39F-4FD47B6ED5F7}" type="presOf" srcId="{4C72544F-786A-4104-87D7-CB5D45473F40}" destId="{6E0F310A-BFC2-4EBB-9340-14EECA7057B4}" srcOrd="0" destOrd="0" presId="urn:microsoft.com/office/officeart/2005/8/layout/radial5"/>
    <dgm:cxn modelId="{144268A1-89FD-4D8E-BE50-979362587495}" type="presOf" srcId="{5C17A3FD-E146-4313-A463-262F86FEC682}" destId="{1380DC04-4EB1-490B-A32E-1C77E8459741}" srcOrd="1" destOrd="0" presId="urn:microsoft.com/office/officeart/2005/8/layout/radial5"/>
    <dgm:cxn modelId="{3FA07DA1-65E4-486D-AE1A-FACCEC75DAEB}" type="presOf" srcId="{924932BA-EFFB-4225-AA12-5056448F205A}" destId="{74A2D94C-6426-4139-9A61-CCEAC4175D5D}" srcOrd="1" destOrd="0" presId="urn:microsoft.com/office/officeart/2005/8/layout/radial5"/>
    <dgm:cxn modelId="{22F5F1A5-54E2-4718-90CD-88E07A811701}" srcId="{1C9F840A-5515-4389-8621-5836B0484A35}" destId="{C8EE0590-BE10-4AFF-A327-280D3D5C0794}" srcOrd="6" destOrd="0" parTransId="{924932BA-EFFB-4225-AA12-5056448F205A}" sibTransId="{5D1C765C-C88C-4A1A-BA11-A2EE46BF605C}"/>
    <dgm:cxn modelId="{4F4393B0-208A-430F-9DB4-D9B45D3E8972}" srcId="{1C9F840A-5515-4389-8621-5836B0484A35}" destId="{4C72544F-786A-4104-87D7-CB5D45473F40}" srcOrd="4" destOrd="0" parTransId="{0A1F8797-D7FB-4C8F-ACD2-9375B0E02C2C}" sibTransId="{C33C4810-00E0-425C-B71A-B1E99B7FF340}"/>
    <dgm:cxn modelId="{9EE58AB3-B612-449D-B596-EC5F2453B1B0}" type="presOf" srcId="{5F817E06-343F-4920-B850-9023CF2478FD}" destId="{32C03D8F-0ED3-448E-8F73-1ED79CF84D31}" srcOrd="0" destOrd="0" presId="urn:microsoft.com/office/officeart/2005/8/layout/radial5"/>
    <dgm:cxn modelId="{1F1EE0B6-5B6C-474A-83D9-22C8F7AF16A3}" type="presOf" srcId="{924932BA-EFFB-4225-AA12-5056448F205A}" destId="{9161BFE8-17AC-40F0-8B3B-83362D8062D2}" srcOrd="0" destOrd="0" presId="urn:microsoft.com/office/officeart/2005/8/layout/radial5"/>
    <dgm:cxn modelId="{1AAB10BC-29CB-4A18-8757-AEDBFC60EF9D}" type="presOf" srcId="{9FD89D3E-AB96-4DF4-A6BB-7B63E2B7EE5E}" destId="{D53ADC1F-1F68-4B22-B12F-D72DB0B7FA35}" srcOrd="0" destOrd="0" presId="urn:microsoft.com/office/officeart/2005/8/layout/radial5"/>
    <dgm:cxn modelId="{4300DBBD-9805-4FCA-93BE-DC5D9D72F87C}" type="presOf" srcId="{31ABA5AC-02AA-4A5B-905A-0B0FDEE5FF77}" destId="{DB88AFB2-24C0-4BE0-BD9C-264C906EBD1C}" srcOrd="0" destOrd="0" presId="urn:microsoft.com/office/officeart/2005/8/layout/radial5"/>
    <dgm:cxn modelId="{EF0069C1-68E6-4EEF-B987-47AAA29A2492}" type="presOf" srcId="{DF618B14-C70E-4758-8B0C-42B632C9C3DC}" destId="{168AD953-9BE8-447E-B632-5778A2E92A02}" srcOrd="0" destOrd="0" presId="urn:microsoft.com/office/officeart/2005/8/layout/radial5"/>
    <dgm:cxn modelId="{A7C929C3-0169-430C-BB9E-C80B61802146}" srcId="{1C9F840A-5515-4389-8621-5836B0484A35}" destId="{0FCD139A-9FAE-44BC-9240-90C1A5DC4BC6}" srcOrd="0" destOrd="0" parTransId="{D6E204E2-9798-466C-815D-8716216D1BAE}" sibTransId="{86678F90-08B9-4755-90C9-9EC69C70B57E}"/>
    <dgm:cxn modelId="{781B65C3-0982-426B-A9E8-8DADD44445F2}" type="presOf" srcId="{1C9F840A-5515-4389-8621-5836B0484A35}" destId="{70794EFA-9136-4DDE-A998-7AC113EEC4B0}" srcOrd="0" destOrd="0" presId="urn:microsoft.com/office/officeart/2005/8/layout/radial5"/>
    <dgm:cxn modelId="{31CF5CC4-E417-42AB-95C6-E12A272AD420}" srcId="{1C9F840A-5515-4389-8621-5836B0484A35}" destId="{D9564097-1BB8-4C18-B9E3-9785A4AA3C66}" srcOrd="7" destOrd="0" parTransId="{3832E243-3157-4992-A6BD-B849F8432B15}" sibTransId="{3ACAA784-624B-4EE8-A177-865BC2D6021A}"/>
    <dgm:cxn modelId="{548E68CC-7097-4B74-A116-D7B2F2852AAB}" srcId="{1C9F840A-5515-4389-8621-5836B0484A35}" destId="{B3D3C0BC-74E1-4CD7-AA33-E537D7D5C189}" srcOrd="5" destOrd="0" parTransId="{9FD89D3E-AB96-4DF4-A6BB-7B63E2B7EE5E}" sibTransId="{862F0178-8678-4A15-82BB-A628260F6AF7}"/>
    <dgm:cxn modelId="{C475B6E1-17F9-4B4A-99D3-CC3D394DB3E4}" type="presOf" srcId="{5F817E06-343F-4920-B850-9023CF2478FD}" destId="{45972CF3-7D09-48C0-92C9-029F02C5768E}" srcOrd="1" destOrd="0" presId="urn:microsoft.com/office/officeart/2005/8/layout/radial5"/>
    <dgm:cxn modelId="{099181EE-AF0E-4A3A-8C13-9DDDF014DAD1}" srcId="{1C9F840A-5515-4389-8621-5836B0484A35}" destId="{DF618B14-C70E-4758-8B0C-42B632C9C3DC}" srcOrd="1" destOrd="0" parTransId="{5F817E06-343F-4920-B850-9023CF2478FD}" sibTransId="{EAB687A0-A0D5-407E-86EC-78246DA5859D}"/>
    <dgm:cxn modelId="{3C7F8BFE-381E-49F9-A032-5957C86D1512}" srcId="{6318750D-447D-4F13-B4B9-F4262220A698}" destId="{1C9F840A-5515-4389-8621-5836B0484A35}" srcOrd="0" destOrd="0" parTransId="{8B9B39E4-7CFA-4BEC-BB75-76A3DC68304B}" sibTransId="{05AA7AA1-897D-4DBB-80B1-04E2170FF686}"/>
    <dgm:cxn modelId="{E67AD874-3753-4B31-905B-F1D00CA23D25}" type="presParOf" srcId="{72D73E40-AA50-461D-9724-C367BF787FC1}" destId="{70794EFA-9136-4DDE-A998-7AC113EEC4B0}" srcOrd="0" destOrd="0" presId="urn:microsoft.com/office/officeart/2005/8/layout/radial5"/>
    <dgm:cxn modelId="{156CC59C-70AB-459E-A0DF-FBA58EEE83F5}" type="presParOf" srcId="{72D73E40-AA50-461D-9724-C367BF787FC1}" destId="{1608D508-B81C-4584-B849-F169B3A65E2E}" srcOrd="1" destOrd="0" presId="urn:microsoft.com/office/officeart/2005/8/layout/radial5"/>
    <dgm:cxn modelId="{E5E9E69C-D132-4783-A959-3799C305DD07}" type="presParOf" srcId="{1608D508-B81C-4584-B849-F169B3A65E2E}" destId="{EFDA5BC6-94A7-43BF-A6F4-E39018752821}" srcOrd="0" destOrd="0" presId="urn:microsoft.com/office/officeart/2005/8/layout/radial5"/>
    <dgm:cxn modelId="{775A9D54-ABD2-4F7F-820C-796E904BC0D8}" type="presParOf" srcId="{72D73E40-AA50-461D-9724-C367BF787FC1}" destId="{80B6AAB0-7F4E-484C-9D89-61D7A8CE7CA6}" srcOrd="2" destOrd="0" presId="urn:microsoft.com/office/officeart/2005/8/layout/radial5"/>
    <dgm:cxn modelId="{9967E22C-CA12-412B-A10B-C9CB0456DA9C}" type="presParOf" srcId="{72D73E40-AA50-461D-9724-C367BF787FC1}" destId="{32C03D8F-0ED3-448E-8F73-1ED79CF84D31}" srcOrd="3" destOrd="0" presId="urn:microsoft.com/office/officeart/2005/8/layout/radial5"/>
    <dgm:cxn modelId="{2427D95F-0C06-45EE-8C4C-F5ECF3875786}" type="presParOf" srcId="{32C03D8F-0ED3-448E-8F73-1ED79CF84D31}" destId="{45972CF3-7D09-48C0-92C9-029F02C5768E}" srcOrd="0" destOrd="0" presId="urn:microsoft.com/office/officeart/2005/8/layout/radial5"/>
    <dgm:cxn modelId="{4E368E2A-1DC5-4BE4-9175-F9DC67592D4F}" type="presParOf" srcId="{72D73E40-AA50-461D-9724-C367BF787FC1}" destId="{168AD953-9BE8-447E-B632-5778A2E92A02}" srcOrd="4" destOrd="0" presId="urn:microsoft.com/office/officeart/2005/8/layout/radial5"/>
    <dgm:cxn modelId="{7D7D0FE0-520F-4C76-B8E7-2493349F6A0C}" type="presParOf" srcId="{72D73E40-AA50-461D-9724-C367BF787FC1}" destId="{F89DB503-21C8-4E97-BE0B-3878045D1F03}" srcOrd="5" destOrd="0" presId="urn:microsoft.com/office/officeart/2005/8/layout/radial5"/>
    <dgm:cxn modelId="{20222CED-7EBB-4ED9-B61A-C05C1FF942B3}" type="presParOf" srcId="{F89DB503-21C8-4E97-BE0B-3878045D1F03}" destId="{1380DC04-4EB1-490B-A32E-1C77E8459741}" srcOrd="0" destOrd="0" presId="urn:microsoft.com/office/officeart/2005/8/layout/radial5"/>
    <dgm:cxn modelId="{20596BA9-CE75-46EF-899A-5C183E8876D0}" type="presParOf" srcId="{72D73E40-AA50-461D-9724-C367BF787FC1}" destId="{50D98D31-FB99-4E1A-A0B1-1CE7DBAE1B46}" srcOrd="6" destOrd="0" presId="urn:microsoft.com/office/officeart/2005/8/layout/radial5"/>
    <dgm:cxn modelId="{B9B84251-8BA2-4744-8589-4024FD10C01E}" type="presParOf" srcId="{72D73E40-AA50-461D-9724-C367BF787FC1}" destId="{DB88AFB2-24C0-4BE0-BD9C-264C906EBD1C}" srcOrd="7" destOrd="0" presId="urn:microsoft.com/office/officeart/2005/8/layout/radial5"/>
    <dgm:cxn modelId="{4D74CB0F-2F27-4283-A7EC-32DEF3E2AC45}" type="presParOf" srcId="{DB88AFB2-24C0-4BE0-BD9C-264C906EBD1C}" destId="{739DF951-A183-46AF-A50F-57642D5B43E1}" srcOrd="0" destOrd="0" presId="urn:microsoft.com/office/officeart/2005/8/layout/radial5"/>
    <dgm:cxn modelId="{45E1B3CE-49D8-45F5-ABCB-1FDB61353602}" type="presParOf" srcId="{72D73E40-AA50-461D-9724-C367BF787FC1}" destId="{BF91598C-B5C5-4392-B80A-17B0D605D78F}" srcOrd="8" destOrd="0" presId="urn:microsoft.com/office/officeart/2005/8/layout/radial5"/>
    <dgm:cxn modelId="{B92060FB-E2A5-430F-874C-EA2085EB8A71}" type="presParOf" srcId="{72D73E40-AA50-461D-9724-C367BF787FC1}" destId="{95E6031C-D6E1-4EF1-94FE-E377728E4723}" srcOrd="9" destOrd="0" presId="urn:microsoft.com/office/officeart/2005/8/layout/radial5"/>
    <dgm:cxn modelId="{E6B231F2-FDE5-476D-8836-E9B68CA080A2}" type="presParOf" srcId="{95E6031C-D6E1-4EF1-94FE-E377728E4723}" destId="{408819A9-F869-4FCE-9FC4-BAB1D2B21DBE}" srcOrd="0" destOrd="0" presId="urn:microsoft.com/office/officeart/2005/8/layout/radial5"/>
    <dgm:cxn modelId="{96E12F98-ACC0-48F4-B474-AF44F1E401A6}" type="presParOf" srcId="{72D73E40-AA50-461D-9724-C367BF787FC1}" destId="{6E0F310A-BFC2-4EBB-9340-14EECA7057B4}" srcOrd="10" destOrd="0" presId="urn:microsoft.com/office/officeart/2005/8/layout/radial5"/>
    <dgm:cxn modelId="{7C9033A1-AF2F-4316-9F92-A1CA6D75B3DC}" type="presParOf" srcId="{72D73E40-AA50-461D-9724-C367BF787FC1}" destId="{D53ADC1F-1F68-4B22-B12F-D72DB0B7FA35}" srcOrd="11" destOrd="0" presId="urn:microsoft.com/office/officeart/2005/8/layout/radial5"/>
    <dgm:cxn modelId="{1E2243E5-A415-423A-AF70-CDFD420A203B}" type="presParOf" srcId="{D53ADC1F-1F68-4B22-B12F-D72DB0B7FA35}" destId="{3AA415FF-71EB-4F90-B329-2629FE7A551A}" srcOrd="0" destOrd="0" presId="urn:microsoft.com/office/officeart/2005/8/layout/radial5"/>
    <dgm:cxn modelId="{B204FD4B-A4E2-41AF-83E1-97B2C5813678}" type="presParOf" srcId="{72D73E40-AA50-461D-9724-C367BF787FC1}" destId="{983E5761-D785-40B0-A659-F6C8C77778CA}" srcOrd="12" destOrd="0" presId="urn:microsoft.com/office/officeart/2005/8/layout/radial5"/>
    <dgm:cxn modelId="{6AF718C5-912B-4C5E-83C9-A36AA92A0C31}" type="presParOf" srcId="{72D73E40-AA50-461D-9724-C367BF787FC1}" destId="{9161BFE8-17AC-40F0-8B3B-83362D8062D2}" srcOrd="13" destOrd="0" presId="urn:microsoft.com/office/officeart/2005/8/layout/radial5"/>
    <dgm:cxn modelId="{CD58BEA3-75CA-4D8C-89A2-7CF7F6D47414}" type="presParOf" srcId="{9161BFE8-17AC-40F0-8B3B-83362D8062D2}" destId="{74A2D94C-6426-4139-9A61-CCEAC4175D5D}" srcOrd="0" destOrd="0" presId="urn:microsoft.com/office/officeart/2005/8/layout/radial5"/>
    <dgm:cxn modelId="{CDAFDF89-82C6-4E09-902C-401BEFBE6833}" type="presParOf" srcId="{72D73E40-AA50-461D-9724-C367BF787FC1}" destId="{E6918A02-ACA8-4B5A-9C8F-324B0B1A95F9}" srcOrd="14" destOrd="0" presId="urn:microsoft.com/office/officeart/2005/8/layout/radial5"/>
    <dgm:cxn modelId="{D68FBABD-75C0-4292-89F6-A747BE8D02B5}" type="presParOf" srcId="{72D73E40-AA50-461D-9724-C367BF787FC1}" destId="{9351E3F1-7115-4CAC-B83D-F2905B7C08A9}" srcOrd="15" destOrd="0" presId="urn:microsoft.com/office/officeart/2005/8/layout/radial5"/>
    <dgm:cxn modelId="{34A7FD41-ECBC-40C0-A658-67A93793E7D5}" type="presParOf" srcId="{9351E3F1-7115-4CAC-B83D-F2905B7C08A9}" destId="{D4DAAEB7-A704-4668-BA35-6680F401418F}" srcOrd="0" destOrd="0" presId="urn:microsoft.com/office/officeart/2005/8/layout/radial5"/>
    <dgm:cxn modelId="{8C17F0DE-6CE9-484E-BBCB-E72C73269A3E}" type="presParOf" srcId="{72D73E40-AA50-461D-9724-C367BF787FC1}" destId="{B44A008E-8CC7-49A9-A69D-C3EF3A991397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94EFA-9136-4DDE-A998-7AC113EEC4B0}">
      <dsp:nvSpPr>
        <dsp:cNvPr id="0" name=""/>
        <dsp:cNvSpPr/>
      </dsp:nvSpPr>
      <dsp:spPr>
        <a:xfrm>
          <a:off x="2893694" y="2111433"/>
          <a:ext cx="1622784" cy="1622784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উদ্ভি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দের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আছে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31345" y="2349084"/>
        <a:ext cx="1147482" cy="1147482"/>
      </dsp:txXfrm>
    </dsp:sp>
    <dsp:sp modelId="{1608D508-B81C-4584-B849-F169B3A65E2E}">
      <dsp:nvSpPr>
        <dsp:cNvPr id="0" name=""/>
        <dsp:cNvSpPr/>
      </dsp:nvSpPr>
      <dsp:spPr>
        <a:xfrm rot="16274441">
          <a:off x="3556864" y="1519875"/>
          <a:ext cx="345263" cy="5517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07532" y="1682001"/>
        <a:ext cx="241684" cy="331048"/>
      </dsp:txXfrm>
    </dsp:sp>
    <dsp:sp modelId="{80B6AAB0-7F4E-484C-9D89-61D7A8CE7CA6}">
      <dsp:nvSpPr>
        <dsp:cNvPr id="0" name=""/>
        <dsp:cNvSpPr/>
      </dsp:nvSpPr>
      <dsp:spPr>
        <a:xfrm>
          <a:off x="3022319" y="0"/>
          <a:ext cx="1460506" cy="146050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ডালপালা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36205" y="213886"/>
        <a:ext cx="1032734" cy="1032734"/>
      </dsp:txXfrm>
    </dsp:sp>
    <dsp:sp modelId="{32C03D8F-0ED3-448E-8F73-1ED79CF84D31}">
      <dsp:nvSpPr>
        <dsp:cNvPr id="0" name=""/>
        <dsp:cNvSpPr/>
      </dsp:nvSpPr>
      <dsp:spPr>
        <a:xfrm rot="19285714">
          <a:off x="4413394" y="1945261"/>
          <a:ext cx="343169" cy="5517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225557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5557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5557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24624" y="2087704"/>
        <a:ext cx="240218" cy="331048"/>
      </dsp:txXfrm>
    </dsp:sp>
    <dsp:sp modelId="{168AD953-9BE8-447E-B632-5778A2E92A02}">
      <dsp:nvSpPr>
        <dsp:cNvPr id="0" name=""/>
        <dsp:cNvSpPr/>
      </dsp:nvSpPr>
      <dsp:spPr>
        <a:xfrm>
          <a:off x="4686368" y="827669"/>
          <a:ext cx="1460506" cy="1460506"/>
        </a:xfrm>
        <a:prstGeom prst="ellipse">
          <a:avLst/>
        </a:prstGeom>
        <a:gradFill rotWithShape="0">
          <a:gsLst>
            <a:gs pos="0">
              <a:schemeClr val="accent5">
                <a:hueOff val="-1225557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5557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5557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পাতা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00254" y="1041555"/>
        <a:ext cx="1032734" cy="1032734"/>
      </dsp:txXfrm>
    </dsp:sp>
    <dsp:sp modelId="{DB88AFB2-24C0-4BE0-BD9C-264C906EBD1C}">
      <dsp:nvSpPr>
        <dsp:cNvPr id="0" name=""/>
        <dsp:cNvSpPr/>
      </dsp:nvSpPr>
      <dsp:spPr>
        <a:xfrm rot="771429">
          <a:off x="4630710" y="2897382"/>
          <a:ext cx="343169" cy="5517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32001" y="2996277"/>
        <a:ext cx="240218" cy="331048"/>
      </dsp:txXfrm>
    </dsp:sp>
    <dsp:sp modelId="{BF91598C-B5C5-4392-B80A-17B0D605D78F}">
      <dsp:nvSpPr>
        <dsp:cNvPr id="0" name=""/>
        <dsp:cNvSpPr/>
      </dsp:nvSpPr>
      <dsp:spPr>
        <a:xfrm>
          <a:off x="5109083" y="2679701"/>
          <a:ext cx="1460506" cy="1460506"/>
        </a:xfrm>
        <a:prstGeom prst="ellips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শিকড়মূল 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22969" y="2893587"/>
        <a:ext cx="1032734" cy="1032734"/>
      </dsp:txXfrm>
    </dsp:sp>
    <dsp:sp modelId="{95E6031C-D6E1-4EF1-94FE-E377728E4723}">
      <dsp:nvSpPr>
        <dsp:cNvPr id="0" name=""/>
        <dsp:cNvSpPr/>
      </dsp:nvSpPr>
      <dsp:spPr>
        <a:xfrm rot="3857143">
          <a:off x="4021805" y="3660925"/>
          <a:ext cx="343169" cy="5517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50946" y="3724896"/>
        <a:ext cx="240218" cy="331048"/>
      </dsp:txXfrm>
    </dsp:sp>
    <dsp:sp modelId="{6E0F310A-BFC2-4EBB-9340-14EECA7057B4}">
      <dsp:nvSpPr>
        <dsp:cNvPr id="0" name=""/>
        <dsp:cNvSpPr/>
      </dsp:nvSpPr>
      <dsp:spPr>
        <a:xfrm>
          <a:off x="3924664" y="4164915"/>
          <a:ext cx="1460506" cy="1460506"/>
        </a:xfrm>
        <a:prstGeom prst="ellips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নিজের খাদ্য নিজে তৈরি</a:t>
          </a:r>
          <a:endParaRPr lang="en-US" sz="2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38550" y="4378801"/>
        <a:ext cx="1032734" cy="1032734"/>
      </dsp:txXfrm>
    </dsp:sp>
    <dsp:sp modelId="{D53ADC1F-1F68-4B22-B12F-D72DB0B7FA35}">
      <dsp:nvSpPr>
        <dsp:cNvPr id="0" name=""/>
        <dsp:cNvSpPr/>
      </dsp:nvSpPr>
      <dsp:spPr>
        <a:xfrm rot="6942857">
          <a:off x="3045198" y="3660925"/>
          <a:ext cx="343169" cy="5517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119008" y="3724896"/>
        <a:ext cx="240218" cy="331048"/>
      </dsp:txXfrm>
    </dsp:sp>
    <dsp:sp modelId="{983E5761-D785-40B0-A659-F6C8C77778CA}">
      <dsp:nvSpPr>
        <dsp:cNvPr id="0" name=""/>
        <dsp:cNvSpPr/>
      </dsp:nvSpPr>
      <dsp:spPr>
        <a:xfrm>
          <a:off x="2025003" y="4164915"/>
          <a:ext cx="1460506" cy="1460506"/>
        </a:xfrm>
        <a:prstGeom prst="ellipse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অক্সিজেন ছেড়ে দেয়</a:t>
          </a:r>
          <a:endParaRPr lang="en-US" sz="2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38889" y="4378801"/>
        <a:ext cx="1032734" cy="1032734"/>
      </dsp:txXfrm>
    </dsp:sp>
    <dsp:sp modelId="{9161BFE8-17AC-40F0-8B3B-83362D8062D2}">
      <dsp:nvSpPr>
        <dsp:cNvPr id="0" name=""/>
        <dsp:cNvSpPr/>
      </dsp:nvSpPr>
      <dsp:spPr>
        <a:xfrm rot="10028571">
          <a:off x="2436293" y="2897382"/>
          <a:ext cx="343169" cy="5517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537953" y="2996277"/>
        <a:ext cx="240218" cy="331048"/>
      </dsp:txXfrm>
    </dsp:sp>
    <dsp:sp modelId="{E6918A02-ACA8-4B5A-9C8F-324B0B1A95F9}">
      <dsp:nvSpPr>
        <dsp:cNvPr id="0" name=""/>
        <dsp:cNvSpPr/>
      </dsp:nvSpPr>
      <dsp:spPr>
        <a:xfrm>
          <a:off x="840584" y="2679701"/>
          <a:ext cx="1460506" cy="1460506"/>
        </a:xfrm>
        <a:prstGeom prst="ellipse">
          <a:avLst/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কার্বন ডাই-অক্সাইড গ্রহণ করে</a:t>
          </a:r>
          <a:endParaRPr lang="en-US" sz="2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54470" y="2893587"/>
        <a:ext cx="1032734" cy="1032734"/>
      </dsp:txXfrm>
    </dsp:sp>
    <dsp:sp modelId="{9351E3F1-7115-4CAC-B83D-F2905B7C08A9}">
      <dsp:nvSpPr>
        <dsp:cNvPr id="0" name=""/>
        <dsp:cNvSpPr/>
      </dsp:nvSpPr>
      <dsp:spPr>
        <a:xfrm rot="13114286">
          <a:off x="2653609" y="1945261"/>
          <a:ext cx="343169" cy="5517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745330" y="2087704"/>
        <a:ext cx="240218" cy="331048"/>
      </dsp:txXfrm>
    </dsp:sp>
    <dsp:sp modelId="{B44A008E-8CC7-49A9-A69D-C3EF3A991397}">
      <dsp:nvSpPr>
        <dsp:cNvPr id="0" name=""/>
        <dsp:cNvSpPr/>
      </dsp:nvSpPr>
      <dsp:spPr>
        <a:xfrm>
          <a:off x="1263298" y="827669"/>
          <a:ext cx="1460506" cy="1460506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চলাচল করতে পারে না</a:t>
          </a:r>
          <a:endParaRPr lang="en-US" sz="2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77184" y="1041555"/>
        <a:ext cx="1032734" cy="1032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94EFA-9136-4DDE-A998-7AC113EEC4B0}">
      <dsp:nvSpPr>
        <dsp:cNvPr id="0" name=""/>
        <dsp:cNvSpPr/>
      </dsp:nvSpPr>
      <dsp:spPr>
        <a:xfrm>
          <a:off x="2946167" y="2076267"/>
          <a:ext cx="1517838" cy="1476324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প্রাণীর আছে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68449" y="2292470"/>
        <a:ext cx="1073274" cy="1043918"/>
      </dsp:txXfrm>
    </dsp:sp>
    <dsp:sp modelId="{1608D508-B81C-4584-B849-F169B3A65E2E}">
      <dsp:nvSpPr>
        <dsp:cNvPr id="0" name=""/>
        <dsp:cNvSpPr/>
      </dsp:nvSpPr>
      <dsp:spPr>
        <a:xfrm rot="16265934">
          <a:off x="3521925" y="1460771"/>
          <a:ext cx="408991" cy="4828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82097" y="1618679"/>
        <a:ext cx="286294" cy="289713"/>
      </dsp:txXfrm>
    </dsp:sp>
    <dsp:sp modelId="{80B6AAB0-7F4E-484C-9D89-61D7A8CE7CA6}">
      <dsp:nvSpPr>
        <dsp:cNvPr id="0" name=""/>
        <dsp:cNvSpPr/>
      </dsp:nvSpPr>
      <dsp:spPr>
        <a:xfrm>
          <a:off x="3107226" y="26826"/>
          <a:ext cx="1278146" cy="127814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হাত পা থাকে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94406" y="214006"/>
        <a:ext cx="903786" cy="903786"/>
      </dsp:txXfrm>
    </dsp:sp>
    <dsp:sp modelId="{32C03D8F-0ED3-448E-8F73-1ED79CF84D31}">
      <dsp:nvSpPr>
        <dsp:cNvPr id="0" name=""/>
        <dsp:cNvSpPr/>
      </dsp:nvSpPr>
      <dsp:spPr>
        <a:xfrm rot="18900000">
          <a:off x="4295334" y="1775023"/>
          <a:ext cx="415462" cy="4828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050478"/>
                <a:satOff val="-1461"/>
                <a:lumOff val="-5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50478"/>
                <a:satOff val="-1461"/>
                <a:lumOff val="-5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50478"/>
                <a:satOff val="-1461"/>
                <a:lumOff val="-5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13587" y="1915661"/>
        <a:ext cx="290823" cy="289713"/>
      </dsp:txXfrm>
    </dsp:sp>
    <dsp:sp modelId="{168AD953-9BE8-447E-B632-5778A2E92A02}">
      <dsp:nvSpPr>
        <dsp:cNvPr id="0" name=""/>
        <dsp:cNvSpPr/>
      </dsp:nvSpPr>
      <dsp:spPr>
        <a:xfrm>
          <a:off x="4601347" y="640022"/>
          <a:ext cx="1278146" cy="1278146"/>
        </a:xfrm>
        <a:prstGeom prst="ellipse">
          <a:avLst/>
        </a:prstGeom>
        <a:gradFill rotWithShape="0">
          <a:gsLst>
            <a:gs pos="0">
              <a:schemeClr val="accent5">
                <a:hueOff val="-1050478"/>
                <a:satOff val="-1461"/>
                <a:lumOff val="-5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50478"/>
                <a:satOff val="-1461"/>
                <a:lumOff val="-5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50478"/>
                <a:satOff val="-1461"/>
                <a:lumOff val="-5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চোখ কান থাকে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8527" y="827202"/>
        <a:ext cx="903786" cy="903786"/>
      </dsp:txXfrm>
    </dsp:sp>
    <dsp:sp modelId="{F89DB503-21C8-4E97-BE0B-3878045D1F03}">
      <dsp:nvSpPr>
        <dsp:cNvPr id="0" name=""/>
        <dsp:cNvSpPr/>
      </dsp:nvSpPr>
      <dsp:spPr>
        <a:xfrm>
          <a:off x="4634131" y="2573001"/>
          <a:ext cx="409847" cy="4828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100956"/>
                <a:satOff val="-2922"/>
                <a:lumOff val="-11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100956"/>
                <a:satOff val="-2922"/>
                <a:lumOff val="-11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100956"/>
                <a:satOff val="-2922"/>
                <a:lumOff val="-11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634131" y="2669572"/>
        <a:ext cx="286893" cy="289713"/>
      </dsp:txXfrm>
    </dsp:sp>
    <dsp:sp modelId="{50D98D31-FB99-4E1A-A0B1-1CE7DBAE1B46}">
      <dsp:nvSpPr>
        <dsp:cNvPr id="0" name=""/>
        <dsp:cNvSpPr/>
      </dsp:nvSpPr>
      <dsp:spPr>
        <a:xfrm>
          <a:off x="5237303" y="2175356"/>
          <a:ext cx="1278146" cy="1278146"/>
        </a:xfrm>
        <a:prstGeom prst="ellipse">
          <a:avLst/>
        </a:prstGeom>
        <a:gradFill rotWithShape="0">
          <a:gsLst>
            <a:gs pos="0">
              <a:schemeClr val="accent5">
                <a:hueOff val="-2100956"/>
                <a:satOff val="-2922"/>
                <a:lumOff val="-11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100956"/>
                <a:satOff val="-2922"/>
                <a:lumOff val="-11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100956"/>
                <a:satOff val="-2922"/>
                <a:lumOff val="-11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পশম থাকে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24483" y="2362536"/>
        <a:ext cx="903786" cy="903786"/>
      </dsp:txXfrm>
    </dsp:sp>
    <dsp:sp modelId="{DB88AFB2-24C0-4BE0-BD9C-264C906EBD1C}">
      <dsp:nvSpPr>
        <dsp:cNvPr id="0" name=""/>
        <dsp:cNvSpPr/>
      </dsp:nvSpPr>
      <dsp:spPr>
        <a:xfrm rot="2700000">
          <a:off x="4295334" y="3370980"/>
          <a:ext cx="415462" cy="4828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151433"/>
                <a:satOff val="-4383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151433"/>
                <a:satOff val="-4383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151433"/>
                <a:satOff val="-4383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13587" y="3423484"/>
        <a:ext cx="290823" cy="289713"/>
      </dsp:txXfrm>
    </dsp:sp>
    <dsp:sp modelId="{BF91598C-B5C5-4392-B80A-17B0D605D78F}">
      <dsp:nvSpPr>
        <dsp:cNvPr id="0" name=""/>
        <dsp:cNvSpPr/>
      </dsp:nvSpPr>
      <dsp:spPr>
        <a:xfrm>
          <a:off x="4601347" y="3710689"/>
          <a:ext cx="1278146" cy="1278146"/>
        </a:xfrm>
        <a:prstGeom prst="ellipse">
          <a:avLst/>
        </a:prstGeom>
        <a:gradFill rotWithShape="0">
          <a:gsLst>
            <a:gs pos="0">
              <a:schemeClr val="accent5">
                <a:hueOff val="-3151433"/>
                <a:satOff val="-4383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151433"/>
                <a:satOff val="-4383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151433"/>
                <a:satOff val="-4383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মুখ দিয়ে খাবার খায় 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8527" y="3897869"/>
        <a:ext cx="903786" cy="903786"/>
      </dsp:txXfrm>
    </dsp:sp>
    <dsp:sp modelId="{95E6031C-D6E1-4EF1-94FE-E377728E4723}">
      <dsp:nvSpPr>
        <dsp:cNvPr id="0" name=""/>
        <dsp:cNvSpPr/>
      </dsp:nvSpPr>
      <dsp:spPr>
        <a:xfrm rot="5400000">
          <a:off x="3494662" y="3696280"/>
          <a:ext cx="420848" cy="4828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201911"/>
                <a:satOff val="-5845"/>
                <a:lumOff val="-22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201911"/>
                <a:satOff val="-5845"/>
                <a:lumOff val="-22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201911"/>
                <a:satOff val="-5845"/>
                <a:lumOff val="-22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57789" y="3729724"/>
        <a:ext cx="294594" cy="289713"/>
      </dsp:txXfrm>
    </dsp:sp>
    <dsp:sp modelId="{6E0F310A-BFC2-4EBB-9340-14EECA7057B4}">
      <dsp:nvSpPr>
        <dsp:cNvPr id="0" name=""/>
        <dsp:cNvSpPr/>
      </dsp:nvSpPr>
      <dsp:spPr>
        <a:xfrm>
          <a:off x="2994993" y="4346645"/>
          <a:ext cx="1420186" cy="1278146"/>
        </a:xfrm>
        <a:prstGeom prst="ellipse">
          <a:avLst/>
        </a:prstGeom>
        <a:gradFill rotWithShape="0">
          <a:gsLst>
            <a:gs pos="0">
              <a:schemeClr val="accent5">
                <a:hueOff val="-4201911"/>
                <a:satOff val="-5845"/>
                <a:lumOff val="-22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201911"/>
                <a:satOff val="-5845"/>
                <a:lumOff val="-22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201911"/>
                <a:satOff val="-5845"/>
                <a:lumOff val="-22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নিজের খাদ্য নিজে তৈরি করতে পারে না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02974" y="4533825"/>
        <a:ext cx="1004224" cy="903786"/>
      </dsp:txXfrm>
    </dsp:sp>
    <dsp:sp modelId="{D53ADC1F-1F68-4B22-B12F-D72DB0B7FA35}">
      <dsp:nvSpPr>
        <dsp:cNvPr id="0" name=""/>
        <dsp:cNvSpPr/>
      </dsp:nvSpPr>
      <dsp:spPr>
        <a:xfrm rot="8100000">
          <a:off x="2699377" y="3370980"/>
          <a:ext cx="415462" cy="4828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252389"/>
                <a:satOff val="-7306"/>
                <a:lumOff val="-28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52389"/>
                <a:satOff val="-7306"/>
                <a:lumOff val="-28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52389"/>
                <a:satOff val="-7306"/>
                <a:lumOff val="-28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805763" y="3423484"/>
        <a:ext cx="290823" cy="289713"/>
      </dsp:txXfrm>
    </dsp:sp>
    <dsp:sp modelId="{983E5761-D785-40B0-A659-F6C8C77778CA}">
      <dsp:nvSpPr>
        <dsp:cNvPr id="0" name=""/>
        <dsp:cNvSpPr/>
      </dsp:nvSpPr>
      <dsp:spPr>
        <a:xfrm>
          <a:off x="1530680" y="3710689"/>
          <a:ext cx="1278146" cy="1278146"/>
        </a:xfrm>
        <a:prstGeom prst="ellipse">
          <a:avLst/>
        </a:prstGeom>
        <a:gradFill rotWithShape="0">
          <a:gsLst>
            <a:gs pos="0">
              <a:schemeClr val="accent5">
                <a:hueOff val="-5252389"/>
                <a:satOff val="-7306"/>
                <a:lumOff val="-28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52389"/>
                <a:satOff val="-7306"/>
                <a:lumOff val="-28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52389"/>
                <a:satOff val="-7306"/>
                <a:lumOff val="-28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অক্সিজেন গ্রহণ করে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17860" y="3897869"/>
        <a:ext cx="903786" cy="903786"/>
      </dsp:txXfrm>
    </dsp:sp>
    <dsp:sp modelId="{9161BFE8-17AC-40F0-8B3B-83362D8062D2}">
      <dsp:nvSpPr>
        <dsp:cNvPr id="0" name=""/>
        <dsp:cNvSpPr/>
      </dsp:nvSpPr>
      <dsp:spPr>
        <a:xfrm rot="10800000">
          <a:off x="2366194" y="2573001"/>
          <a:ext cx="409847" cy="4828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302867"/>
                <a:satOff val="-8767"/>
                <a:lumOff val="-33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302867"/>
                <a:satOff val="-8767"/>
                <a:lumOff val="-33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302867"/>
                <a:satOff val="-8767"/>
                <a:lumOff val="-33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489148" y="2669572"/>
        <a:ext cx="286893" cy="289713"/>
      </dsp:txXfrm>
    </dsp:sp>
    <dsp:sp modelId="{E6918A02-ACA8-4B5A-9C8F-324B0B1A95F9}">
      <dsp:nvSpPr>
        <dsp:cNvPr id="0" name=""/>
        <dsp:cNvSpPr/>
      </dsp:nvSpPr>
      <dsp:spPr>
        <a:xfrm>
          <a:off x="894724" y="2175356"/>
          <a:ext cx="1278146" cy="1278146"/>
        </a:xfrm>
        <a:prstGeom prst="ellipse">
          <a:avLst/>
        </a:prstGeom>
        <a:gradFill rotWithShape="0">
          <a:gsLst>
            <a:gs pos="0">
              <a:schemeClr val="accent5">
                <a:hueOff val="-6302867"/>
                <a:satOff val="-8767"/>
                <a:lumOff val="-33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302867"/>
                <a:satOff val="-8767"/>
                <a:lumOff val="-33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302867"/>
                <a:satOff val="-8767"/>
                <a:lumOff val="-33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কার্বন ডাই-অক্সাইড ছেড়ে দেয়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81904" y="2362536"/>
        <a:ext cx="903786" cy="903786"/>
      </dsp:txXfrm>
    </dsp:sp>
    <dsp:sp modelId="{9351E3F1-7115-4CAC-B83D-F2905B7C08A9}">
      <dsp:nvSpPr>
        <dsp:cNvPr id="0" name=""/>
        <dsp:cNvSpPr/>
      </dsp:nvSpPr>
      <dsp:spPr>
        <a:xfrm rot="13500000">
          <a:off x="2699377" y="1775023"/>
          <a:ext cx="415462" cy="4828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805763" y="1915661"/>
        <a:ext cx="290823" cy="289713"/>
      </dsp:txXfrm>
    </dsp:sp>
    <dsp:sp modelId="{B44A008E-8CC7-49A9-A69D-C3EF3A991397}">
      <dsp:nvSpPr>
        <dsp:cNvPr id="0" name=""/>
        <dsp:cNvSpPr/>
      </dsp:nvSpPr>
      <dsp:spPr>
        <a:xfrm>
          <a:off x="1530680" y="640022"/>
          <a:ext cx="1278146" cy="1278146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চলাচল করতে পারে 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17860" y="827202"/>
        <a:ext cx="903786" cy="903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849B1-EA30-49D9-87B2-8B52DBAA080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A21E7-A9AD-4813-9DDB-57590800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1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7DA7F-99E4-43FF-9C5C-9F526AC1B3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0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D42C-B1F0-4274-87BE-496E975ABE1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AF6B-1E97-42C0-ABCF-A5968EB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4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D42C-B1F0-4274-87BE-496E975ABE1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AF6B-1E97-42C0-ABCF-A5968EB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0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D42C-B1F0-4274-87BE-496E975ABE1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AF6B-1E97-42C0-ABCF-A5968EB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8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D42C-B1F0-4274-87BE-496E975ABE1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AF6B-1E97-42C0-ABCF-A5968EB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6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D42C-B1F0-4274-87BE-496E975ABE1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AF6B-1E97-42C0-ABCF-A5968EB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4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D42C-B1F0-4274-87BE-496E975ABE1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AF6B-1E97-42C0-ABCF-A5968EB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4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D42C-B1F0-4274-87BE-496E975ABE1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AF6B-1E97-42C0-ABCF-A5968EB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6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D42C-B1F0-4274-87BE-496E975ABE1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AF6B-1E97-42C0-ABCF-A5968EB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3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D42C-B1F0-4274-87BE-496E975ABE1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AF6B-1E97-42C0-ABCF-A5968EB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9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D42C-B1F0-4274-87BE-496E975ABE1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AF6B-1E97-42C0-ABCF-A5968EB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8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D42C-B1F0-4274-87BE-496E975ABE1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AF6B-1E97-42C0-ABCF-A5968EB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7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5D42C-B1F0-4274-87BE-496E975ABE1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EAF6B-1E97-42C0-ABCF-A5968EB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F426C-82A4-4CB0-85E9-0C5A6C36D9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104811"/>
            <a:ext cx="11926957" cy="66362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EF47D1-B7D6-43CC-93A2-95B1124B18A4}"/>
              </a:ext>
            </a:extLst>
          </p:cNvPr>
          <p:cNvSpPr/>
          <p:nvPr/>
        </p:nvSpPr>
        <p:spPr>
          <a:xfrm>
            <a:off x="1046921" y="5405880"/>
            <a:ext cx="101511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80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0A04B7-F430-434B-B3DA-0C9AFADF8569}"/>
              </a:ext>
            </a:extLst>
          </p:cNvPr>
          <p:cNvSpPr txBox="1"/>
          <p:nvPr/>
        </p:nvSpPr>
        <p:spPr>
          <a:xfrm>
            <a:off x="482789" y="155715"/>
            <a:ext cx="7229976" cy="70788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কী কী বৈশিষ্ট্য রয়েছে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A3B615F-95EC-4BC1-9FCC-7492340A3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5731462"/>
              </p:ext>
            </p:extLst>
          </p:nvPr>
        </p:nvGraphicFramePr>
        <p:xfrm>
          <a:off x="2343426" y="1073426"/>
          <a:ext cx="7410174" cy="5628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056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794EFA-9136-4DDE-A998-7AC113EEC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0794EFA-9136-4DDE-A998-7AC113EEC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08D508-B81C-4584-B849-F169B3A65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1608D508-B81C-4584-B849-F169B3A65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B6AAB0-7F4E-484C-9D89-61D7A8CE7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80B6AAB0-7F4E-484C-9D89-61D7A8CE7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C03D8F-0ED3-448E-8F73-1ED79CF84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32C03D8F-0ED3-448E-8F73-1ED79CF84D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8AD953-9BE8-447E-B632-5778A2E92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168AD953-9BE8-447E-B632-5778A2E92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88AFB2-24C0-4BE0-BD9C-264C906EB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DB88AFB2-24C0-4BE0-BD9C-264C906EBD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91598C-B5C5-4392-B80A-17B0D605D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BF91598C-B5C5-4392-B80A-17B0D605D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E6031C-D6E1-4EF1-94FE-E377728E4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95E6031C-D6E1-4EF1-94FE-E377728E4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0F310A-BFC2-4EBB-9340-14EECA705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6E0F310A-BFC2-4EBB-9340-14EECA705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3ADC1F-1F68-4B22-B12F-D72DB0B7F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53ADC1F-1F68-4B22-B12F-D72DB0B7FA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3E5761-D785-40B0-A659-F6C8C7777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983E5761-D785-40B0-A659-F6C8C77778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61BFE8-17AC-40F0-8B3B-83362D806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9161BFE8-17AC-40F0-8B3B-83362D806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918A02-ACA8-4B5A-9C8F-324B0B1A9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E6918A02-ACA8-4B5A-9C8F-324B0B1A9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51E3F1-7115-4CAC-B83D-F2905B7C0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9351E3F1-7115-4CAC-B83D-F2905B7C08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4A008E-8CC7-49A9-A69D-C3EF3A991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B44A008E-8CC7-49A9-A69D-C3EF3A991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0A04B7-F430-434B-B3DA-0C9AFADF8569}"/>
              </a:ext>
            </a:extLst>
          </p:cNvPr>
          <p:cNvSpPr txBox="1"/>
          <p:nvPr/>
        </p:nvSpPr>
        <p:spPr>
          <a:xfrm>
            <a:off x="217745" y="274985"/>
            <a:ext cx="7084203" cy="70788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কী কী বৈশিষ্ট্য রয়েছে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A3B615F-95EC-4BC1-9FCC-7492340A3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4843690"/>
              </p:ext>
            </p:extLst>
          </p:nvPr>
        </p:nvGraphicFramePr>
        <p:xfrm>
          <a:off x="2078383" y="1113182"/>
          <a:ext cx="7410174" cy="5628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38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794EFA-9136-4DDE-A998-7AC113EEC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0794EFA-9136-4DDE-A998-7AC113EEC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08D508-B81C-4584-B849-F169B3A65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1608D508-B81C-4584-B849-F169B3A65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B6AAB0-7F4E-484C-9D89-61D7A8CE7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80B6AAB0-7F4E-484C-9D89-61D7A8CE7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C03D8F-0ED3-448E-8F73-1ED79CF84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32C03D8F-0ED3-448E-8F73-1ED79CF84D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8AD953-9BE8-447E-B632-5778A2E92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168AD953-9BE8-447E-B632-5778A2E92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9DB503-21C8-4E97-BE0B-3878045D1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F89DB503-21C8-4E97-BE0B-3878045D1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D98D31-FB99-4E1A-A0B1-1CE7DBAE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50D98D31-FB99-4E1A-A0B1-1CE7DBAE1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88AFB2-24C0-4BE0-BD9C-264C906EB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DB88AFB2-24C0-4BE0-BD9C-264C906EBD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91598C-B5C5-4392-B80A-17B0D605D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BF91598C-B5C5-4392-B80A-17B0D605D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E6031C-D6E1-4EF1-94FE-E377728E4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95E6031C-D6E1-4EF1-94FE-E377728E4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0F310A-BFC2-4EBB-9340-14EECA705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6E0F310A-BFC2-4EBB-9340-14EECA705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3ADC1F-1F68-4B22-B12F-D72DB0B7F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D53ADC1F-1F68-4B22-B12F-D72DB0B7FA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3E5761-D785-40B0-A659-F6C8C7777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983E5761-D785-40B0-A659-F6C8C77778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61BFE8-17AC-40F0-8B3B-83362D806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9161BFE8-17AC-40F0-8B3B-83362D806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918A02-ACA8-4B5A-9C8F-324B0B1A9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E6918A02-ACA8-4B5A-9C8F-324B0B1A9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51E3F1-7115-4CAC-B83D-F2905B7C0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9351E3F1-7115-4CAC-B83D-F2905B7C08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4A008E-8CC7-49A9-A69D-C3EF3A991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B44A008E-8CC7-49A9-A69D-C3EF3A991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E126B9-03EC-429B-AE9A-4CB0494DC1ED}"/>
              </a:ext>
            </a:extLst>
          </p:cNvPr>
          <p:cNvSpPr/>
          <p:nvPr/>
        </p:nvSpPr>
        <p:spPr>
          <a:xfrm>
            <a:off x="9369285" y="255770"/>
            <a:ext cx="2663687" cy="781878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6246EF-46BB-4ABD-A8E2-1985CDF8C9F7}"/>
              </a:ext>
            </a:extLst>
          </p:cNvPr>
          <p:cNvSpPr/>
          <p:nvPr/>
        </p:nvSpPr>
        <p:spPr>
          <a:xfrm>
            <a:off x="397568" y="89455"/>
            <a:ext cx="1097280" cy="1097280"/>
          </a:xfrm>
          <a:prstGeom prst="ellipse">
            <a:avLst/>
          </a:prstGeom>
          <a:solidFill>
            <a:srgbClr val="32D63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3C301A-65BB-47CA-BBBD-27CA5447F169}"/>
              </a:ext>
            </a:extLst>
          </p:cNvPr>
          <p:cNvSpPr txBox="1"/>
          <p:nvPr/>
        </p:nvSpPr>
        <p:spPr>
          <a:xfrm>
            <a:off x="1723448" y="504953"/>
            <a:ext cx="109728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FBA7E9-61F8-44EB-B19B-2ECA51671694}"/>
              </a:ext>
            </a:extLst>
          </p:cNvPr>
          <p:cNvSpPr/>
          <p:nvPr/>
        </p:nvSpPr>
        <p:spPr>
          <a:xfrm>
            <a:off x="626168" y="318055"/>
            <a:ext cx="640080" cy="6400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36E3B2-7149-44E1-BD62-ED59334D697B}"/>
              </a:ext>
            </a:extLst>
          </p:cNvPr>
          <p:cNvSpPr txBox="1"/>
          <p:nvPr/>
        </p:nvSpPr>
        <p:spPr>
          <a:xfrm>
            <a:off x="397568" y="6060659"/>
            <a:ext cx="6637416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as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্থীদের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27E7F31-0EC3-42D1-8143-9C4513AB4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296657"/>
              </p:ext>
            </p:extLst>
          </p:nvPr>
        </p:nvGraphicFramePr>
        <p:xfrm>
          <a:off x="857421" y="2524979"/>
          <a:ext cx="10840275" cy="3535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6139">
                  <a:extLst>
                    <a:ext uri="{9D8B030D-6E8A-4147-A177-3AD203B41FA5}">
                      <a16:colId xmlns:a16="http://schemas.microsoft.com/office/drawing/2014/main" val="1974637791"/>
                    </a:ext>
                  </a:extLst>
                </a:gridCol>
                <a:gridCol w="3896139">
                  <a:extLst>
                    <a:ext uri="{9D8B030D-6E8A-4147-A177-3AD203B41FA5}">
                      <a16:colId xmlns:a16="http://schemas.microsoft.com/office/drawing/2014/main" val="3673293156"/>
                    </a:ext>
                  </a:extLst>
                </a:gridCol>
                <a:gridCol w="3047997">
                  <a:extLst>
                    <a:ext uri="{9D8B030D-6E8A-4147-A177-3AD203B41FA5}">
                      <a16:colId xmlns:a16="http://schemas.microsoft.com/office/drawing/2014/main" val="1553558900"/>
                    </a:ext>
                  </a:extLst>
                </a:gridCol>
              </a:tblGrid>
              <a:tr h="440414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230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 শক্তি পায়?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614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 কী অঙ্গ বা অংশ রয়েছে?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27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 চলাচল করে?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043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 সাড়া প্রদান করে?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631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আরোও কিছু?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5773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AC93080-A96C-45B1-8235-35F1B58FDBC4}"/>
              </a:ext>
            </a:extLst>
          </p:cNvPr>
          <p:cNvSpPr txBox="1"/>
          <p:nvPr/>
        </p:nvSpPr>
        <p:spPr>
          <a:xfrm>
            <a:off x="3104987" y="554626"/>
            <a:ext cx="5980039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প্রাণীর বৈশিষ্ট্য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177BD-3697-4F10-8B44-AF45C14E5559}"/>
              </a:ext>
            </a:extLst>
          </p:cNvPr>
          <p:cNvSpPr txBox="1"/>
          <p:nvPr/>
        </p:nvSpPr>
        <p:spPr>
          <a:xfrm>
            <a:off x="954157" y="1509875"/>
            <a:ext cx="6637416" cy="5232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দেখানো ছকের মতো খাতায় একটি ছক তৈরি কর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64483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DC1EF4-FF74-45F1-869C-20CFB329BC13}"/>
              </a:ext>
            </a:extLst>
          </p:cNvPr>
          <p:cNvSpPr txBox="1"/>
          <p:nvPr/>
        </p:nvSpPr>
        <p:spPr>
          <a:xfrm>
            <a:off x="6024358" y="199918"/>
            <a:ext cx="6188767" cy="64633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তে কী দেখা যাচ্ছে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08D80C-C810-4C1A-A1B4-BAEDC42D3666}"/>
              </a:ext>
            </a:extLst>
          </p:cNvPr>
          <p:cNvSpPr txBox="1"/>
          <p:nvPr/>
        </p:nvSpPr>
        <p:spPr>
          <a:xfrm>
            <a:off x="145775" y="5134587"/>
            <a:ext cx="11834190" cy="1200329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নিজের খাদ্য নিজেই তৈরি করে কিন্তু প্রাণী নিজের খাদ্য নিজে তৈরি করতে পারে 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খাদ্যের জন্য প্রাণী বিভিন্ন উদ্ভিদ এবং অন্যান্য প্রাণীর উপর নির্ভরশীল।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4AC444-4E36-49D9-A288-C9A662654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2" y="1102209"/>
            <a:ext cx="4825175" cy="30667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A2B73F-4730-4F07-BEC1-DB7B66191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358" y="1102209"/>
            <a:ext cx="4608513" cy="30667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E0AB45-ECB2-46CF-A6A0-90BBA4D076EC}"/>
              </a:ext>
            </a:extLst>
          </p:cNvPr>
          <p:cNvSpPr txBox="1"/>
          <p:nvPr/>
        </p:nvSpPr>
        <p:spPr>
          <a:xfrm>
            <a:off x="1069468" y="4390166"/>
            <a:ext cx="3276562" cy="584775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287D5-8A6A-42FA-904B-6758410F0478}"/>
              </a:ext>
            </a:extLst>
          </p:cNvPr>
          <p:cNvSpPr txBox="1"/>
          <p:nvPr/>
        </p:nvSpPr>
        <p:spPr>
          <a:xfrm>
            <a:off x="6957392" y="4340766"/>
            <a:ext cx="3276562" cy="584775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খাদ্য গ্রহণ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101626-7FFD-4461-81A0-8512EC92E025}"/>
              </a:ext>
            </a:extLst>
          </p:cNvPr>
          <p:cNvSpPr txBox="1"/>
          <p:nvPr/>
        </p:nvSpPr>
        <p:spPr>
          <a:xfrm>
            <a:off x="295162" y="180743"/>
            <a:ext cx="8428381" cy="64633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 তারা কি নিজেরা খাদ্য তৈরি করতে 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424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4" grpId="0" animBg="1"/>
      <p:bldP spid="7" grpId="0" animBg="1"/>
      <p:bldP spid="7" grpId="1" animBg="1"/>
      <p:bldP spid="8" grpId="0" animBg="1"/>
      <p:bldP spid="8" grpId="1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DC1EF4-FF74-45F1-869C-20CFB329BC13}"/>
              </a:ext>
            </a:extLst>
          </p:cNvPr>
          <p:cNvSpPr txBox="1"/>
          <p:nvPr/>
        </p:nvSpPr>
        <p:spPr>
          <a:xfrm>
            <a:off x="440597" y="155852"/>
            <a:ext cx="6188767" cy="64633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আরোও কিছু ছবি দেখি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08D80C-C810-4C1A-A1B4-BAEDC42D3666}"/>
              </a:ext>
            </a:extLst>
          </p:cNvPr>
          <p:cNvSpPr txBox="1"/>
          <p:nvPr/>
        </p:nvSpPr>
        <p:spPr>
          <a:xfrm>
            <a:off x="440597" y="5249110"/>
            <a:ext cx="11025068" cy="1323439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দেহে বিভিন্ন অংশ যেমন-মূল, কান্ড এবং পাতা রয়েছে। অপর দিকে প্রাণীর হাত, পা,চোখ, কান ইত্যাদি রয়েছে।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101626-7FFD-4461-81A0-8512EC92E025}"/>
              </a:ext>
            </a:extLst>
          </p:cNvPr>
          <p:cNvSpPr txBox="1"/>
          <p:nvPr/>
        </p:nvSpPr>
        <p:spPr>
          <a:xfrm>
            <a:off x="440099" y="92074"/>
            <a:ext cx="5416895" cy="64633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প্রাণীর কী কী অঙ্গ রয়েছে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85DD91-E53B-468B-817E-A8836F44B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77" y="904845"/>
            <a:ext cx="4809790" cy="33623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0B6F18-0EC7-47A7-82C1-E00EDA598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3" y="904845"/>
            <a:ext cx="5046768" cy="33623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87A3C4-09D0-4D65-93DE-9551979BA3C4}"/>
              </a:ext>
            </a:extLst>
          </p:cNvPr>
          <p:cNvSpPr txBox="1"/>
          <p:nvPr/>
        </p:nvSpPr>
        <p:spPr>
          <a:xfrm>
            <a:off x="1179445" y="4393011"/>
            <a:ext cx="3432312" cy="5232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মূল, কান্ড,পাতা বিশিষ্ট বৃক্ষ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87E972-1E83-4DCD-84AF-24F0449DAC09}"/>
              </a:ext>
            </a:extLst>
          </p:cNvPr>
          <p:cNvSpPr txBox="1"/>
          <p:nvPr/>
        </p:nvSpPr>
        <p:spPr>
          <a:xfrm>
            <a:off x="6639341" y="4430184"/>
            <a:ext cx="4757126" cy="5232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হাত,পা,চোখ,কান বিশিষ্ট প্রাণী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22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4" grpId="0" animBg="1"/>
      <p:bldP spid="25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DC1EF4-FF74-45F1-869C-20CFB329BC13}"/>
              </a:ext>
            </a:extLst>
          </p:cNvPr>
          <p:cNvSpPr txBox="1"/>
          <p:nvPr/>
        </p:nvSpPr>
        <p:spPr>
          <a:xfrm>
            <a:off x="440597" y="155852"/>
            <a:ext cx="6188767" cy="64633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08D80C-C810-4C1A-A1B4-BAEDC42D3666}"/>
              </a:ext>
            </a:extLst>
          </p:cNvPr>
          <p:cNvSpPr txBox="1"/>
          <p:nvPr/>
        </p:nvSpPr>
        <p:spPr>
          <a:xfrm>
            <a:off x="295161" y="5308844"/>
            <a:ext cx="11711309" cy="1323439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101626-7FFD-4461-81A0-8512EC92E025}"/>
              </a:ext>
            </a:extLst>
          </p:cNvPr>
          <p:cNvSpPr txBox="1"/>
          <p:nvPr/>
        </p:nvSpPr>
        <p:spPr>
          <a:xfrm>
            <a:off x="6311356" y="169402"/>
            <a:ext cx="6188767" cy="64633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কী কী অঙ্গ রয়েছে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3A2E4C-CA4C-46C2-87BD-6716DEB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1" y="887435"/>
            <a:ext cx="5615309" cy="33126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B60BFC-BCBD-418A-8149-327165DBC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6" y="887436"/>
            <a:ext cx="5309902" cy="33126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C6E336-CDBD-4308-8221-345191BFFFF4}"/>
              </a:ext>
            </a:extLst>
          </p:cNvPr>
          <p:cNvSpPr txBox="1"/>
          <p:nvPr/>
        </p:nvSpPr>
        <p:spPr>
          <a:xfrm>
            <a:off x="870685" y="4399424"/>
            <a:ext cx="4112132" cy="5232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পশম বিশিষ্ট প্রাণী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80211B-83D8-4695-94A3-23ADE0F19D7C}"/>
              </a:ext>
            </a:extLst>
          </p:cNvPr>
          <p:cNvSpPr txBox="1"/>
          <p:nvPr/>
        </p:nvSpPr>
        <p:spPr>
          <a:xfrm>
            <a:off x="7059449" y="4333358"/>
            <a:ext cx="3688063" cy="5232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আঁইশ বা পালক বিশিষ্ট প্রাণী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DC1EF4-FF74-45F1-869C-20CFB329BC13}"/>
              </a:ext>
            </a:extLst>
          </p:cNvPr>
          <p:cNvSpPr txBox="1"/>
          <p:nvPr/>
        </p:nvSpPr>
        <p:spPr>
          <a:xfrm>
            <a:off x="440597" y="155852"/>
            <a:ext cx="6188767" cy="64633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08D80C-C810-4C1A-A1B4-BAEDC42D3666}"/>
              </a:ext>
            </a:extLst>
          </p:cNvPr>
          <p:cNvSpPr txBox="1"/>
          <p:nvPr/>
        </p:nvSpPr>
        <p:spPr>
          <a:xfrm>
            <a:off x="202396" y="5266898"/>
            <a:ext cx="11694442" cy="1200329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বহা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চলাফেরা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101626-7FFD-4461-81A0-8512EC92E025}"/>
              </a:ext>
            </a:extLst>
          </p:cNvPr>
          <p:cNvSpPr txBox="1"/>
          <p:nvPr/>
        </p:nvSpPr>
        <p:spPr>
          <a:xfrm>
            <a:off x="440596" y="207052"/>
            <a:ext cx="6188767" cy="584775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চলাফেরা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A9B443-B559-436E-AFBC-972E7EDA7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2" y="1166192"/>
            <a:ext cx="3665641" cy="2769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61DD92-B8EC-47DB-A09E-CA0F58130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181" y="1166192"/>
            <a:ext cx="3665640" cy="27697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AC45AE-2B80-4FA1-9F94-4E2392A0E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99" y="1166192"/>
            <a:ext cx="3665639" cy="2769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D806E7-46D2-4CE5-A617-2DCEB0BC5DC8}"/>
              </a:ext>
            </a:extLst>
          </p:cNvPr>
          <p:cNvSpPr txBox="1"/>
          <p:nvPr/>
        </p:nvSpPr>
        <p:spPr>
          <a:xfrm>
            <a:off x="440597" y="4069730"/>
            <a:ext cx="2832690" cy="5232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গাছের শিকড় বা মূল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C3B91-0564-4C20-843F-F83EDC676D63}"/>
              </a:ext>
            </a:extLst>
          </p:cNvPr>
          <p:cNvSpPr txBox="1"/>
          <p:nvPr/>
        </p:nvSpPr>
        <p:spPr>
          <a:xfrm>
            <a:off x="8587579" y="4027204"/>
            <a:ext cx="2952878" cy="5232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উড়ানো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554D3B-5EA4-470E-8438-ACE87EC8C918}"/>
              </a:ext>
            </a:extLst>
          </p:cNvPr>
          <p:cNvSpPr txBox="1"/>
          <p:nvPr/>
        </p:nvSpPr>
        <p:spPr>
          <a:xfrm>
            <a:off x="4784034" y="4099851"/>
            <a:ext cx="2952877" cy="5232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দৌড়ানো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90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4" grpId="0" animBg="1"/>
      <p:bldP spid="25" grpId="0" animBg="1"/>
      <p:bldP spid="8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7418" y="501929"/>
            <a:ext cx="4979661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কাজঃ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DD36934-F430-4477-9B30-F09C9D741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777869"/>
              </p:ext>
            </p:extLst>
          </p:nvPr>
        </p:nvGraphicFramePr>
        <p:xfrm>
          <a:off x="503582" y="1996939"/>
          <a:ext cx="11184836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2418">
                  <a:extLst>
                    <a:ext uri="{9D8B030D-6E8A-4147-A177-3AD203B41FA5}">
                      <a16:colId xmlns:a16="http://schemas.microsoft.com/office/drawing/2014/main" val="2401914410"/>
                    </a:ext>
                  </a:extLst>
                </a:gridCol>
                <a:gridCol w="5592418">
                  <a:extLst>
                    <a:ext uri="{9D8B030D-6E8A-4147-A177-3AD203B41FA5}">
                      <a16:colId xmlns:a16="http://schemas.microsoft.com/office/drawing/2014/main" val="3188028317"/>
                    </a:ext>
                  </a:extLst>
                </a:gridCol>
              </a:tblGrid>
              <a:tr h="680968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103250"/>
                  </a:ext>
                </a:extLst>
              </a:tr>
              <a:tr h="680968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 শক্তি পায়?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869451"/>
                  </a:ext>
                </a:extLst>
              </a:tr>
              <a:tr h="680968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 কী অঙ্গ বা অংশ রয়েছে?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23715"/>
                  </a:ext>
                </a:extLst>
              </a:tr>
              <a:tr h="680968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 চলাচল করে?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758019"/>
                  </a:ext>
                </a:extLst>
              </a:tr>
              <a:tr h="680968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 সাড়া প্রদান করে?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243126"/>
                  </a:ext>
                </a:extLst>
              </a:tr>
              <a:tr h="680968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আরোও কিছু?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781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138" y="1313746"/>
            <a:ext cx="7861111" cy="313932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প্রাথমিক বিজ্ঞান বইয়ের ১১ নং পৃষ্ঠা বের করে আঙ্গুল দিয়ে ধরে পড়।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223" y="130893"/>
            <a:ext cx="2762415" cy="3426113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0DA981C4-1060-4A81-B7D3-ED52906E68DA}"/>
              </a:ext>
            </a:extLst>
          </p:cNvPr>
          <p:cNvSpPr/>
          <p:nvPr/>
        </p:nvSpPr>
        <p:spPr>
          <a:xfrm>
            <a:off x="371062" y="6082747"/>
            <a:ext cx="5208104" cy="600592"/>
          </a:xfrm>
          <a:prstGeom prst="homePlate">
            <a:avLst/>
          </a:prstGeom>
          <a:solidFill>
            <a:srgbClr val="FC6CB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1B162C3C-B1CD-463F-90A0-A45CF17CDD16}"/>
              </a:ext>
            </a:extLst>
          </p:cNvPr>
          <p:cNvSpPr/>
          <p:nvPr/>
        </p:nvSpPr>
        <p:spPr>
          <a:xfrm>
            <a:off x="371061" y="6082747"/>
            <a:ext cx="4797287" cy="600591"/>
          </a:xfrm>
          <a:prstGeom prst="homePlat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রয়োজনে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্থীদের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সহায়তা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A3A6AF-D6BE-4E45-994E-59D3C1861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/>
          <a:stretch/>
        </p:blipFill>
        <p:spPr>
          <a:xfrm>
            <a:off x="8551222" y="3557006"/>
            <a:ext cx="2762415" cy="317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41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D30177-56DE-4A0F-8CF1-2C7CFABD557A}"/>
              </a:ext>
            </a:extLst>
          </p:cNvPr>
          <p:cNvSpPr txBox="1"/>
          <p:nvPr/>
        </p:nvSpPr>
        <p:spPr>
          <a:xfrm>
            <a:off x="3021496" y="410818"/>
            <a:ext cx="5261114" cy="76944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39D0C-6259-4A28-8D20-29202A1B03D0}"/>
              </a:ext>
            </a:extLst>
          </p:cNvPr>
          <p:cNvSpPr txBox="1"/>
          <p:nvPr/>
        </p:nvSpPr>
        <p:spPr>
          <a:xfrm>
            <a:off x="940903" y="3202797"/>
            <a:ext cx="9581324" cy="76944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উদ্ভিদ ও প্রাণী কীভাবে চলাচল করে?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578720-58BD-43AB-81B5-73572865E335}"/>
              </a:ext>
            </a:extLst>
          </p:cNvPr>
          <p:cNvSpPr txBox="1"/>
          <p:nvPr/>
        </p:nvSpPr>
        <p:spPr>
          <a:xfrm>
            <a:off x="940903" y="4652932"/>
            <a:ext cx="9581323" cy="769441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উদ্ভিদ ও প্রাণীর মধ্যে কী কী পার্থক্য রয়েছে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65789E-A07F-46DD-8889-057EF944621D}"/>
              </a:ext>
            </a:extLst>
          </p:cNvPr>
          <p:cNvSpPr txBox="1"/>
          <p:nvPr/>
        </p:nvSpPr>
        <p:spPr>
          <a:xfrm>
            <a:off x="940903" y="1820347"/>
            <a:ext cx="9581324" cy="76944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উদ্ভিদ ও প্রাণী কীভাবে শক্তি লাভ করে?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7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3339" y="444078"/>
            <a:ext cx="3485322" cy="83099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275" y="2344743"/>
            <a:ext cx="5293218" cy="34163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মাহবুব আলম</a:t>
            </a:r>
          </a:p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মোহাম্মদপুর সর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ারি প্রাথমিক বিদ্যালয়</a:t>
            </a:r>
          </a:p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আক্কেলপুর,জয়পুরহাট।</a:t>
            </a:r>
          </a:p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নং-০১৭১৫৬৩৬৪২২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mahabubictexp@gmail.com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3" y="2344743"/>
            <a:ext cx="1716064" cy="33734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09564" y="2775630"/>
            <a:ext cx="4280161" cy="31700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</a:t>
            </a:r>
            <a:r>
              <a:rPr lang="bn-IN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pPr algn="ctr"/>
            <a:r>
              <a:rPr lang="bn-BD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endParaRPr lang="bn-BD" sz="4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bn-BD" sz="4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A9DAAA-2C44-4BF6-8695-247E1519D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09" y="855874"/>
            <a:ext cx="1534551" cy="153455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758952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F0B436-C898-43E7-A28D-EC62D1AE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95719B-4751-4181-B73D-BB2D24BE4D9B}"/>
              </a:ext>
            </a:extLst>
          </p:cNvPr>
          <p:cNvSpPr/>
          <p:nvPr/>
        </p:nvSpPr>
        <p:spPr>
          <a:xfrm>
            <a:off x="2115903" y="2644170"/>
            <a:ext cx="7533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79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8918" y="279895"/>
            <a:ext cx="7089913" cy="64633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তে কী দেখা যাচ্ছে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923" y="5688434"/>
            <a:ext cx="11161920" cy="1077218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শিকড়,ডালপালা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759A1-3F3F-4286-B472-F16C459868DA}"/>
              </a:ext>
            </a:extLst>
          </p:cNvPr>
          <p:cNvSpPr txBox="1"/>
          <p:nvPr/>
        </p:nvSpPr>
        <p:spPr>
          <a:xfrm>
            <a:off x="1630018" y="4912953"/>
            <a:ext cx="2425148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40AD20-E2C6-4BF4-803E-A57DC61FBF0D}"/>
              </a:ext>
            </a:extLst>
          </p:cNvPr>
          <p:cNvSpPr txBox="1"/>
          <p:nvPr/>
        </p:nvSpPr>
        <p:spPr>
          <a:xfrm>
            <a:off x="7812157" y="4961024"/>
            <a:ext cx="2425149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C87D3-DF25-4C36-A86D-7F2F8B041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83" y="1263960"/>
            <a:ext cx="5282981" cy="35813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46305E-55B5-4E23-A51A-841C17466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2" y="1263960"/>
            <a:ext cx="5282981" cy="358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2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071" y="5370259"/>
            <a:ext cx="11713335" cy="1323439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নিজের খাদ্য 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প্রাণী নিজের খাদ্য নিজে তৈরি করতে পারে না অন্যের খাদ্য খেয়ে বেঁচে থাকে।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1161BF-0E3E-4620-8B18-08093F15EA35}"/>
              </a:ext>
            </a:extLst>
          </p:cNvPr>
          <p:cNvSpPr/>
          <p:nvPr/>
        </p:nvSpPr>
        <p:spPr>
          <a:xfrm>
            <a:off x="226542" y="164302"/>
            <a:ext cx="7065972" cy="70788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পাচ্ছ?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73E806-C511-4542-96C5-160E2FD5183D}"/>
              </a:ext>
            </a:extLst>
          </p:cNvPr>
          <p:cNvSpPr txBox="1"/>
          <p:nvPr/>
        </p:nvSpPr>
        <p:spPr>
          <a:xfrm>
            <a:off x="729398" y="4499085"/>
            <a:ext cx="4651908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নিজের খাদ্য তৈরি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E5B585-64D6-4EAE-B3A8-E1307BBC5534}"/>
              </a:ext>
            </a:extLst>
          </p:cNvPr>
          <p:cNvSpPr txBox="1"/>
          <p:nvPr/>
        </p:nvSpPr>
        <p:spPr>
          <a:xfrm>
            <a:off x="7292514" y="4614671"/>
            <a:ext cx="372386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ঘোড়া ঘাস খাচ্ছে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6B2620-CAE6-4C1B-96C7-AD9A9EC52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8" y="1132278"/>
            <a:ext cx="5395528" cy="3257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B013EC-FDA8-4BDA-8C18-B5B8ACE7B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28964"/>
            <a:ext cx="5795407" cy="32575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424ED3-3272-4F1A-9D3E-B38384530500}"/>
              </a:ext>
            </a:extLst>
          </p:cNvPr>
          <p:cNvSpPr txBox="1"/>
          <p:nvPr/>
        </p:nvSpPr>
        <p:spPr>
          <a:xfrm>
            <a:off x="226542" y="136818"/>
            <a:ext cx="8085606" cy="70788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 দুটি দেখে তোমরা কী বুঝতে পারছ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21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0" grpId="1" animBg="1"/>
      <p:bldP spid="14" grpId="0" animBg="1"/>
      <p:bldP spid="15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CE75B7-B369-4C9A-83E1-9C28C3774898}"/>
              </a:ext>
            </a:extLst>
          </p:cNvPr>
          <p:cNvSpPr txBox="1"/>
          <p:nvPr/>
        </p:nvSpPr>
        <p:spPr>
          <a:xfrm>
            <a:off x="1431235" y="4575866"/>
            <a:ext cx="3233529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 গাছ নড়ছে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1A119C-DB3B-435E-B708-E70AF1B02EA1}"/>
              </a:ext>
            </a:extLst>
          </p:cNvPr>
          <p:cNvSpPr txBox="1"/>
          <p:nvPr/>
        </p:nvSpPr>
        <p:spPr>
          <a:xfrm>
            <a:off x="7865166" y="4575866"/>
            <a:ext cx="2425148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ঘোড়া দৌড়াচ্ছে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0DF61B-2609-4EBF-957F-5FEB650963FF}"/>
              </a:ext>
            </a:extLst>
          </p:cNvPr>
          <p:cNvSpPr txBox="1"/>
          <p:nvPr/>
        </p:nvSpPr>
        <p:spPr>
          <a:xfrm>
            <a:off x="316258" y="5518276"/>
            <a:ext cx="11161920" cy="1200329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নিজে নড়াচড়া করতে পারে না তবে বাতাসের সাহায্যে নড়াচড়া করতে পারে। অপর দিকে প্রাণী নড়াচড়া করে,হাঁটতে পারে, চলতে পারে, দৌড়াতে পারে।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64F967-FBFE-442D-B2A5-4FBEA19BD8ED}"/>
              </a:ext>
            </a:extLst>
          </p:cNvPr>
          <p:cNvSpPr txBox="1"/>
          <p:nvPr/>
        </p:nvSpPr>
        <p:spPr>
          <a:xfrm>
            <a:off x="316258" y="140742"/>
            <a:ext cx="5509852" cy="70788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ছবি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তে কী দেখা যাচ্ছে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6E508F-F550-49D0-9806-E2A69FC94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86679"/>
            <a:ext cx="5638800" cy="33719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6D023A-B529-47E4-AFC4-6DF55D0F8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83152"/>
            <a:ext cx="5002696" cy="33719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F52709-44F5-4F0F-AA44-A2F9A1FF658A}"/>
              </a:ext>
            </a:extLst>
          </p:cNvPr>
          <p:cNvSpPr txBox="1"/>
          <p:nvPr/>
        </p:nvSpPr>
        <p:spPr>
          <a:xfrm>
            <a:off x="316258" y="126249"/>
            <a:ext cx="8085606" cy="70788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 দুটি দেখে তোমরা কী বুঝতে পারছ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0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11810A6-4C71-4018-9380-7B0308B1F46E}"/>
              </a:ext>
            </a:extLst>
          </p:cNvPr>
          <p:cNvGrpSpPr/>
          <p:nvPr/>
        </p:nvGrpSpPr>
        <p:grpSpPr>
          <a:xfrm>
            <a:off x="207024" y="189287"/>
            <a:ext cx="7839695" cy="823585"/>
            <a:chOff x="586854" y="218364"/>
            <a:chExt cx="6605516" cy="968991"/>
          </a:xfrm>
          <a:solidFill>
            <a:schemeClr val="accent6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BA67F36C-4532-42B3-B038-4D71C8BBA85D}"/>
                </a:ext>
              </a:extLst>
            </p:cNvPr>
            <p:cNvSpPr/>
            <p:nvPr/>
          </p:nvSpPr>
          <p:spPr>
            <a:xfrm>
              <a:off x="586854" y="218364"/>
              <a:ext cx="6605516" cy="968991"/>
            </a:xfrm>
            <a:prstGeom prst="homePlate">
              <a:avLst/>
            </a:prstGeom>
            <a:grpFill/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Pentagon 4">
              <a:extLst>
                <a:ext uri="{FF2B5EF4-FFF2-40B4-BE49-F238E27FC236}">
                  <a16:creationId xmlns:a16="http://schemas.microsoft.com/office/drawing/2014/main" id="{90802E3B-9FBC-41D7-8642-998FCB11D0AE}"/>
                </a:ext>
              </a:extLst>
            </p:cNvPr>
            <p:cNvSpPr/>
            <p:nvPr/>
          </p:nvSpPr>
          <p:spPr>
            <a:xfrm>
              <a:off x="586854" y="218364"/>
              <a:ext cx="6114159" cy="968991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4FF3C4D-BA10-463A-8DB6-16CC41017821}"/>
              </a:ext>
            </a:extLst>
          </p:cNvPr>
          <p:cNvSpPr/>
          <p:nvPr/>
        </p:nvSpPr>
        <p:spPr>
          <a:xfrm>
            <a:off x="207024" y="308693"/>
            <a:ext cx="7065972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দেখি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Sequential Access Storage 8">
            <a:extLst>
              <a:ext uri="{FF2B5EF4-FFF2-40B4-BE49-F238E27FC236}">
                <a16:creationId xmlns:a16="http://schemas.microsoft.com/office/drawing/2014/main" id="{79D5CAC9-D483-402C-9074-633B410A4974}"/>
              </a:ext>
            </a:extLst>
          </p:cNvPr>
          <p:cNvSpPr/>
          <p:nvPr/>
        </p:nvSpPr>
        <p:spPr>
          <a:xfrm>
            <a:off x="511316" y="2141927"/>
            <a:ext cx="4961831" cy="3522595"/>
          </a:xfrm>
          <a:prstGeom prst="flowChartMagneticTape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দেখানোর পর শিক্ষার্থীদের সাথে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সংক্রান্ত আলোচনা- পর্যালোচনা করবো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205-plants-and-animals">
            <a:hlinkClick r:id="" action="ppaction://media"/>
            <a:extLst>
              <a:ext uri="{FF2B5EF4-FFF2-40B4-BE49-F238E27FC236}">
                <a16:creationId xmlns:a16="http://schemas.microsoft.com/office/drawing/2014/main" id="{D212B3FB-4C95-4E3E-8A9B-FDEE33A5A3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00442" y="2141927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9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605678">
            <a:off x="4481668" y="573729"/>
            <a:ext cx="2412299" cy="233860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2593748">
            <a:off x="2790513" y="2246649"/>
            <a:ext cx="2444111" cy="2488976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2531750">
            <a:off x="6306845" y="2185268"/>
            <a:ext cx="2234004" cy="2256394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2561613">
            <a:off x="4626794" y="3851078"/>
            <a:ext cx="2281972" cy="2453268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0763" y="1498607"/>
            <a:ext cx="4258101" cy="380772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2592336">
            <a:off x="3514713" y="1464522"/>
            <a:ext cx="4266949" cy="405323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04185" y="2116380"/>
            <a:ext cx="3054014" cy="10342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46679" y="3258902"/>
            <a:ext cx="3803017" cy="1754326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প্রাণীর মধ্যে পার্থক্য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A03E7D-71C2-4D77-AB44-8C28DAF79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388" y="1075441"/>
            <a:ext cx="2569007" cy="317216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461686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6972" y="354842"/>
            <a:ext cx="5336275" cy="1015663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286603" y="1725961"/>
            <a:ext cx="11313994" cy="4636202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রা.............................</a:t>
            </a:r>
          </a:p>
          <a:p>
            <a:pPr algn="ctr"/>
            <a:endPara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প্রাণীর মধ্যে পার্থক্য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2205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69C735-F49D-49C5-BD4A-B7C0927E5F11}"/>
              </a:ext>
            </a:extLst>
          </p:cNvPr>
          <p:cNvSpPr txBox="1"/>
          <p:nvPr/>
        </p:nvSpPr>
        <p:spPr>
          <a:xfrm>
            <a:off x="2186610" y="596348"/>
            <a:ext cx="7434470" cy="92333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মূল প্রশ্ন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73E8CB-E0BD-4964-A501-D6F1B631EB66}"/>
              </a:ext>
            </a:extLst>
          </p:cNvPr>
          <p:cNvSpPr txBox="1"/>
          <p:nvPr/>
        </p:nvSpPr>
        <p:spPr>
          <a:xfrm>
            <a:off x="1012875" y="2315818"/>
            <a:ext cx="10367888" cy="1015663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প্রাণীর মধ্যে কী কী পার্থক্য রয়েছে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866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678</Words>
  <Application>Microsoft Office PowerPoint</Application>
  <PresentationFormat>Widescreen</PresentationFormat>
  <Paragraphs>107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</dc:creator>
  <cp:lastModifiedBy>DPE</cp:lastModifiedBy>
  <cp:revision>414</cp:revision>
  <dcterms:created xsi:type="dcterms:W3CDTF">2018-10-20T01:13:26Z</dcterms:created>
  <dcterms:modified xsi:type="dcterms:W3CDTF">2021-08-15T13:26:01Z</dcterms:modified>
</cp:coreProperties>
</file>