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7"/>
  </p:notesMasterIdLst>
  <p:sldIdLst>
    <p:sldId id="430" r:id="rId4"/>
    <p:sldId id="429" r:id="rId5"/>
    <p:sldId id="413" r:id="rId6"/>
    <p:sldId id="414" r:id="rId7"/>
    <p:sldId id="415" r:id="rId8"/>
    <p:sldId id="416" r:id="rId9"/>
    <p:sldId id="419" r:id="rId10"/>
    <p:sldId id="431" r:id="rId11"/>
    <p:sldId id="432" r:id="rId12"/>
    <p:sldId id="421" r:id="rId13"/>
    <p:sldId id="422" r:id="rId14"/>
    <p:sldId id="423" r:id="rId15"/>
    <p:sldId id="424" r:id="rId16"/>
    <p:sldId id="426" r:id="rId17"/>
    <p:sldId id="425" r:id="rId18"/>
    <p:sldId id="427" r:id="rId19"/>
    <p:sldId id="410" r:id="rId20"/>
    <p:sldId id="436" r:id="rId21"/>
    <p:sldId id="433" r:id="rId22"/>
    <p:sldId id="435" r:id="rId23"/>
    <p:sldId id="434" r:id="rId24"/>
    <p:sldId id="428" r:id="rId25"/>
    <p:sldId id="41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191E4-FD55-4A09-8771-4D6BE92D91D7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78DB2-1F4E-4100-9704-1AFCCEB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78DB2-1F4E-4100-9704-1AFCCEB3ED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1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commons.wikimedia.org/wiki/File:Flower_on_white_Background.jpg" TargetMode="External"/><Relationship Id="rId18" Type="http://schemas.openxmlformats.org/officeDocument/2006/relationships/image" Target="../media/image7.png"/><Relationship Id="rId3" Type="http://schemas.microsoft.com/office/2007/relationships/hdphoto" Target="../media/hdphoto1.wdp"/><Relationship Id="rId21" Type="http://schemas.openxmlformats.org/officeDocument/2006/relationships/image" Target="../media/image9.jpeg"/><Relationship Id="rId7" Type="http://schemas.openxmlformats.org/officeDocument/2006/relationships/hyperlink" Target="https://pixabay.com/en/png-clipping-flower-graphics-1345901/" TargetMode="External"/><Relationship Id="rId12" Type="http://schemas.microsoft.com/office/2007/relationships/hdphoto" Target="../media/hdphoto3.wdp"/><Relationship Id="rId17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hyperlink" Target="http://stackoverflow.com/questions/31110593/colour-correction-of-photoshop-lut-filter-using-cifilter" TargetMode="External"/><Relationship Id="rId20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hyperlink" Target="http://freehighresolutiongraphicsandclipart.blogspot.com/2010/09/" TargetMode="External"/><Relationship Id="rId15" Type="http://schemas.microsoft.com/office/2007/relationships/hdphoto" Target="../media/hdphoto4.wdp"/><Relationship Id="rId23" Type="http://schemas.openxmlformats.org/officeDocument/2006/relationships/hyperlink" Target="https://plants.swtexture.com/2009/08/tree-swietenia-mahagoni.html" TargetMode="External"/><Relationship Id="rId10" Type="http://schemas.openxmlformats.org/officeDocument/2006/relationships/hyperlink" Target="http://commons.wikimedia.org/wiki/File:Flower_on_white_Background.jpg" TargetMode="External"/><Relationship Id="rId19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6.png"/><Relationship Id="rId22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commons.wikimedia.org/wiki/File:Flower_on_white_Background.jpg" TargetMode="External"/><Relationship Id="rId1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hyperlink" Target="https://pixabay.com/en/png-clipping-flower-graphics-1345901/" TargetMode="External"/><Relationship Id="rId12" Type="http://schemas.microsoft.com/office/2007/relationships/hdphoto" Target="../media/hdphoto3.wdp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hyperlink" Target="http://stackoverflow.com/questions/31110593/colour-correction-of-photoshop-lut-filter-using-cifilter" TargetMode="External"/><Relationship Id="rId20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hyperlink" Target="http://freehighresolutiongraphicsandclipart.blogspot.com/2010/09/" TargetMode="External"/><Relationship Id="rId15" Type="http://schemas.microsoft.com/office/2007/relationships/hdphoto" Target="../media/hdphoto4.wdp"/><Relationship Id="rId10" Type="http://schemas.openxmlformats.org/officeDocument/2006/relationships/hyperlink" Target="http://commons.wikimedia.org/wiki/File:Flower_on_white_Background.jpg" TargetMode="External"/><Relationship Id="rId19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commons.wikimedia.org/wiki/File:Flower_on_white_Background.jpg" TargetMode="External"/><Relationship Id="rId1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hyperlink" Target="https://pixabay.com/en/png-clipping-flower-graphics-1345901/" TargetMode="External"/><Relationship Id="rId12" Type="http://schemas.microsoft.com/office/2007/relationships/hdphoto" Target="../media/hdphoto3.wdp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hyperlink" Target="http://stackoverflow.com/questions/31110593/colour-correction-of-photoshop-lut-filter-using-cifilter" TargetMode="External"/><Relationship Id="rId20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hyperlink" Target="http://freehighresolutiongraphicsandclipart.blogspot.com/2010/09/" TargetMode="External"/><Relationship Id="rId15" Type="http://schemas.microsoft.com/office/2007/relationships/hdphoto" Target="../media/hdphoto4.wdp"/><Relationship Id="rId10" Type="http://schemas.openxmlformats.org/officeDocument/2006/relationships/hyperlink" Target="http://commons.wikimedia.org/wiki/File:Flower_on_white_Background.jpg" TargetMode="External"/><Relationship Id="rId19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7821-A261-44E7-BF9B-B6935B2B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4534A-4523-480E-A389-40375A704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E446-DACB-4ADF-B131-3C56545D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1FEE-8A2B-412D-9FEA-38A66024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EE1C-32A1-4B9D-94FD-A54E02C7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571E-387A-49A4-86C5-A5461AEB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36DD1-5535-48E8-93C8-CBB1A67B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6F2D-25C9-4FA0-8C6E-55DD241D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F622-1E49-4784-B5F2-6D90FECC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3C87A-A652-4054-B684-C2841FCC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8D506-2996-454E-A411-223393A52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B0CA0-F4B4-4DAA-A830-C40612DDD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3412-CD6C-45B5-B225-AC9CD980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CD5E-596C-4D00-A51B-3A64FF60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FB0-06C5-4350-9F23-5BEBD785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8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7821-A261-44E7-BF9B-B6935B2B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4534A-4523-480E-A389-40375A704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E446-DACB-4ADF-B131-3C56545D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1FEE-8A2B-412D-9FEA-38A66024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EE1C-32A1-4B9D-94FD-A54E02C7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5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4D13-FB85-4416-A149-AF6CB981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F890-4E18-4B2B-BB00-1CD2CB06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82DA-CCB9-4561-89C8-FD54CC69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A606-137E-436F-BB9A-E1F61795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C6C4-1EA5-40F0-B4CE-28198D31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0AB0-F48C-4203-8E28-72BF5914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8F94A-A349-43AD-817B-85F7C3CB9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B54A4-5C5F-46CD-9FCB-B3D01522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723E-8555-4BBE-86A1-4EED32D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D6F9E-E65D-42EE-A7B4-04D4D2D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76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5F1C-A802-4035-93EB-5D178887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59CB-7CCE-4B18-A821-EFB624D58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B7890-15CC-4AFD-BEA6-7CE46310F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DE4A2-1380-47ED-972D-A94BD1A4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9B690-8604-4D9B-B163-E45830FE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A6403-67EB-404E-A993-F1C0EB56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77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10D6-BC23-4889-AD2D-2249EF16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D5FF-F59A-445A-BF12-E572703A1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622FE-182B-4F2F-8532-653D50CC1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98EAB-88F3-4ED2-AD12-AC253767C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B295A-B70F-48F8-A322-DA8770928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22F3B-C3BA-4A40-961B-657F2BD1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6E16A-DD3B-4AE0-85EC-88D71387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33C28-2888-4225-AC98-A784E37B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8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504B-59CE-4B28-B2A6-295C86F2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EA788-1CAC-470A-BE95-6111291E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D3CD1-93A2-4597-BB81-53D0993A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5BD42-76FD-4EA6-9B95-059BDB0A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60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73000">
              <a:schemeClr val="accent1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n 80">
            <a:extLst>
              <a:ext uri="{FF2B5EF4-FFF2-40B4-BE49-F238E27FC236}">
                <a16:creationId xmlns:a16="http://schemas.microsoft.com/office/drawing/2014/main" id="{39C9CBDB-3486-4628-8F5C-23B2239776E4}"/>
              </a:ext>
            </a:extLst>
          </p:cNvPr>
          <p:cNvSpPr/>
          <p:nvPr userDrawn="1"/>
        </p:nvSpPr>
        <p:spPr>
          <a:xfrm>
            <a:off x="4768948" y="517380"/>
            <a:ext cx="2250830" cy="1772530"/>
          </a:xfrm>
          <a:prstGeom prst="sun">
            <a:avLst/>
          </a:prstGeom>
          <a:gradFill flip="none" rotWithShape="1">
            <a:gsLst>
              <a:gs pos="38000">
                <a:srgbClr val="FF0000"/>
              </a:gs>
              <a:gs pos="50000">
                <a:srgbClr val="FFC000"/>
              </a:gs>
              <a:gs pos="88000">
                <a:srgbClr val="FFC000"/>
              </a:gs>
              <a:gs pos="97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905000">
              <a:srgbClr val="FFFF00">
                <a:alpha val="82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hought Bubble: Cloud 102">
            <a:extLst>
              <a:ext uri="{FF2B5EF4-FFF2-40B4-BE49-F238E27FC236}">
                <a16:creationId xmlns:a16="http://schemas.microsoft.com/office/drawing/2014/main" id="{F93D08DF-D5D8-4CFD-B344-1C1211D7BA3D}"/>
              </a:ext>
            </a:extLst>
          </p:cNvPr>
          <p:cNvSpPr/>
          <p:nvPr userDrawn="1"/>
        </p:nvSpPr>
        <p:spPr>
          <a:xfrm>
            <a:off x="2270284" y="459378"/>
            <a:ext cx="3135085" cy="1197484"/>
          </a:xfrm>
          <a:prstGeom prst="cloudCallout">
            <a:avLst>
              <a:gd name="adj1" fmla="val -11574"/>
              <a:gd name="adj2" fmla="val 3856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9E2D6D-61F6-4EC5-BFEF-954A5F5A217C}"/>
              </a:ext>
            </a:extLst>
          </p:cNvPr>
          <p:cNvGrpSpPr/>
          <p:nvPr userDrawn="1"/>
        </p:nvGrpSpPr>
        <p:grpSpPr>
          <a:xfrm>
            <a:off x="265216" y="6187946"/>
            <a:ext cx="11669317" cy="461665"/>
            <a:chOff x="266756" y="4812915"/>
            <a:chExt cx="11767824" cy="8689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416D56-B464-4E29-8638-D713DDB7AF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88"/>
            <a:stretch/>
          </p:blipFill>
          <p:spPr>
            <a:xfrm>
              <a:off x="266756" y="4818740"/>
              <a:ext cx="5977288" cy="86308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18E2332-1AC7-4825-972E-4AA28758FA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43"/>
            <a:stretch/>
          </p:blipFill>
          <p:spPr>
            <a:xfrm flipH="1">
              <a:off x="6057293" y="4812915"/>
              <a:ext cx="5977287" cy="868914"/>
            </a:xfrm>
            <a:prstGeom prst="rect">
              <a:avLst/>
            </a:prstGeom>
          </p:spPr>
        </p:pic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2B17FF4D-F756-4189-B5A8-0BFA459BB9C7}"/>
              </a:ext>
            </a:extLst>
          </p:cNvPr>
          <p:cNvSpPr/>
          <p:nvPr userDrawn="1"/>
        </p:nvSpPr>
        <p:spPr>
          <a:xfrm>
            <a:off x="-13727" y="0"/>
            <a:ext cx="12192000" cy="6858000"/>
          </a:xfrm>
          <a:prstGeom prst="frame">
            <a:avLst>
              <a:gd name="adj1" fmla="val 180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DA8CCBF-7E9D-4EBD-BA63-414A1537CE3D}"/>
              </a:ext>
            </a:extLst>
          </p:cNvPr>
          <p:cNvSpPr/>
          <p:nvPr userDrawn="1"/>
        </p:nvSpPr>
        <p:spPr>
          <a:xfrm>
            <a:off x="199824" y="176130"/>
            <a:ext cx="11792352" cy="6505740"/>
          </a:xfrm>
          <a:prstGeom prst="frame">
            <a:avLst>
              <a:gd name="adj1" fmla="val 5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43967C-6C56-4899-8A61-7B918B5CE008}"/>
              </a:ext>
            </a:extLst>
          </p:cNvPr>
          <p:cNvSpPr/>
          <p:nvPr userDrawn="1"/>
        </p:nvSpPr>
        <p:spPr>
          <a:xfrm>
            <a:off x="393387" y="65315"/>
            <a:ext cx="492718" cy="5223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AC955-DEFB-4553-BDB5-290633907B16}"/>
              </a:ext>
            </a:extLst>
          </p:cNvPr>
          <p:cNvSpPr txBox="1"/>
          <p:nvPr userDrawn="1"/>
        </p:nvSpPr>
        <p:spPr>
          <a:xfrm>
            <a:off x="252648" y="6154609"/>
            <a:ext cx="300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Kazi Ashraful Islam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7748F2-8CB4-4B5C-9693-9030EBEE6EE7}"/>
              </a:ext>
            </a:extLst>
          </p:cNvPr>
          <p:cNvSpPr/>
          <p:nvPr userDrawn="1"/>
        </p:nvSpPr>
        <p:spPr>
          <a:xfrm>
            <a:off x="-4290" y="59290"/>
            <a:ext cx="586263" cy="5284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7E8F82-2661-4504-9942-27831D07B290}"/>
              </a:ext>
            </a:extLst>
          </p:cNvPr>
          <p:cNvSpPr/>
          <p:nvPr userDrawn="1"/>
        </p:nvSpPr>
        <p:spPr>
          <a:xfrm>
            <a:off x="89256" y="308317"/>
            <a:ext cx="492717" cy="5343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521A0D-0F15-4C1D-A115-85BDDBA7F2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78117" y="6493346"/>
            <a:ext cx="165726" cy="139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AAA725-24CB-49A5-9634-A5D9607397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47525" y="6477000"/>
            <a:ext cx="180418" cy="144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5639E3-6D20-4497-B406-941847B46F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636656" y="6493346"/>
            <a:ext cx="176591" cy="165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6122BC-FDCC-4BD2-81AF-86659C4E5F6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633603" y="6559081"/>
            <a:ext cx="137401" cy="1286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FDF33B-A424-4D60-A1EC-DB1EA6C189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117428" y="6492475"/>
            <a:ext cx="137402" cy="137402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374873BB-3400-43DA-B88F-D1B02664E016}"/>
              </a:ext>
            </a:extLst>
          </p:cNvPr>
          <p:cNvSpPr/>
          <p:nvPr userDrawn="1"/>
        </p:nvSpPr>
        <p:spPr>
          <a:xfrm flipH="1">
            <a:off x="4141556" y="6493345"/>
            <a:ext cx="110515" cy="128613"/>
          </a:xfrm>
          <a:prstGeom prst="cloud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B31AC0FF-02B6-4D50-97FA-80F864B692C5}"/>
              </a:ext>
            </a:extLst>
          </p:cNvPr>
          <p:cNvSpPr/>
          <p:nvPr userDrawn="1"/>
        </p:nvSpPr>
        <p:spPr>
          <a:xfrm>
            <a:off x="3920901" y="6493346"/>
            <a:ext cx="74366" cy="12861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47CED63-CE73-4895-A8F8-3358A185D937}"/>
              </a:ext>
            </a:extLst>
          </p:cNvPr>
          <p:cNvSpPr/>
          <p:nvPr userDrawn="1"/>
        </p:nvSpPr>
        <p:spPr>
          <a:xfrm>
            <a:off x="10889840" y="6539321"/>
            <a:ext cx="109086" cy="82636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94F3CED7-CED1-4908-8434-B9AB02A16C7D}"/>
              </a:ext>
            </a:extLst>
          </p:cNvPr>
          <p:cNvSpPr/>
          <p:nvPr userDrawn="1"/>
        </p:nvSpPr>
        <p:spPr>
          <a:xfrm>
            <a:off x="6431001" y="6477000"/>
            <a:ext cx="160658" cy="13719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D5139CA1-78F7-4B46-A042-9A0E822BADB2}"/>
              </a:ext>
            </a:extLst>
          </p:cNvPr>
          <p:cNvSpPr/>
          <p:nvPr userDrawn="1"/>
        </p:nvSpPr>
        <p:spPr>
          <a:xfrm>
            <a:off x="8499709" y="6477000"/>
            <a:ext cx="134265" cy="144957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2BEF81-D53A-4AC8-BB06-65B2C981324B}"/>
              </a:ext>
            </a:extLst>
          </p:cNvPr>
          <p:cNvGrpSpPr/>
          <p:nvPr userDrawn="1"/>
        </p:nvGrpSpPr>
        <p:grpSpPr>
          <a:xfrm>
            <a:off x="8410644" y="4440064"/>
            <a:ext cx="3543352" cy="2177372"/>
            <a:chOff x="8825017" y="4567659"/>
            <a:chExt cx="3221054" cy="2003936"/>
          </a:xfrm>
        </p:grpSpPr>
        <p:sp>
          <p:nvSpPr>
            <p:cNvPr id="37" name="Parallelogram 78">
              <a:extLst>
                <a:ext uri="{FF2B5EF4-FFF2-40B4-BE49-F238E27FC236}">
                  <a16:creationId xmlns:a16="http://schemas.microsoft.com/office/drawing/2014/main" id="{39F2892B-50F5-4FD4-AF73-C783C7F25A47}"/>
                </a:ext>
              </a:extLst>
            </p:cNvPr>
            <p:cNvSpPr/>
            <p:nvPr/>
          </p:nvSpPr>
          <p:spPr>
            <a:xfrm rot="21228364">
              <a:off x="11019931" y="6376537"/>
              <a:ext cx="942061" cy="172110"/>
            </a:xfrm>
            <a:custGeom>
              <a:avLst/>
              <a:gdLst>
                <a:gd name="connsiteX0" fmla="*/ 0 w 1037548"/>
                <a:gd name="connsiteY0" fmla="*/ 138552 h 138552"/>
                <a:gd name="connsiteX1" fmla="*/ 34638 w 1037548"/>
                <a:gd name="connsiteY1" fmla="*/ 0 h 138552"/>
                <a:gd name="connsiteX2" fmla="*/ 1037548 w 1037548"/>
                <a:gd name="connsiteY2" fmla="*/ 0 h 138552"/>
                <a:gd name="connsiteX3" fmla="*/ 1002910 w 1037548"/>
                <a:gd name="connsiteY3" fmla="*/ 138552 h 138552"/>
                <a:gd name="connsiteX4" fmla="*/ 0 w 1037548"/>
                <a:gd name="connsiteY4" fmla="*/ 138552 h 138552"/>
                <a:gd name="connsiteX0" fmla="*/ 0 w 1002910"/>
                <a:gd name="connsiteY0" fmla="*/ 149514 h 149514"/>
                <a:gd name="connsiteX1" fmla="*/ 34638 w 1002910"/>
                <a:gd name="connsiteY1" fmla="*/ 10962 h 149514"/>
                <a:gd name="connsiteX2" fmla="*/ 936541 w 1002910"/>
                <a:gd name="connsiteY2" fmla="*/ 0 h 149514"/>
                <a:gd name="connsiteX3" fmla="*/ 1002910 w 1002910"/>
                <a:gd name="connsiteY3" fmla="*/ 149514 h 149514"/>
                <a:gd name="connsiteX4" fmla="*/ 0 w 1002910"/>
                <a:gd name="connsiteY4" fmla="*/ 149514 h 149514"/>
                <a:gd name="connsiteX0" fmla="*/ 0 w 959622"/>
                <a:gd name="connsiteY0" fmla="*/ 149514 h 149514"/>
                <a:gd name="connsiteX1" fmla="*/ 34638 w 959622"/>
                <a:gd name="connsiteY1" fmla="*/ 10962 h 149514"/>
                <a:gd name="connsiteX2" fmla="*/ 936541 w 959622"/>
                <a:gd name="connsiteY2" fmla="*/ 0 h 149514"/>
                <a:gd name="connsiteX3" fmla="*/ 959622 w 959622"/>
                <a:gd name="connsiteY3" fmla="*/ 144816 h 149514"/>
                <a:gd name="connsiteX4" fmla="*/ 0 w 959622"/>
                <a:gd name="connsiteY4" fmla="*/ 149514 h 149514"/>
                <a:gd name="connsiteX0" fmla="*/ 0 w 936541"/>
                <a:gd name="connsiteY0" fmla="*/ 149514 h 167412"/>
                <a:gd name="connsiteX1" fmla="*/ 34638 w 936541"/>
                <a:gd name="connsiteY1" fmla="*/ 10962 h 167412"/>
                <a:gd name="connsiteX2" fmla="*/ 936541 w 936541"/>
                <a:gd name="connsiteY2" fmla="*/ 0 h 167412"/>
                <a:gd name="connsiteX3" fmla="*/ 898772 w 936541"/>
                <a:gd name="connsiteY3" fmla="*/ 167412 h 167412"/>
                <a:gd name="connsiteX4" fmla="*/ 0 w 936541"/>
                <a:gd name="connsiteY4" fmla="*/ 149514 h 167412"/>
                <a:gd name="connsiteX0" fmla="*/ 0 w 942061"/>
                <a:gd name="connsiteY0" fmla="*/ 149514 h 172110"/>
                <a:gd name="connsiteX1" fmla="*/ 34638 w 942061"/>
                <a:gd name="connsiteY1" fmla="*/ 10962 h 172110"/>
                <a:gd name="connsiteX2" fmla="*/ 936541 w 942061"/>
                <a:gd name="connsiteY2" fmla="*/ 0 h 172110"/>
                <a:gd name="connsiteX3" fmla="*/ 942061 w 942061"/>
                <a:gd name="connsiteY3" fmla="*/ 172110 h 172110"/>
                <a:gd name="connsiteX4" fmla="*/ 0 w 942061"/>
                <a:gd name="connsiteY4" fmla="*/ 149514 h 17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061" h="172110">
                  <a:moveTo>
                    <a:pt x="0" y="149514"/>
                  </a:moveTo>
                  <a:lnTo>
                    <a:pt x="34638" y="10962"/>
                  </a:lnTo>
                  <a:lnTo>
                    <a:pt x="936541" y="0"/>
                  </a:lnTo>
                  <a:lnTo>
                    <a:pt x="942061" y="172110"/>
                  </a:lnTo>
                  <a:lnTo>
                    <a:pt x="0" y="1495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9AB4D3A4-B6D6-4F9B-857F-F87342097433}"/>
                </a:ext>
              </a:extLst>
            </p:cNvPr>
            <p:cNvSpPr/>
            <p:nvPr/>
          </p:nvSpPr>
          <p:spPr>
            <a:xfrm rot="10800000" flipV="1">
              <a:off x="9299522" y="4567659"/>
              <a:ext cx="2746549" cy="827312"/>
            </a:xfrm>
            <a:prstGeom prst="parallelogram">
              <a:avLst>
                <a:gd name="adj" fmla="val 5838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449B50-4755-4E7E-98E7-1DA866E9797D}"/>
                </a:ext>
              </a:extLst>
            </p:cNvPr>
            <p:cNvSpPr/>
            <p:nvPr/>
          </p:nvSpPr>
          <p:spPr>
            <a:xfrm>
              <a:off x="8950667" y="5326586"/>
              <a:ext cx="2112899" cy="108424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B2DA2DA3-C2CB-4B31-8388-49AB08A454FB}"/>
                </a:ext>
              </a:extLst>
            </p:cNvPr>
            <p:cNvSpPr/>
            <p:nvPr/>
          </p:nvSpPr>
          <p:spPr>
            <a:xfrm>
              <a:off x="8825017" y="4572957"/>
              <a:ext cx="2746549" cy="782655"/>
            </a:xfrm>
            <a:prstGeom prst="parallelogram">
              <a:avLst>
                <a:gd name="adj" fmla="val 5838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Pentagon 73">
              <a:extLst>
                <a:ext uri="{FF2B5EF4-FFF2-40B4-BE49-F238E27FC236}">
                  <a16:creationId xmlns:a16="http://schemas.microsoft.com/office/drawing/2014/main" id="{EAB83A7E-0986-4C65-A7F7-63C4F8F9E48A}"/>
                </a:ext>
              </a:extLst>
            </p:cNvPr>
            <p:cNvSpPr/>
            <p:nvPr/>
          </p:nvSpPr>
          <p:spPr>
            <a:xfrm rot="16200000">
              <a:off x="10605743" y="5130153"/>
              <a:ext cx="1769762" cy="849650"/>
            </a:xfrm>
            <a:custGeom>
              <a:avLst/>
              <a:gdLst>
                <a:gd name="connsiteX0" fmla="*/ 0 w 1280604"/>
                <a:gd name="connsiteY0" fmla="*/ 0 h 982507"/>
                <a:gd name="connsiteX1" fmla="*/ 789351 w 1280604"/>
                <a:gd name="connsiteY1" fmla="*/ 0 h 982507"/>
                <a:gd name="connsiteX2" fmla="*/ 1280604 w 1280604"/>
                <a:gd name="connsiteY2" fmla="*/ 491254 h 982507"/>
                <a:gd name="connsiteX3" fmla="*/ 789351 w 1280604"/>
                <a:gd name="connsiteY3" fmla="*/ 982507 h 982507"/>
                <a:gd name="connsiteX4" fmla="*/ 0 w 1280604"/>
                <a:gd name="connsiteY4" fmla="*/ 982507 h 982507"/>
                <a:gd name="connsiteX5" fmla="*/ 0 w 1280604"/>
                <a:gd name="connsiteY5" fmla="*/ 0 h 982507"/>
                <a:gd name="connsiteX0" fmla="*/ 0 w 1527346"/>
                <a:gd name="connsiteY0" fmla="*/ 0 h 982507"/>
                <a:gd name="connsiteX1" fmla="*/ 789351 w 1527346"/>
                <a:gd name="connsiteY1" fmla="*/ 0 h 982507"/>
                <a:gd name="connsiteX2" fmla="*/ 1527346 w 1527346"/>
                <a:gd name="connsiteY2" fmla="*/ 462228 h 982507"/>
                <a:gd name="connsiteX3" fmla="*/ 789351 w 1527346"/>
                <a:gd name="connsiteY3" fmla="*/ 982507 h 982507"/>
                <a:gd name="connsiteX4" fmla="*/ 0 w 1527346"/>
                <a:gd name="connsiteY4" fmla="*/ 982507 h 982507"/>
                <a:gd name="connsiteX5" fmla="*/ 0 w 1527346"/>
                <a:gd name="connsiteY5" fmla="*/ 0 h 982507"/>
                <a:gd name="connsiteX0" fmla="*/ 0 w 1527346"/>
                <a:gd name="connsiteY0" fmla="*/ 0 h 982507"/>
                <a:gd name="connsiteX1" fmla="*/ 789351 w 1527346"/>
                <a:gd name="connsiteY1" fmla="*/ 0 h 982507"/>
                <a:gd name="connsiteX2" fmla="*/ 1527346 w 1527346"/>
                <a:gd name="connsiteY2" fmla="*/ 462228 h 982507"/>
                <a:gd name="connsiteX3" fmla="*/ 847408 w 1527346"/>
                <a:gd name="connsiteY3" fmla="*/ 849614 h 982507"/>
                <a:gd name="connsiteX4" fmla="*/ 0 w 1527346"/>
                <a:gd name="connsiteY4" fmla="*/ 982507 h 982507"/>
                <a:gd name="connsiteX5" fmla="*/ 0 w 1527346"/>
                <a:gd name="connsiteY5" fmla="*/ 0 h 982507"/>
                <a:gd name="connsiteX0" fmla="*/ 0 w 1527346"/>
                <a:gd name="connsiteY0" fmla="*/ 0 h 849614"/>
                <a:gd name="connsiteX1" fmla="*/ 789351 w 1527346"/>
                <a:gd name="connsiteY1" fmla="*/ 0 h 849614"/>
                <a:gd name="connsiteX2" fmla="*/ 1527346 w 1527346"/>
                <a:gd name="connsiteY2" fmla="*/ 462228 h 849614"/>
                <a:gd name="connsiteX3" fmla="*/ 847408 w 1527346"/>
                <a:gd name="connsiteY3" fmla="*/ 849614 h 849614"/>
                <a:gd name="connsiteX4" fmla="*/ 43543 w 1527346"/>
                <a:gd name="connsiteY4" fmla="*/ 834848 h 849614"/>
                <a:gd name="connsiteX5" fmla="*/ 0 w 1527346"/>
                <a:gd name="connsiteY5" fmla="*/ 0 h 849614"/>
                <a:gd name="connsiteX0" fmla="*/ 0 w 1527346"/>
                <a:gd name="connsiteY0" fmla="*/ 14767 h 864381"/>
                <a:gd name="connsiteX1" fmla="*/ 916702 w 1527346"/>
                <a:gd name="connsiteY1" fmla="*/ 0 h 864381"/>
                <a:gd name="connsiteX2" fmla="*/ 1527346 w 1527346"/>
                <a:gd name="connsiteY2" fmla="*/ 476995 h 864381"/>
                <a:gd name="connsiteX3" fmla="*/ 847408 w 1527346"/>
                <a:gd name="connsiteY3" fmla="*/ 864381 h 864381"/>
                <a:gd name="connsiteX4" fmla="*/ 43543 w 1527346"/>
                <a:gd name="connsiteY4" fmla="*/ 849615 h 864381"/>
                <a:gd name="connsiteX5" fmla="*/ 0 w 1527346"/>
                <a:gd name="connsiteY5" fmla="*/ 14767 h 864381"/>
                <a:gd name="connsiteX0" fmla="*/ 0 w 1527346"/>
                <a:gd name="connsiteY0" fmla="*/ 14767 h 864384"/>
                <a:gd name="connsiteX1" fmla="*/ 916702 w 1527346"/>
                <a:gd name="connsiteY1" fmla="*/ 0 h 864384"/>
                <a:gd name="connsiteX2" fmla="*/ 1527346 w 1527346"/>
                <a:gd name="connsiteY2" fmla="*/ 476995 h 864384"/>
                <a:gd name="connsiteX3" fmla="*/ 898348 w 1527346"/>
                <a:gd name="connsiteY3" fmla="*/ 864384 h 864384"/>
                <a:gd name="connsiteX4" fmla="*/ 43543 w 1527346"/>
                <a:gd name="connsiteY4" fmla="*/ 849615 h 864384"/>
                <a:gd name="connsiteX5" fmla="*/ 0 w 1527346"/>
                <a:gd name="connsiteY5" fmla="*/ 14767 h 864384"/>
                <a:gd name="connsiteX0" fmla="*/ 0 w 1552816"/>
                <a:gd name="connsiteY0" fmla="*/ 14767 h 864384"/>
                <a:gd name="connsiteX1" fmla="*/ 942172 w 1552816"/>
                <a:gd name="connsiteY1" fmla="*/ 0 h 864384"/>
                <a:gd name="connsiteX2" fmla="*/ 1552816 w 1552816"/>
                <a:gd name="connsiteY2" fmla="*/ 476995 h 864384"/>
                <a:gd name="connsiteX3" fmla="*/ 923818 w 1552816"/>
                <a:gd name="connsiteY3" fmla="*/ 864384 h 864384"/>
                <a:gd name="connsiteX4" fmla="*/ 69013 w 1552816"/>
                <a:gd name="connsiteY4" fmla="*/ 849615 h 864384"/>
                <a:gd name="connsiteX5" fmla="*/ 0 w 1552816"/>
                <a:gd name="connsiteY5" fmla="*/ 14767 h 86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816" h="864384">
                  <a:moveTo>
                    <a:pt x="0" y="14767"/>
                  </a:moveTo>
                  <a:lnTo>
                    <a:pt x="942172" y="0"/>
                  </a:lnTo>
                  <a:lnTo>
                    <a:pt x="1552816" y="476995"/>
                  </a:lnTo>
                  <a:lnTo>
                    <a:pt x="923818" y="864384"/>
                  </a:lnTo>
                  <a:lnTo>
                    <a:pt x="69013" y="849615"/>
                  </a:lnTo>
                  <a:lnTo>
                    <a:pt x="0" y="14767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2008819-F4E4-44C3-86B5-2452C1151111}"/>
                </a:ext>
              </a:extLst>
            </p:cNvPr>
            <p:cNvSpPr/>
            <p:nvPr/>
          </p:nvSpPr>
          <p:spPr>
            <a:xfrm>
              <a:off x="11295795" y="5631378"/>
              <a:ext cx="401422" cy="406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E18B2AE-D063-4666-BE99-B7C1D585FD41}"/>
                </a:ext>
              </a:extLst>
            </p:cNvPr>
            <p:cNvSpPr/>
            <p:nvPr/>
          </p:nvSpPr>
          <p:spPr>
            <a:xfrm>
              <a:off x="9711790" y="5491269"/>
              <a:ext cx="531719" cy="9050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76">
              <a:extLst>
                <a:ext uri="{FF2B5EF4-FFF2-40B4-BE49-F238E27FC236}">
                  <a16:creationId xmlns:a16="http://schemas.microsoft.com/office/drawing/2014/main" id="{86B79D36-AC9F-4FCA-9544-BA30773F3709}"/>
                </a:ext>
              </a:extLst>
            </p:cNvPr>
            <p:cNvSpPr/>
            <p:nvPr/>
          </p:nvSpPr>
          <p:spPr>
            <a:xfrm>
              <a:off x="9739975" y="5491269"/>
              <a:ext cx="424822" cy="905044"/>
            </a:xfrm>
            <a:custGeom>
              <a:avLst/>
              <a:gdLst>
                <a:gd name="connsiteX0" fmla="*/ 0 w 424822"/>
                <a:gd name="connsiteY0" fmla="*/ 0 h 905044"/>
                <a:gd name="connsiteX1" fmla="*/ 424822 w 424822"/>
                <a:gd name="connsiteY1" fmla="*/ 0 h 905044"/>
                <a:gd name="connsiteX2" fmla="*/ 424822 w 424822"/>
                <a:gd name="connsiteY2" fmla="*/ 905044 h 905044"/>
                <a:gd name="connsiteX3" fmla="*/ 0 w 424822"/>
                <a:gd name="connsiteY3" fmla="*/ 905044 h 905044"/>
                <a:gd name="connsiteX4" fmla="*/ 0 w 424822"/>
                <a:gd name="connsiteY4" fmla="*/ 0 h 905044"/>
                <a:gd name="connsiteX0" fmla="*/ 0 w 424822"/>
                <a:gd name="connsiteY0" fmla="*/ 0 h 905044"/>
                <a:gd name="connsiteX1" fmla="*/ 424822 w 424822"/>
                <a:gd name="connsiteY1" fmla="*/ 116115 h 905044"/>
                <a:gd name="connsiteX2" fmla="*/ 424822 w 424822"/>
                <a:gd name="connsiteY2" fmla="*/ 905044 h 905044"/>
                <a:gd name="connsiteX3" fmla="*/ 0 w 424822"/>
                <a:gd name="connsiteY3" fmla="*/ 905044 h 905044"/>
                <a:gd name="connsiteX4" fmla="*/ 0 w 424822"/>
                <a:gd name="connsiteY4" fmla="*/ 0 h 90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822" h="905044">
                  <a:moveTo>
                    <a:pt x="0" y="0"/>
                  </a:moveTo>
                  <a:lnTo>
                    <a:pt x="424822" y="116115"/>
                  </a:lnTo>
                  <a:lnTo>
                    <a:pt x="424822" y="905044"/>
                  </a:lnTo>
                  <a:lnTo>
                    <a:pt x="0" y="905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77">
              <a:extLst>
                <a:ext uri="{FF2B5EF4-FFF2-40B4-BE49-F238E27FC236}">
                  <a16:creationId xmlns:a16="http://schemas.microsoft.com/office/drawing/2014/main" id="{CB054615-E0C5-4BAD-A0E3-D2E54799E050}"/>
                </a:ext>
              </a:extLst>
            </p:cNvPr>
            <p:cNvSpPr/>
            <p:nvPr/>
          </p:nvSpPr>
          <p:spPr>
            <a:xfrm>
              <a:off x="8897589" y="6396313"/>
              <a:ext cx="2195006" cy="175282"/>
            </a:xfrm>
            <a:custGeom>
              <a:avLst/>
              <a:gdLst>
                <a:gd name="connsiteX0" fmla="*/ 0 w 2238549"/>
                <a:gd name="connsiteY0" fmla="*/ 0 h 175282"/>
                <a:gd name="connsiteX1" fmla="*/ 2238549 w 2238549"/>
                <a:gd name="connsiteY1" fmla="*/ 0 h 175282"/>
                <a:gd name="connsiteX2" fmla="*/ 2238549 w 2238549"/>
                <a:gd name="connsiteY2" fmla="*/ 175282 h 175282"/>
                <a:gd name="connsiteX3" fmla="*/ 0 w 2238549"/>
                <a:gd name="connsiteY3" fmla="*/ 175282 h 175282"/>
                <a:gd name="connsiteX4" fmla="*/ 0 w 2238549"/>
                <a:gd name="connsiteY4" fmla="*/ 0 h 175282"/>
                <a:gd name="connsiteX0" fmla="*/ 43543 w 2238549"/>
                <a:gd name="connsiteY0" fmla="*/ 0 h 175282"/>
                <a:gd name="connsiteX1" fmla="*/ 2238549 w 2238549"/>
                <a:gd name="connsiteY1" fmla="*/ 0 h 175282"/>
                <a:gd name="connsiteX2" fmla="*/ 2238549 w 2238549"/>
                <a:gd name="connsiteY2" fmla="*/ 175282 h 175282"/>
                <a:gd name="connsiteX3" fmla="*/ 0 w 2238549"/>
                <a:gd name="connsiteY3" fmla="*/ 175282 h 175282"/>
                <a:gd name="connsiteX4" fmla="*/ 43543 w 2238549"/>
                <a:gd name="connsiteY4" fmla="*/ 0 h 175282"/>
                <a:gd name="connsiteX0" fmla="*/ 0 w 2195006"/>
                <a:gd name="connsiteY0" fmla="*/ 0 h 189796"/>
                <a:gd name="connsiteX1" fmla="*/ 2195006 w 2195006"/>
                <a:gd name="connsiteY1" fmla="*/ 0 h 189796"/>
                <a:gd name="connsiteX2" fmla="*/ 2195006 w 2195006"/>
                <a:gd name="connsiteY2" fmla="*/ 175282 h 189796"/>
                <a:gd name="connsiteX3" fmla="*/ 0 w 2195006"/>
                <a:gd name="connsiteY3" fmla="*/ 189796 h 189796"/>
                <a:gd name="connsiteX4" fmla="*/ 0 w 2195006"/>
                <a:gd name="connsiteY4" fmla="*/ 0 h 189796"/>
                <a:gd name="connsiteX0" fmla="*/ 0 w 2195006"/>
                <a:gd name="connsiteY0" fmla="*/ 0 h 175282"/>
                <a:gd name="connsiteX1" fmla="*/ 2195006 w 2195006"/>
                <a:gd name="connsiteY1" fmla="*/ 0 h 175282"/>
                <a:gd name="connsiteX2" fmla="*/ 2195006 w 2195006"/>
                <a:gd name="connsiteY2" fmla="*/ 175282 h 175282"/>
                <a:gd name="connsiteX3" fmla="*/ 0 w 2195006"/>
                <a:gd name="connsiteY3" fmla="*/ 160767 h 175282"/>
                <a:gd name="connsiteX4" fmla="*/ 0 w 2195006"/>
                <a:gd name="connsiteY4" fmla="*/ 0 h 17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5006" h="175282">
                  <a:moveTo>
                    <a:pt x="0" y="0"/>
                  </a:moveTo>
                  <a:lnTo>
                    <a:pt x="2195006" y="0"/>
                  </a:lnTo>
                  <a:lnTo>
                    <a:pt x="2195006" y="175282"/>
                  </a:lnTo>
                  <a:lnTo>
                    <a:pt x="0" y="160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229548C-897F-407F-8359-2EA32D072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13514" r="100000">
                        <a14:foregroundMark x1="58301" y1="4639" x2="59073" y2="10309"/>
                        <a14:foregroundMark x1="60232" y1="11340" x2="60232" y2="11340"/>
                        <a14:foregroundMark x1="64093" y1="14433" x2="64093" y2="14433"/>
                        <a14:foregroundMark x1="65637" y1="19588" x2="65637" y2="19588"/>
                        <a14:foregroundMark x1="64093" y1="23196" x2="64093" y2="23196"/>
                        <a14:foregroundMark x1="61390" y1="27835" x2="61390" y2="27835"/>
                        <a14:foregroundMark x1="56757" y1="31443" x2="56757" y2="31443"/>
                        <a14:foregroundMark x1="54826" y1="35567" x2="54826" y2="35567"/>
                        <a14:foregroundMark x1="56371" y1="41237" x2="56371" y2="41237"/>
                        <a14:foregroundMark x1="59073" y1="45361" x2="59073" y2="45361"/>
                        <a14:foregroundMark x1="61776" y1="51546" x2="61776" y2="51546"/>
                        <a14:foregroundMark x1="64865" y1="56701" x2="64865" y2="56701"/>
                        <a14:foregroundMark x1="67181" y1="58247" x2="67181" y2="58247"/>
                        <a14:foregroundMark x1="66023" y1="67010" x2="66023" y2="67010"/>
                        <a14:foregroundMark x1="59846" y1="76289" x2="59846" y2="76289"/>
                        <a14:foregroundMark x1="52896" y1="84021" x2="52896" y2="84021"/>
                        <a14:foregroundMark x1="49807" y1="88144" x2="49807" y2="88144"/>
                        <a14:foregroundMark x1="47490" y1="86598" x2="47490" y2="86598"/>
                        <a14:foregroundMark x1="45560" y1="83505" x2="45560" y2="83505"/>
                        <a14:foregroundMark x1="42857" y1="80412" x2="42857" y2="80412"/>
                        <a14:foregroundMark x1="38224" y1="77320" x2="38224" y2="78351"/>
                        <a14:foregroundMark x1="40154" y1="87113" x2="40154" y2="87113"/>
                        <a14:foregroundMark x1="41699" y1="92784" x2="41699" y2="92784"/>
                        <a14:foregroundMark x1="45174" y1="98454" x2="45174" y2="98454"/>
                        <a14:foregroundMark x1="50193" y1="98969" x2="50193" y2="98969"/>
                        <a14:foregroundMark x1="59073" y1="5670" x2="59073" y2="5670"/>
                        <a14:foregroundMark x1="59459" y1="3608" x2="59846" y2="4124"/>
                        <a14:foregroundMark x1="63320" y1="4639" x2="63707" y2="4639"/>
                        <a14:foregroundMark x1="79923" y1="6186" x2="79923" y2="6186"/>
                        <a14:foregroundMark x1="79537" y1="4124" x2="79537" y2="4124"/>
                        <a14:foregroundMark x1="39382" y1="81959" x2="39382" y2="81959"/>
                        <a14:foregroundMark x1="39768" y1="85052" x2="39768" y2="85052"/>
                        <a14:foregroundMark x1="37838" y1="88144" x2="37838" y2="88144"/>
                        <a14:foregroundMark x1="39768" y1="78351" x2="39768" y2="78351"/>
                        <a14:foregroundMark x1="38610" y1="77320" x2="38610" y2="77320"/>
                        <a14:foregroundMark x1="40154" y1="75773" x2="40154" y2="75773"/>
                        <a14:foregroundMark x1="13514" y1="69588" x2="13514" y2="69588"/>
                        <a14:foregroundMark x1="83012" y1="49485" x2="83012" y2="49485"/>
                        <a14:foregroundMark x1="81467" y1="50515" x2="81467" y2="50515"/>
                        <a14:foregroundMark x1="93436" y1="25773" x2="93436" y2="25773"/>
                        <a14:foregroundMark x1="91120" y1="5155" x2="91120" y2="5155"/>
                        <a14:foregroundMark x1="96139" y1="12887" x2="96139" y2="12887"/>
                        <a14:foregroundMark x1="93050" y1="43299" x2="93050" y2="43299"/>
                        <a14:foregroundMark x1="84170" y1="45876" x2="84170" y2="45876"/>
                        <a14:foregroundMark x1="94981" y1="34536" x2="94981" y2="34536"/>
                        <a14:foregroundMark x1="94981" y1="42268" x2="94981" y2="42268"/>
                        <a14:foregroundMark x1="96139" y1="82474" x2="96139" y2="82474"/>
                        <a14:foregroundMark x1="70270" y1="97423" x2="70270" y2="97423"/>
                        <a14:foregroundMark x1="64479" y1="80412" x2="64479" y2="80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51" b="-443"/>
          <a:stretch/>
        </p:blipFill>
        <p:spPr>
          <a:xfrm>
            <a:off x="10839798" y="5251270"/>
            <a:ext cx="1133998" cy="1268677"/>
          </a:xfrm>
          <a:custGeom>
            <a:avLst/>
            <a:gdLst>
              <a:gd name="connsiteX0" fmla="*/ 0 w 4591513"/>
              <a:gd name="connsiteY0" fmla="*/ 5022513 h 5136822"/>
              <a:gd name="connsiteX1" fmla="*/ 43234 w 4591513"/>
              <a:gd name="connsiteY1" fmla="*/ 5035543 h 5136822"/>
              <a:gd name="connsiteX2" fmla="*/ 168673 w 4591513"/>
              <a:gd name="connsiteY2" fmla="*/ 5063862 h 5136822"/>
              <a:gd name="connsiteX3" fmla="*/ 312364 w 4591513"/>
              <a:gd name="connsiteY3" fmla="*/ 5089988 h 5136822"/>
              <a:gd name="connsiteX4" fmla="*/ 429930 w 4591513"/>
              <a:gd name="connsiteY4" fmla="*/ 5116113 h 5136822"/>
              <a:gd name="connsiteX5" fmla="*/ 546312 w 4591513"/>
              <a:gd name="connsiteY5" fmla="*/ 5136822 h 5136822"/>
              <a:gd name="connsiteX6" fmla="*/ 0 w 4591513"/>
              <a:gd name="connsiteY6" fmla="*/ 5136822 h 5136822"/>
              <a:gd name="connsiteX7" fmla="*/ 943009 w 4591513"/>
              <a:gd name="connsiteY7" fmla="*/ 4297870 h 5136822"/>
              <a:gd name="connsiteX8" fmla="*/ 944298 w 4591513"/>
              <a:gd name="connsiteY8" fmla="*/ 4299597 h 5136822"/>
              <a:gd name="connsiteX9" fmla="*/ 943360 w 4591513"/>
              <a:gd name="connsiteY9" fmla="*/ 4298379 h 5136822"/>
              <a:gd name="connsiteX10" fmla="*/ 3030264 w 4591513"/>
              <a:gd name="connsiteY10" fmla="*/ 436568 h 5136822"/>
              <a:gd name="connsiteX11" fmla="*/ 2781244 w 4591513"/>
              <a:gd name="connsiteY11" fmla="*/ 452673 h 5136822"/>
              <a:gd name="connsiteX12" fmla="*/ 2702867 w 4591513"/>
              <a:gd name="connsiteY12" fmla="*/ 531051 h 5136822"/>
              <a:gd name="connsiteX13" fmla="*/ 2715930 w 4591513"/>
              <a:gd name="connsiteY13" fmla="*/ 818433 h 5136822"/>
              <a:gd name="connsiteX14" fmla="*/ 2742056 w 4591513"/>
              <a:gd name="connsiteY14" fmla="*/ 870685 h 5136822"/>
              <a:gd name="connsiteX15" fmla="*/ 2755119 w 4591513"/>
              <a:gd name="connsiteY15" fmla="*/ 909873 h 5136822"/>
              <a:gd name="connsiteX16" fmla="*/ 2768182 w 4591513"/>
              <a:gd name="connsiteY16" fmla="*/ 1105816 h 5136822"/>
              <a:gd name="connsiteX17" fmla="*/ 2781244 w 4591513"/>
              <a:gd name="connsiteY17" fmla="*/ 1145005 h 5136822"/>
              <a:gd name="connsiteX18" fmla="*/ 2794307 w 4591513"/>
              <a:gd name="connsiteY18" fmla="*/ 1249508 h 5136822"/>
              <a:gd name="connsiteX19" fmla="*/ 2781244 w 4591513"/>
              <a:gd name="connsiteY19" fmla="*/ 1380136 h 5136822"/>
              <a:gd name="connsiteX20" fmla="*/ 2702867 w 4591513"/>
              <a:gd name="connsiteY20" fmla="*/ 1445451 h 5136822"/>
              <a:gd name="connsiteX21" fmla="*/ 2663679 w 4591513"/>
              <a:gd name="connsiteY21" fmla="*/ 1484639 h 5136822"/>
              <a:gd name="connsiteX22" fmla="*/ 2572239 w 4591513"/>
              <a:gd name="connsiteY22" fmla="*/ 1563016 h 5136822"/>
              <a:gd name="connsiteX23" fmla="*/ 2546113 w 4591513"/>
              <a:gd name="connsiteY23" fmla="*/ 1602205 h 5136822"/>
              <a:gd name="connsiteX24" fmla="*/ 2506924 w 4591513"/>
              <a:gd name="connsiteY24" fmla="*/ 1615268 h 5136822"/>
              <a:gd name="connsiteX25" fmla="*/ 2428547 w 4591513"/>
              <a:gd name="connsiteY25" fmla="*/ 1680582 h 5136822"/>
              <a:gd name="connsiteX26" fmla="*/ 2389359 w 4591513"/>
              <a:gd name="connsiteY26" fmla="*/ 1693645 h 5136822"/>
              <a:gd name="connsiteX27" fmla="*/ 2350170 w 4591513"/>
              <a:gd name="connsiteY27" fmla="*/ 1719771 h 5136822"/>
              <a:gd name="connsiteX28" fmla="*/ 2350170 w 4591513"/>
              <a:gd name="connsiteY28" fmla="*/ 1850399 h 5136822"/>
              <a:gd name="connsiteX29" fmla="*/ 2428547 w 4591513"/>
              <a:gd name="connsiteY29" fmla="*/ 1876525 h 5136822"/>
              <a:gd name="connsiteX30" fmla="*/ 2467736 w 4591513"/>
              <a:gd name="connsiteY30" fmla="*/ 1889588 h 5136822"/>
              <a:gd name="connsiteX31" fmla="*/ 2559176 w 4591513"/>
              <a:gd name="connsiteY31" fmla="*/ 1915713 h 5136822"/>
              <a:gd name="connsiteX32" fmla="*/ 2676742 w 4591513"/>
              <a:gd name="connsiteY32" fmla="*/ 2007153 h 5136822"/>
              <a:gd name="connsiteX33" fmla="*/ 2768182 w 4591513"/>
              <a:gd name="connsiteY33" fmla="*/ 2124719 h 5136822"/>
              <a:gd name="connsiteX34" fmla="*/ 2846559 w 4591513"/>
              <a:gd name="connsiteY34" fmla="*/ 2176971 h 5136822"/>
              <a:gd name="connsiteX35" fmla="*/ 2924936 w 4591513"/>
              <a:gd name="connsiteY35" fmla="*/ 2163908 h 5136822"/>
              <a:gd name="connsiteX36" fmla="*/ 2937999 w 4591513"/>
              <a:gd name="connsiteY36" fmla="*/ 2111656 h 5136822"/>
              <a:gd name="connsiteX37" fmla="*/ 2951062 w 4591513"/>
              <a:gd name="connsiteY37" fmla="*/ 2072468 h 5136822"/>
              <a:gd name="connsiteX38" fmla="*/ 2937999 w 4591513"/>
              <a:gd name="connsiteY38" fmla="*/ 1824273 h 5136822"/>
              <a:gd name="connsiteX39" fmla="*/ 2924936 w 4591513"/>
              <a:gd name="connsiteY39" fmla="*/ 1745896 h 5136822"/>
              <a:gd name="connsiteX40" fmla="*/ 2937999 w 4591513"/>
              <a:gd name="connsiteY40" fmla="*/ 1406262 h 5136822"/>
              <a:gd name="connsiteX41" fmla="*/ 2964124 w 4591513"/>
              <a:gd name="connsiteY41" fmla="*/ 1354011 h 5136822"/>
              <a:gd name="connsiteX42" fmla="*/ 3003313 w 4591513"/>
              <a:gd name="connsiteY42" fmla="*/ 1288696 h 5136822"/>
              <a:gd name="connsiteX43" fmla="*/ 3133942 w 4591513"/>
              <a:gd name="connsiteY43" fmla="*/ 1171131 h 5136822"/>
              <a:gd name="connsiteX44" fmla="*/ 3160067 w 4591513"/>
              <a:gd name="connsiteY44" fmla="*/ 1131942 h 5136822"/>
              <a:gd name="connsiteX45" fmla="*/ 3120879 w 4591513"/>
              <a:gd name="connsiteY45" fmla="*/ 1001313 h 5136822"/>
              <a:gd name="connsiteX46" fmla="*/ 3068627 w 4591513"/>
              <a:gd name="connsiteY46" fmla="*/ 988251 h 5136822"/>
              <a:gd name="connsiteX47" fmla="*/ 2990250 w 4591513"/>
              <a:gd name="connsiteY47" fmla="*/ 962125 h 5136822"/>
              <a:gd name="connsiteX48" fmla="*/ 2951062 w 4591513"/>
              <a:gd name="connsiteY48" fmla="*/ 935999 h 5136822"/>
              <a:gd name="connsiteX49" fmla="*/ 2937999 w 4591513"/>
              <a:gd name="connsiteY49" fmla="*/ 779245 h 5136822"/>
              <a:gd name="connsiteX50" fmla="*/ 2990250 w 4591513"/>
              <a:gd name="connsiteY50" fmla="*/ 726993 h 5136822"/>
              <a:gd name="connsiteX51" fmla="*/ 3369073 w 4591513"/>
              <a:gd name="connsiteY51" fmla="*/ 713931 h 5136822"/>
              <a:gd name="connsiteX52" fmla="*/ 3356010 w 4591513"/>
              <a:gd name="connsiteY52" fmla="*/ 557176 h 5136822"/>
              <a:gd name="connsiteX53" fmla="*/ 3342947 w 4591513"/>
              <a:gd name="connsiteY53" fmla="*/ 504925 h 5136822"/>
              <a:gd name="connsiteX54" fmla="*/ 3225382 w 4591513"/>
              <a:gd name="connsiteY54" fmla="*/ 452673 h 5136822"/>
              <a:gd name="connsiteX55" fmla="*/ 3225382 w 4591513"/>
              <a:gd name="connsiteY55" fmla="*/ 439611 h 5136822"/>
              <a:gd name="connsiteX56" fmla="*/ 3030264 w 4591513"/>
              <a:gd name="connsiteY56" fmla="*/ 436568 h 5136822"/>
              <a:gd name="connsiteX57" fmla="*/ 1879907 w 4591513"/>
              <a:gd name="connsiteY57" fmla="*/ 8536 h 5136822"/>
              <a:gd name="connsiteX58" fmla="*/ 1904054 w 4591513"/>
              <a:gd name="connsiteY58" fmla="*/ 8536 h 5136822"/>
              <a:gd name="connsiteX59" fmla="*/ 1896376 w 4591513"/>
              <a:gd name="connsiteY59" fmla="*/ 8722 h 5136822"/>
              <a:gd name="connsiteX60" fmla="*/ 1879907 w 4591513"/>
              <a:gd name="connsiteY60" fmla="*/ 8536 h 5136822"/>
              <a:gd name="connsiteX61" fmla="*/ 1915651 w 4591513"/>
              <a:gd name="connsiteY61" fmla="*/ 0 h 5136822"/>
              <a:gd name="connsiteX62" fmla="*/ 4591513 w 4591513"/>
              <a:gd name="connsiteY62" fmla="*/ 0 h 5136822"/>
              <a:gd name="connsiteX63" fmla="*/ 4591513 w 4591513"/>
              <a:gd name="connsiteY63" fmla="*/ 5136822 h 5136822"/>
              <a:gd name="connsiteX64" fmla="*/ 2809101 w 4591513"/>
              <a:gd name="connsiteY64" fmla="*/ 5136822 h 5136822"/>
              <a:gd name="connsiteX65" fmla="*/ 2830533 w 4591513"/>
              <a:gd name="connsiteY65" fmla="*/ 5080538 h 5136822"/>
              <a:gd name="connsiteX66" fmla="*/ 2833496 w 4591513"/>
              <a:gd name="connsiteY66" fmla="*/ 5037736 h 5136822"/>
              <a:gd name="connsiteX67" fmla="*/ 2728993 w 4591513"/>
              <a:gd name="connsiteY67" fmla="*/ 5024673 h 5136822"/>
              <a:gd name="connsiteX68" fmla="*/ 2624490 w 4591513"/>
              <a:gd name="connsiteY68" fmla="*/ 5050799 h 5136822"/>
              <a:gd name="connsiteX69" fmla="*/ 2585302 w 4591513"/>
              <a:gd name="connsiteY69" fmla="*/ 5063862 h 5136822"/>
              <a:gd name="connsiteX70" fmla="*/ 2519987 w 4591513"/>
              <a:gd name="connsiteY70" fmla="*/ 5076925 h 5136822"/>
              <a:gd name="connsiteX71" fmla="*/ 2467736 w 4591513"/>
              <a:gd name="connsiteY71" fmla="*/ 5089988 h 5136822"/>
              <a:gd name="connsiteX72" fmla="*/ 2232604 w 4591513"/>
              <a:gd name="connsiteY72" fmla="*/ 5089988 h 5136822"/>
              <a:gd name="connsiteX73" fmla="*/ 2180353 w 4591513"/>
              <a:gd name="connsiteY73" fmla="*/ 5011611 h 5136822"/>
              <a:gd name="connsiteX74" fmla="*/ 2115039 w 4591513"/>
              <a:gd name="connsiteY74" fmla="*/ 5024673 h 5136822"/>
              <a:gd name="connsiteX75" fmla="*/ 2023599 w 4591513"/>
              <a:gd name="connsiteY75" fmla="*/ 5089988 h 5136822"/>
              <a:gd name="connsiteX76" fmla="*/ 1971347 w 4591513"/>
              <a:gd name="connsiteY76" fmla="*/ 5076925 h 5136822"/>
              <a:gd name="connsiteX77" fmla="*/ 1932159 w 4591513"/>
              <a:gd name="connsiteY77" fmla="*/ 5063862 h 5136822"/>
              <a:gd name="connsiteX78" fmla="*/ 1866844 w 4591513"/>
              <a:gd name="connsiteY78" fmla="*/ 5050799 h 5136822"/>
              <a:gd name="connsiteX79" fmla="*/ 1788467 w 4591513"/>
              <a:gd name="connsiteY79" fmla="*/ 5024673 h 5136822"/>
              <a:gd name="connsiteX80" fmla="*/ 1683964 w 4591513"/>
              <a:gd name="connsiteY80" fmla="*/ 5011611 h 5136822"/>
              <a:gd name="connsiteX81" fmla="*/ 1004696 w 4591513"/>
              <a:gd name="connsiteY81" fmla="*/ 4998548 h 5136822"/>
              <a:gd name="connsiteX82" fmla="*/ 952444 w 4591513"/>
              <a:gd name="connsiteY82" fmla="*/ 4972422 h 5136822"/>
              <a:gd name="connsiteX83" fmla="*/ 900193 w 4591513"/>
              <a:gd name="connsiteY83" fmla="*/ 4959359 h 5136822"/>
              <a:gd name="connsiteX84" fmla="*/ 834879 w 4591513"/>
              <a:gd name="connsiteY84" fmla="*/ 4933233 h 5136822"/>
              <a:gd name="connsiteX85" fmla="*/ 782627 w 4591513"/>
              <a:gd name="connsiteY85" fmla="*/ 4920171 h 5136822"/>
              <a:gd name="connsiteX86" fmla="*/ 743439 w 4591513"/>
              <a:gd name="connsiteY86" fmla="*/ 4867919 h 5136822"/>
              <a:gd name="connsiteX87" fmla="*/ 625873 w 4591513"/>
              <a:gd name="connsiteY87" fmla="*/ 4789542 h 5136822"/>
              <a:gd name="connsiteX88" fmla="*/ 599747 w 4591513"/>
              <a:gd name="connsiteY88" fmla="*/ 4750353 h 5136822"/>
              <a:gd name="connsiteX89" fmla="*/ 521370 w 4591513"/>
              <a:gd name="connsiteY89" fmla="*/ 4671976 h 5136822"/>
              <a:gd name="connsiteX90" fmla="*/ 482182 w 4591513"/>
              <a:gd name="connsiteY90" fmla="*/ 4658913 h 5136822"/>
              <a:gd name="connsiteX91" fmla="*/ 442993 w 4591513"/>
              <a:gd name="connsiteY91" fmla="*/ 4554411 h 5136822"/>
              <a:gd name="connsiteX92" fmla="*/ 429930 w 4591513"/>
              <a:gd name="connsiteY92" fmla="*/ 4515222 h 5136822"/>
              <a:gd name="connsiteX93" fmla="*/ 403804 w 4591513"/>
              <a:gd name="connsiteY93" fmla="*/ 4462971 h 5136822"/>
              <a:gd name="connsiteX94" fmla="*/ 390742 w 4591513"/>
              <a:gd name="connsiteY94" fmla="*/ 4123336 h 5136822"/>
              <a:gd name="connsiteX95" fmla="*/ 403804 w 4591513"/>
              <a:gd name="connsiteY95" fmla="*/ 4058022 h 5136822"/>
              <a:gd name="connsiteX96" fmla="*/ 469119 w 4591513"/>
              <a:gd name="connsiteY96" fmla="*/ 3953519 h 5136822"/>
              <a:gd name="connsiteX97" fmla="*/ 573622 w 4591513"/>
              <a:gd name="connsiteY97" fmla="*/ 3927393 h 5136822"/>
              <a:gd name="connsiteX98" fmla="*/ 638936 w 4591513"/>
              <a:gd name="connsiteY98" fmla="*/ 3953519 h 5136822"/>
              <a:gd name="connsiteX99" fmla="*/ 717313 w 4591513"/>
              <a:gd name="connsiteY99" fmla="*/ 3979645 h 5136822"/>
              <a:gd name="connsiteX100" fmla="*/ 756502 w 4591513"/>
              <a:gd name="connsiteY100" fmla="*/ 4005771 h 5136822"/>
              <a:gd name="connsiteX101" fmla="*/ 769564 w 4591513"/>
              <a:gd name="connsiteY101" fmla="*/ 4058022 h 5136822"/>
              <a:gd name="connsiteX102" fmla="*/ 900193 w 4591513"/>
              <a:gd name="connsiteY102" fmla="*/ 4201713 h 5136822"/>
              <a:gd name="connsiteX103" fmla="*/ 913256 w 4591513"/>
              <a:gd name="connsiteY103" fmla="*/ 4253965 h 5136822"/>
              <a:gd name="connsiteX104" fmla="*/ 934218 w 4591513"/>
              <a:gd name="connsiteY104" fmla="*/ 4285140 h 5136822"/>
              <a:gd name="connsiteX105" fmla="*/ 943009 w 4591513"/>
              <a:gd name="connsiteY105" fmla="*/ 4297870 h 5136822"/>
              <a:gd name="connsiteX106" fmla="*/ 940647 w 4591513"/>
              <a:gd name="connsiteY106" fmla="*/ 4294707 h 5136822"/>
              <a:gd name="connsiteX107" fmla="*/ 952444 w 4591513"/>
              <a:gd name="connsiteY107" fmla="*/ 4332342 h 5136822"/>
              <a:gd name="connsiteX108" fmla="*/ 991633 w 4591513"/>
              <a:gd name="connsiteY108" fmla="*/ 4410719 h 5136822"/>
              <a:gd name="connsiteX109" fmla="*/ 1083073 w 4591513"/>
              <a:gd name="connsiteY109" fmla="*/ 4554411 h 5136822"/>
              <a:gd name="connsiteX110" fmla="*/ 1096136 w 4591513"/>
              <a:gd name="connsiteY110" fmla="*/ 4606662 h 5136822"/>
              <a:gd name="connsiteX111" fmla="*/ 1122262 w 4591513"/>
              <a:gd name="connsiteY111" fmla="*/ 4698102 h 5136822"/>
              <a:gd name="connsiteX112" fmla="*/ 1187576 w 4591513"/>
              <a:gd name="connsiteY112" fmla="*/ 4737291 h 5136822"/>
              <a:gd name="connsiteX113" fmla="*/ 1200639 w 4591513"/>
              <a:gd name="connsiteY113" fmla="*/ 4671976 h 5136822"/>
              <a:gd name="connsiteX114" fmla="*/ 1187576 w 4591513"/>
              <a:gd name="connsiteY114" fmla="*/ 4462971 h 5136822"/>
              <a:gd name="connsiteX115" fmla="*/ 1239827 w 4591513"/>
              <a:gd name="connsiteY115" fmla="*/ 4306216 h 5136822"/>
              <a:gd name="connsiteX116" fmla="*/ 1279016 w 4591513"/>
              <a:gd name="connsiteY116" fmla="*/ 4293153 h 5136822"/>
              <a:gd name="connsiteX117" fmla="*/ 1331267 w 4591513"/>
              <a:gd name="connsiteY117" fmla="*/ 4319279 h 5136822"/>
              <a:gd name="connsiteX118" fmla="*/ 1396582 w 4591513"/>
              <a:gd name="connsiteY118" fmla="*/ 4345405 h 5136822"/>
              <a:gd name="connsiteX119" fmla="*/ 1435770 w 4591513"/>
              <a:gd name="connsiteY119" fmla="*/ 4371531 h 5136822"/>
              <a:gd name="connsiteX120" fmla="*/ 1527210 w 4591513"/>
              <a:gd name="connsiteY120" fmla="*/ 4384593 h 5136822"/>
              <a:gd name="connsiteX121" fmla="*/ 1540273 w 4591513"/>
              <a:gd name="connsiteY121" fmla="*/ 4201713 h 5136822"/>
              <a:gd name="connsiteX122" fmla="*/ 1566399 w 4591513"/>
              <a:gd name="connsiteY122" fmla="*/ 4044959 h 5136822"/>
              <a:gd name="connsiteX123" fmla="*/ 1644776 w 4591513"/>
              <a:gd name="connsiteY123" fmla="*/ 3992708 h 5136822"/>
              <a:gd name="connsiteX124" fmla="*/ 1710090 w 4591513"/>
              <a:gd name="connsiteY124" fmla="*/ 4018833 h 5136822"/>
              <a:gd name="connsiteX125" fmla="*/ 1762342 w 4591513"/>
              <a:gd name="connsiteY125" fmla="*/ 4110273 h 5136822"/>
              <a:gd name="connsiteX126" fmla="*/ 1775404 w 4591513"/>
              <a:gd name="connsiteY126" fmla="*/ 4044959 h 5136822"/>
              <a:gd name="connsiteX127" fmla="*/ 1788467 w 4591513"/>
              <a:gd name="connsiteY127" fmla="*/ 4005771 h 5136822"/>
              <a:gd name="connsiteX128" fmla="*/ 1814593 w 4591513"/>
              <a:gd name="connsiteY128" fmla="*/ 3888205 h 5136822"/>
              <a:gd name="connsiteX129" fmla="*/ 1853782 w 4591513"/>
              <a:gd name="connsiteY129" fmla="*/ 3875142 h 5136822"/>
              <a:gd name="connsiteX130" fmla="*/ 1866844 w 4591513"/>
              <a:gd name="connsiteY130" fmla="*/ 3835953 h 5136822"/>
              <a:gd name="connsiteX131" fmla="*/ 1919096 w 4591513"/>
              <a:gd name="connsiteY131" fmla="*/ 3731451 h 5136822"/>
              <a:gd name="connsiteX132" fmla="*/ 1997473 w 4591513"/>
              <a:gd name="connsiteY132" fmla="*/ 3640011 h 5136822"/>
              <a:gd name="connsiteX133" fmla="*/ 2036662 w 4591513"/>
              <a:gd name="connsiteY133" fmla="*/ 3613885 h 5136822"/>
              <a:gd name="connsiteX134" fmla="*/ 2088913 w 4591513"/>
              <a:gd name="connsiteY134" fmla="*/ 3600822 h 5136822"/>
              <a:gd name="connsiteX135" fmla="*/ 2115039 w 4591513"/>
              <a:gd name="connsiteY135" fmla="*/ 3679199 h 5136822"/>
              <a:gd name="connsiteX136" fmla="*/ 2141164 w 4591513"/>
              <a:gd name="connsiteY136" fmla="*/ 3849016 h 5136822"/>
              <a:gd name="connsiteX137" fmla="*/ 2154227 w 4591513"/>
              <a:gd name="connsiteY137" fmla="*/ 3901268 h 5136822"/>
              <a:gd name="connsiteX138" fmla="*/ 2245667 w 4591513"/>
              <a:gd name="connsiteY138" fmla="*/ 3927393 h 5136822"/>
              <a:gd name="connsiteX139" fmla="*/ 2310982 w 4591513"/>
              <a:gd name="connsiteY139" fmla="*/ 3901268 h 5136822"/>
              <a:gd name="connsiteX140" fmla="*/ 2350170 w 4591513"/>
              <a:gd name="connsiteY140" fmla="*/ 3888205 h 5136822"/>
              <a:gd name="connsiteX141" fmla="*/ 2402422 w 4591513"/>
              <a:gd name="connsiteY141" fmla="*/ 3849016 h 5136822"/>
              <a:gd name="connsiteX142" fmla="*/ 2350170 w 4591513"/>
              <a:gd name="connsiteY142" fmla="*/ 3770639 h 5136822"/>
              <a:gd name="connsiteX143" fmla="*/ 2310982 w 4591513"/>
              <a:gd name="connsiteY143" fmla="*/ 3718388 h 5136822"/>
              <a:gd name="connsiteX144" fmla="*/ 2284856 w 4591513"/>
              <a:gd name="connsiteY144" fmla="*/ 3535508 h 5136822"/>
              <a:gd name="connsiteX145" fmla="*/ 2310982 w 4591513"/>
              <a:gd name="connsiteY145" fmla="*/ 3404879 h 5136822"/>
              <a:gd name="connsiteX146" fmla="*/ 2363233 w 4591513"/>
              <a:gd name="connsiteY146" fmla="*/ 3339565 h 5136822"/>
              <a:gd name="connsiteX147" fmla="*/ 2376296 w 4591513"/>
              <a:gd name="connsiteY147" fmla="*/ 3221999 h 5136822"/>
              <a:gd name="connsiteX148" fmla="*/ 2324044 w 4591513"/>
              <a:gd name="connsiteY148" fmla="*/ 3143622 h 5136822"/>
              <a:gd name="connsiteX149" fmla="*/ 2271793 w 4591513"/>
              <a:gd name="connsiteY149" fmla="*/ 3104433 h 5136822"/>
              <a:gd name="connsiteX150" fmla="*/ 2232604 w 4591513"/>
              <a:gd name="connsiteY150" fmla="*/ 3052182 h 5136822"/>
              <a:gd name="connsiteX151" fmla="*/ 2128102 w 4591513"/>
              <a:gd name="connsiteY151" fmla="*/ 2973805 h 5136822"/>
              <a:gd name="connsiteX152" fmla="*/ 2088913 w 4591513"/>
              <a:gd name="connsiteY152" fmla="*/ 2934616 h 5136822"/>
              <a:gd name="connsiteX153" fmla="*/ 2010536 w 4591513"/>
              <a:gd name="connsiteY153" fmla="*/ 2830113 h 5136822"/>
              <a:gd name="connsiteX154" fmla="*/ 1997473 w 4591513"/>
              <a:gd name="connsiteY154" fmla="*/ 2790925 h 5136822"/>
              <a:gd name="connsiteX155" fmla="*/ 1971347 w 4591513"/>
              <a:gd name="connsiteY155" fmla="*/ 2699485 h 5136822"/>
              <a:gd name="connsiteX156" fmla="*/ 1945222 w 4591513"/>
              <a:gd name="connsiteY156" fmla="*/ 2608045 h 5136822"/>
              <a:gd name="connsiteX157" fmla="*/ 1906033 w 4591513"/>
              <a:gd name="connsiteY157" fmla="*/ 2542731 h 5136822"/>
              <a:gd name="connsiteX158" fmla="*/ 1866844 w 4591513"/>
              <a:gd name="connsiteY158" fmla="*/ 2490479 h 5136822"/>
              <a:gd name="connsiteX159" fmla="*/ 1840719 w 4591513"/>
              <a:gd name="connsiteY159" fmla="*/ 2399039 h 5136822"/>
              <a:gd name="connsiteX160" fmla="*/ 1710090 w 4591513"/>
              <a:gd name="connsiteY160" fmla="*/ 2281473 h 5136822"/>
              <a:gd name="connsiteX161" fmla="*/ 1670902 w 4591513"/>
              <a:gd name="connsiteY161" fmla="*/ 2255348 h 5136822"/>
              <a:gd name="connsiteX162" fmla="*/ 1644776 w 4591513"/>
              <a:gd name="connsiteY162" fmla="*/ 2216159 h 5136822"/>
              <a:gd name="connsiteX163" fmla="*/ 1514147 w 4591513"/>
              <a:gd name="connsiteY163" fmla="*/ 2111656 h 5136822"/>
              <a:gd name="connsiteX164" fmla="*/ 1488022 w 4591513"/>
              <a:gd name="connsiteY164" fmla="*/ 1915713 h 5136822"/>
              <a:gd name="connsiteX165" fmla="*/ 1514147 w 4591513"/>
              <a:gd name="connsiteY165" fmla="*/ 1850399 h 5136822"/>
              <a:gd name="connsiteX166" fmla="*/ 1540273 w 4591513"/>
              <a:gd name="connsiteY166" fmla="*/ 1772022 h 5136822"/>
              <a:gd name="connsiteX167" fmla="*/ 1566399 w 4591513"/>
              <a:gd name="connsiteY167" fmla="*/ 1732833 h 5136822"/>
              <a:gd name="connsiteX168" fmla="*/ 1579462 w 4591513"/>
              <a:gd name="connsiteY168" fmla="*/ 1628331 h 5136822"/>
              <a:gd name="connsiteX169" fmla="*/ 1605587 w 4591513"/>
              <a:gd name="connsiteY169" fmla="*/ 1576079 h 5136822"/>
              <a:gd name="connsiteX170" fmla="*/ 1657839 w 4591513"/>
              <a:gd name="connsiteY170" fmla="*/ 1484639 h 5136822"/>
              <a:gd name="connsiteX171" fmla="*/ 1723153 w 4591513"/>
              <a:gd name="connsiteY171" fmla="*/ 1445451 h 5136822"/>
              <a:gd name="connsiteX172" fmla="*/ 1814593 w 4591513"/>
              <a:gd name="connsiteY172" fmla="*/ 1406262 h 5136822"/>
              <a:gd name="connsiteX173" fmla="*/ 1971347 w 4591513"/>
              <a:gd name="connsiteY173" fmla="*/ 1354011 h 5136822"/>
              <a:gd name="connsiteX174" fmla="*/ 2036662 w 4591513"/>
              <a:gd name="connsiteY174" fmla="*/ 1314822 h 5136822"/>
              <a:gd name="connsiteX175" fmla="*/ 2075850 w 4591513"/>
              <a:gd name="connsiteY175" fmla="*/ 1301759 h 5136822"/>
              <a:gd name="connsiteX176" fmla="*/ 2167290 w 4591513"/>
              <a:gd name="connsiteY176" fmla="*/ 1249508 h 5136822"/>
              <a:gd name="connsiteX177" fmla="*/ 2219542 w 4591513"/>
              <a:gd name="connsiteY177" fmla="*/ 1236445 h 5136822"/>
              <a:gd name="connsiteX178" fmla="*/ 2258730 w 4591513"/>
              <a:gd name="connsiteY178" fmla="*/ 1197256 h 5136822"/>
              <a:gd name="connsiteX179" fmla="*/ 2297919 w 4591513"/>
              <a:gd name="connsiteY179" fmla="*/ 1027439 h 5136822"/>
              <a:gd name="connsiteX180" fmla="*/ 2284856 w 4591513"/>
              <a:gd name="connsiteY180" fmla="*/ 975188 h 5136822"/>
              <a:gd name="connsiteX181" fmla="*/ 2258730 w 4591513"/>
              <a:gd name="connsiteY181" fmla="*/ 857622 h 5136822"/>
              <a:gd name="connsiteX182" fmla="*/ 2232604 w 4591513"/>
              <a:gd name="connsiteY182" fmla="*/ 818433 h 5136822"/>
              <a:gd name="connsiteX183" fmla="*/ 2193416 w 4591513"/>
              <a:gd name="connsiteY183" fmla="*/ 779245 h 5136822"/>
              <a:gd name="connsiteX184" fmla="*/ 2180353 w 4591513"/>
              <a:gd name="connsiteY184" fmla="*/ 740056 h 5136822"/>
              <a:gd name="connsiteX185" fmla="*/ 2101976 w 4591513"/>
              <a:gd name="connsiteY185" fmla="*/ 687805 h 5136822"/>
              <a:gd name="connsiteX186" fmla="*/ 2010536 w 4591513"/>
              <a:gd name="connsiteY186" fmla="*/ 661679 h 5136822"/>
              <a:gd name="connsiteX187" fmla="*/ 1971347 w 4591513"/>
              <a:gd name="connsiteY187" fmla="*/ 648616 h 5136822"/>
              <a:gd name="connsiteX188" fmla="*/ 1919096 w 4591513"/>
              <a:gd name="connsiteY188" fmla="*/ 635553 h 5136822"/>
              <a:gd name="connsiteX189" fmla="*/ 1879907 w 4591513"/>
              <a:gd name="connsiteY189" fmla="*/ 609428 h 5136822"/>
              <a:gd name="connsiteX190" fmla="*/ 1827656 w 4591513"/>
              <a:gd name="connsiteY190" fmla="*/ 583302 h 5136822"/>
              <a:gd name="connsiteX191" fmla="*/ 1736216 w 4591513"/>
              <a:gd name="connsiteY191" fmla="*/ 517988 h 5136822"/>
              <a:gd name="connsiteX192" fmla="*/ 1683964 w 4591513"/>
              <a:gd name="connsiteY192" fmla="*/ 491862 h 5136822"/>
              <a:gd name="connsiteX193" fmla="*/ 1657839 w 4591513"/>
              <a:gd name="connsiteY193" fmla="*/ 413485 h 5136822"/>
              <a:gd name="connsiteX194" fmla="*/ 1618650 w 4591513"/>
              <a:gd name="connsiteY194" fmla="*/ 308982 h 5136822"/>
              <a:gd name="connsiteX195" fmla="*/ 1683964 w 4591513"/>
              <a:gd name="connsiteY195" fmla="*/ 204479 h 5136822"/>
              <a:gd name="connsiteX196" fmla="*/ 1697027 w 4591513"/>
              <a:gd name="connsiteY196" fmla="*/ 165291 h 5136822"/>
              <a:gd name="connsiteX197" fmla="*/ 1736216 w 4591513"/>
              <a:gd name="connsiteY197" fmla="*/ 139165 h 5136822"/>
              <a:gd name="connsiteX198" fmla="*/ 1775404 w 4591513"/>
              <a:gd name="connsiteY198" fmla="*/ 99976 h 5136822"/>
              <a:gd name="connsiteX199" fmla="*/ 1827656 w 4591513"/>
              <a:gd name="connsiteY199" fmla="*/ 73851 h 5136822"/>
              <a:gd name="connsiteX200" fmla="*/ 1866844 w 4591513"/>
              <a:gd name="connsiteY200" fmla="*/ 47725 h 5136822"/>
              <a:gd name="connsiteX201" fmla="*/ 1932159 w 4591513"/>
              <a:gd name="connsiteY201" fmla="*/ 8536 h 5136822"/>
              <a:gd name="connsiteX202" fmla="*/ 1904054 w 4591513"/>
              <a:gd name="connsiteY202" fmla="*/ 8536 h 5136822"/>
              <a:gd name="connsiteX203" fmla="*/ 1906650 w 4591513"/>
              <a:gd name="connsiteY203" fmla="*/ 8473 h 5136822"/>
              <a:gd name="connsiteX204" fmla="*/ 1915328 w 4591513"/>
              <a:gd name="connsiteY204" fmla="*/ 1837 h 513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4591513" h="5136822">
                <a:moveTo>
                  <a:pt x="0" y="5022513"/>
                </a:moveTo>
                <a:lnTo>
                  <a:pt x="43234" y="5035543"/>
                </a:lnTo>
                <a:cubicBezTo>
                  <a:pt x="84903" y="5045566"/>
                  <a:pt x="127018" y="5054143"/>
                  <a:pt x="168673" y="5063862"/>
                </a:cubicBezTo>
                <a:cubicBezTo>
                  <a:pt x="216082" y="5074924"/>
                  <a:pt x="264627" y="5080441"/>
                  <a:pt x="312364" y="5089988"/>
                </a:cubicBezTo>
                <a:cubicBezTo>
                  <a:pt x="351729" y="5097861"/>
                  <a:pt x="390741" y="5107405"/>
                  <a:pt x="429930" y="5116113"/>
                </a:cubicBezTo>
                <a:lnTo>
                  <a:pt x="546312" y="5136822"/>
                </a:lnTo>
                <a:lnTo>
                  <a:pt x="0" y="5136822"/>
                </a:lnTo>
                <a:close/>
                <a:moveTo>
                  <a:pt x="943009" y="4297870"/>
                </a:moveTo>
                <a:lnTo>
                  <a:pt x="944298" y="4299597"/>
                </a:lnTo>
                <a:cubicBezTo>
                  <a:pt x="944951" y="4300537"/>
                  <a:pt x="944840" y="4300460"/>
                  <a:pt x="943360" y="4298379"/>
                </a:cubicBezTo>
                <a:close/>
                <a:moveTo>
                  <a:pt x="3030264" y="436568"/>
                </a:moveTo>
                <a:cubicBezTo>
                  <a:pt x="2946719" y="436642"/>
                  <a:pt x="2854190" y="439908"/>
                  <a:pt x="2781244" y="452673"/>
                </a:cubicBezTo>
                <a:cubicBezTo>
                  <a:pt x="2744850" y="459042"/>
                  <a:pt x="2702867" y="531051"/>
                  <a:pt x="2702867" y="531051"/>
                </a:cubicBezTo>
                <a:cubicBezTo>
                  <a:pt x="2707221" y="626845"/>
                  <a:pt x="2704938" y="723172"/>
                  <a:pt x="2715930" y="818433"/>
                </a:cubicBezTo>
                <a:cubicBezTo>
                  <a:pt x="2718162" y="837778"/>
                  <a:pt x="2734385" y="852786"/>
                  <a:pt x="2742056" y="870685"/>
                </a:cubicBezTo>
                <a:cubicBezTo>
                  <a:pt x="2747480" y="883341"/>
                  <a:pt x="2750765" y="896810"/>
                  <a:pt x="2755119" y="909873"/>
                </a:cubicBezTo>
                <a:cubicBezTo>
                  <a:pt x="2759473" y="975187"/>
                  <a:pt x="2760953" y="1040757"/>
                  <a:pt x="2768182" y="1105816"/>
                </a:cubicBezTo>
                <a:cubicBezTo>
                  <a:pt x="2769703" y="1119501"/>
                  <a:pt x="2778781" y="1131458"/>
                  <a:pt x="2781244" y="1145005"/>
                </a:cubicBezTo>
                <a:cubicBezTo>
                  <a:pt x="2787524" y="1179544"/>
                  <a:pt x="2789953" y="1214674"/>
                  <a:pt x="2794307" y="1249508"/>
                </a:cubicBezTo>
                <a:cubicBezTo>
                  <a:pt x="2789953" y="1293051"/>
                  <a:pt x="2791084" y="1337497"/>
                  <a:pt x="2781244" y="1380136"/>
                </a:cubicBezTo>
                <a:cubicBezTo>
                  <a:pt x="2770062" y="1428592"/>
                  <a:pt x="2737229" y="1420907"/>
                  <a:pt x="2702867" y="1445451"/>
                </a:cubicBezTo>
                <a:cubicBezTo>
                  <a:pt x="2687835" y="1456188"/>
                  <a:pt x="2677705" y="1472617"/>
                  <a:pt x="2663679" y="1484639"/>
                </a:cubicBezTo>
                <a:cubicBezTo>
                  <a:pt x="2613227" y="1527884"/>
                  <a:pt x="2612755" y="1514397"/>
                  <a:pt x="2572239" y="1563016"/>
                </a:cubicBezTo>
                <a:cubicBezTo>
                  <a:pt x="2562188" y="1575077"/>
                  <a:pt x="2558372" y="1592397"/>
                  <a:pt x="2546113" y="1602205"/>
                </a:cubicBezTo>
                <a:cubicBezTo>
                  <a:pt x="2535361" y="1610807"/>
                  <a:pt x="2519240" y="1609110"/>
                  <a:pt x="2506924" y="1615268"/>
                </a:cubicBezTo>
                <a:cubicBezTo>
                  <a:pt x="2421454" y="1658002"/>
                  <a:pt x="2515211" y="1622805"/>
                  <a:pt x="2428547" y="1680582"/>
                </a:cubicBezTo>
                <a:cubicBezTo>
                  <a:pt x="2417090" y="1688220"/>
                  <a:pt x="2401675" y="1687487"/>
                  <a:pt x="2389359" y="1693645"/>
                </a:cubicBezTo>
                <a:cubicBezTo>
                  <a:pt x="2375317" y="1700666"/>
                  <a:pt x="2363233" y="1711062"/>
                  <a:pt x="2350170" y="1719771"/>
                </a:cubicBezTo>
                <a:cubicBezTo>
                  <a:pt x="2340935" y="1756710"/>
                  <a:pt x="2319031" y="1814811"/>
                  <a:pt x="2350170" y="1850399"/>
                </a:cubicBezTo>
                <a:cubicBezTo>
                  <a:pt x="2368304" y="1871124"/>
                  <a:pt x="2402421" y="1867816"/>
                  <a:pt x="2428547" y="1876525"/>
                </a:cubicBezTo>
                <a:cubicBezTo>
                  <a:pt x="2441610" y="1880879"/>
                  <a:pt x="2454378" y="1886248"/>
                  <a:pt x="2467736" y="1889588"/>
                </a:cubicBezTo>
                <a:cubicBezTo>
                  <a:pt x="2533345" y="1905991"/>
                  <a:pt x="2502955" y="1896974"/>
                  <a:pt x="2559176" y="1915713"/>
                </a:cubicBezTo>
                <a:cubicBezTo>
                  <a:pt x="2598365" y="1946193"/>
                  <a:pt x="2661043" y="1960054"/>
                  <a:pt x="2676742" y="2007153"/>
                </a:cubicBezTo>
                <a:cubicBezTo>
                  <a:pt x="2696797" y="2067321"/>
                  <a:pt x="2692653" y="2074366"/>
                  <a:pt x="2768182" y="2124719"/>
                </a:cubicBezTo>
                <a:lnTo>
                  <a:pt x="2846559" y="2176971"/>
                </a:lnTo>
                <a:cubicBezTo>
                  <a:pt x="2872685" y="2172617"/>
                  <a:pt x="2903383" y="2179303"/>
                  <a:pt x="2924936" y="2163908"/>
                </a:cubicBezTo>
                <a:cubicBezTo>
                  <a:pt x="2939545" y="2153473"/>
                  <a:pt x="2933067" y="2128919"/>
                  <a:pt x="2937999" y="2111656"/>
                </a:cubicBezTo>
                <a:cubicBezTo>
                  <a:pt x="2941782" y="2098417"/>
                  <a:pt x="2946708" y="2085531"/>
                  <a:pt x="2951062" y="2072468"/>
                </a:cubicBezTo>
                <a:cubicBezTo>
                  <a:pt x="2946708" y="1989736"/>
                  <a:pt x="2944606" y="1906855"/>
                  <a:pt x="2937999" y="1824273"/>
                </a:cubicBezTo>
                <a:cubicBezTo>
                  <a:pt x="2935887" y="1797871"/>
                  <a:pt x="2924936" y="1772382"/>
                  <a:pt x="2924936" y="1745896"/>
                </a:cubicBezTo>
                <a:cubicBezTo>
                  <a:pt x="2924936" y="1632601"/>
                  <a:pt x="2926726" y="1518995"/>
                  <a:pt x="2937999" y="1406262"/>
                </a:cubicBezTo>
                <a:cubicBezTo>
                  <a:pt x="2939937" y="1386886"/>
                  <a:pt x="2954667" y="1371033"/>
                  <a:pt x="2964124" y="1354011"/>
                </a:cubicBezTo>
                <a:cubicBezTo>
                  <a:pt x="2976454" y="1331816"/>
                  <a:pt x="2987235" y="1308347"/>
                  <a:pt x="3003313" y="1288696"/>
                </a:cubicBezTo>
                <a:cubicBezTo>
                  <a:pt x="3052958" y="1228018"/>
                  <a:pt x="3078134" y="1212986"/>
                  <a:pt x="3133942" y="1171131"/>
                </a:cubicBezTo>
                <a:cubicBezTo>
                  <a:pt x="3142650" y="1158068"/>
                  <a:pt x="3158505" y="1147564"/>
                  <a:pt x="3160067" y="1131942"/>
                </a:cubicBezTo>
                <a:cubicBezTo>
                  <a:pt x="3162521" y="1107398"/>
                  <a:pt x="3155038" y="1024086"/>
                  <a:pt x="3120879" y="1001313"/>
                </a:cubicBezTo>
                <a:cubicBezTo>
                  <a:pt x="3105941" y="991354"/>
                  <a:pt x="3085823" y="993410"/>
                  <a:pt x="3068627" y="988251"/>
                </a:cubicBezTo>
                <a:cubicBezTo>
                  <a:pt x="3042249" y="980338"/>
                  <a:pt x="2990250" y="962125"/>
                  <a:pt x="2990250" y="962125"/>
                </a:cubicBezTo>
                <a:cubicBezTo>
                  <a:pt x="2977187" y="953416"/>
                  <a:pt x="2962163" y="947100"/>
                  <a:pt x="2951062" y="935999"/>
                </a:cubicBezTo>
                <a:cubicBezTo>
                  <a:pt x="2906872" y="891809"/>
                  <a:pt x="2913639" y="842581"/>
                  <a:pt x="2937999" y="779245"/>
                </a:cubicBezTo>
                <a:cubicBezTo>
                  <a:pt x="2946841" y="756255"/>
                  <a:pt x="2965896" y="730683"/>
                  <a:pt x="2990250" y="726993"/>
                </a:cubicBezTo>
                <a:cubicBezTo>
                  <a:pt x="3115174" y="708065"/>
                  <a:pt x="3242799" y="718285"/>
                  <a:pt x="3369073" y="713931"/>
                </a:cubicBezTo>
                <a:cubicBezTo>
                  <a:pt x="3364719" y="661679"/>
                  <a:pt x="3362514" y="609204"/>
                  <a:pt x="3356010" y="557176"/>
                </a:cubicBezTo>
                <a:cubicBezTo>
                  <a:pt x="3353783" y="539362"/>
                  <a:pt x="3354440" y="518717"/>
                  <a:pt x="3342947" y="504925"/>
                </a:cubicBezTo>
                <a:cubicBezTo>
                  <a:pt x="3333053" y="493052"/>
                  <a:pt x="3232516" y="456240"/>
                  <a:pt x="3225382" y="452673"/>
                </a:cubicBezTo>
                <a:cubicBezTo>
                  <a:pt x="3211340" y="445652"/>
                  <a:pt x="3299405" y="439611"/>
                  <a:pt x="3225382" y="439611"/>
                </a:cubicBezTo>
                <a:cubicBezTo>
                  <a:pt x="3188370" y="439611"/>
                  <a:pt x="3113809" y="436494"/>
                  <a:pt x="3030264" y="436568"/>
                </a:cubicBezTo>
                <a:close/>
                <a:moveTo>
                  <a:pt x="1879907" y="8536"/>
                </a:moveTo>
                <a:lnTo>
                  <a:pt x="1904054" y="8536"/>
                </a:lnTo>
                <a:lnTo>
                  <a:pt x="1896376" y="8722"/>
                </a:lnTo>
                <a:cubicBezTo>
                  <a:pt x="1892012" y="8665"/>
                  <a:pt x="1886615" y="8536"/>
                  <a:pt x="1879907" y="8536"/>
                </a:cubicBezTo>
                <a:close/>
                <a:moveTo>
                  <a:pt x="1915651" y="0"/>
                </a:moveTo>
                <a:lnTo>
                  <a:pt x="4591513" y="0"/>
                </a:lnTo>
                <a:lnTo>
                  <a:pt x="4591513" y="5136822"/>
                </a:lnTo>
                <a:lnTo>
                  <a:pt x="2809101" y="5136822"/>
                </a:lnTo>
                <a:lnTo>
                  <a:pt x="2830533" y="5080538"/>
                </a:lnTo>
                <a:cubicBezTo>
                  <a:pt x="2836275" y="5060636"/>
                  <a:pt x="2838232" y="5044841"/>
                  <a:pt x="2833496" y="5037736"/>
                </a:cubicBezTo>
                <a:cubicBezTo>
                  <a:pt x="2814023" y="5008526"/>
                  <a:pt x="2763827" y="5029027"/>
                  <a:pt x="2728993" y="5024673"/>
                </a:cubicBezTo>
                <a:cubicBezTo>
                  <a:pt x="2694159" y="5033382"/>
                  <a:pt x="2659131" y="5041351"/>
                  <a:pt x="2624490" y="5050799"/>
                </a:cubicBezTo>
                <a:cubicBezTo>
                  <a:pt x="2611206" y="5054422"/>
                  <a:pt x="2598660" y="5060522"/>
                  <a:pt x="2585302" y="5063862"/>
                </a:cubicBezTo>
                <a:cubicBezTo>
                  <a:pt x="2563762" y="5069247"/>
                  <a:pt x="2541661" y="5072108"/>
                  <a:pt x="2519987" y="5076925"/>
                </a:cubicBezTo>
                <a:cubicBezTo>
                  <a:pt x="2502461" y="5080820"/>
                  <a:pt x="2485153" y="5085634"/>
                  <a:pt x="2467736" y="5089988"/>
                </a:cubicBezTo>
                <a:cubicBezTo>
                  <a:pt x="2459933" y="5090638"/>
                  <a:pt x="2274125" y="5119052"/>
                  <a:pt x="2232604" y="5089988"/>
                </a:cubicBezTo>
                <a:cubicBezTo>
                  <a:pt x="2206881" y="5071982"/>
                  <a:pt x="2197770" y="5037737"/>
                  <a:pt x="2180353" y="5011611"/>
                </a:cubicBezTo>
                <a:cubicBezTo>
                  <a:pt x="2158582" y="5015965"/>
                  <a:pt x="2135828" y="5016877"/>
                  <a:pt x="2115039" y="5024673"/>
                </a:cubicBezTo>
                <a:cubicBezTo>
                  <a:pt x="2102303" y="5029449"/>
                  <a:pt x="2026606" y="5087733"/>
                  <a:pt x="2023599" y="5089988"/>
                </a:cubicBezTo>
                <a:cubicBezTo>
                  <a:pt x="2006182" y="5085634"/>
                  <a:pt x="1988610" y="5081857"/>
                  <a:pt x="1971347" y="5076925"/>
                </a:cubicBezTo>
                <a:cubicBezTo>
                  <a:pt x="1958108" y="5073142"/>
                  <a:pt x="1945517" y="5067202"/>
                  <a:pt x="1932159" y="5063862"/>
                </a:cubicBezTo>
                <a:cubicBezTo>
                  <a:pt x="1910619" y="5058477"/>
                  <a:pt x="1888616" y="5055153"/>
                  <a:pt x="1866844" y="5050799"/>
                </a:cubicBezTo>
                <a:cubicBezTo>
                  <a:pt x="1839840" y="5045398"/>
                  <a:pt x="1815395" y="5030443"/>
                  <a:pt x="1788467" y="5024673"/>
                </a:cubicBezTo>
                <a:cubicBezTo>
                  <a:pt x="1754141" y="5017318"/>
                  <a:pt x="1718798" y="5015965"/>
                  <a:pt x="1683964" y="5011611"/>
                </a:cubicBezTo>
                <a:cubicBezTo>
                  <a:pt x="1457541" y="5007257"/>
                  <a:pt x="1230836" y="5010663"/>
                  <a:pt x="1004696" y="4998548"/>
                </a:cubicBezTo>
                <a:cubicBezTo>
                  <a:pt x="985251" y="4997506"/>
                  <a:pt x="970677" y="4979260"/>
                  <a:pt x="952444" y="4972422"/>
                </a:cubicBezTo>
                <a:cubicBezTo>
                  <a:pt x="935634" y="4966118"/>
                  <a:pt x="917225" y="4965036"/>
                  <a:pt x="900193" y="4959359"/>
                </a:cubicBezTo>
                <a:cubicBezTo>
                  <a:pt x="877948" y="4951944"/>
                  <a:pt x="857124" y="4940648"/>
                  <a:pt x="834879" y="4933233"/>
                </a:cubicBezTo>
                <a:cubicBezTo>
                  <a:pt x="817847" y="4927556"/>
                  <a:pt x="797236" y="4930606"/>
                  <a:pt x="782627" y="4920171"/>
                </a:cubicBezTo>
                <a:cubicBezTo>
                  <a:pt x="764911" y="4907517"/>
                  <a:pt x="758834" y="4883314"/>
                  <a:pt x="743439" y="4867919"/>
                </a:cubicBezTo>
                <a:cubicBezTo>
                  <a:pt x="668245" y="4792725"/>
                  <a:pt x="712923" y="4864157"/>
                  <a:pt x="625873" y="4789542"/>
                </a:cubicBezTo>
                <a:cubicBezTo>
                  <a:pt x="613953" y="4779325"/>
                  <a:pt x="608456" y="4763416"/>
                  <a:pt x="599747" y="4750353"/>
                </a:cubicBezTo>
                <a:cubicBezTo>
                  <a:pt x="579252" y="4719611"/>
                  <a:pt x="547496" y="4698102"/>
                  <a:pt x="521370" y="4671976"/>
                </a:cubicBezTo>
                <a:cubicBezTo>
                  <a:pt x="508307" y="4667622"/>
                  <a:pt x="492934" y="4667515"/>
                  <a:pt x="482182" y="4658913"/>
                </a:cubicBezTo>
                <a:cubicBezTo>
                  <a:pt x="448582" y="4632033"/>
                  <a:pt x="452287" y="4591588"/>
                  <a:pt x="442993" y="4554411"/>
                </a:cubicBezTo>
                <a:cubicBezTo>
                  <a:pt x="439653" y="4541053"/>
                  <a:pt x="435354" y="4527878"/>
                  <a:pt x="429930" y="4515222"/>
                </a:cubicBezTo>
                <a:cubicBezTo>
                  <a:pt x="422259" y="4497324"/>
                  <a:pt x="405742" y="4482347"/>
                  <a:pt x="403804" y="4462971"/>
                </a:cubicBezTo>
                <a:cubicBezTo>
                  <a:pt x="392531" y="4350238"/>
                  <a:pt x="395096" y="4236548"/>
                  <a:pt x="390742" y="4123336"/>
                </a:cubicBezTo>
                <a:cubicBezTo>
                  <a:pt x="395096" y="4101565"/>
                  <a:pt x="398988" y="4079696"/>
                  <a:pt x="403804" y="4058022"/>
                </a:cubicBezTo>
                <a:cubicBezTo>
                  <a:pt x="414544" y="4009692"/>
                  <a:pt x="415556" y="3980301"/>
                  <a:pt x="469119" y="3953519"/>
                </a:cubicBezTo>
                <a:cubicBezTo>
                  <a:pt x="501235" y="3937461"/>
                  <a:pt x="538788" y="3936102"/>
                  <a:pt x="573622" y="3927393"/>
                </a:cubicBezTo>
                <a:cubicBezTo>
                  <a:pt x="595393" y="3936102"/>
                  <a:pt x="616899" y="3945506"/>
                  <a:pt x="638936" y="3953519"/>
                </a:cubicBezTo>
                <a:cubicBezTo>
                  <a:pt x="664817" y="3962930"/>
                  <a:pt x="692148" y="3968460"/>
                  <a:pt x="717313" y="3979645"/>
                </a:cubicBezTo>
                <a:cubicBezTo>
                  <a:pt x="731660" y="3986021"/>
                  <a:pt x="747793" y="3992708"/>
                  <a:pt x="756502" y="4005771"/>
                </a:cubicBezTo>
                <a:cubicBezTo>
                  <a:pt x="766460" y="4020709"/>
                  <a:pt x="765210" y="4040605"/>
                  <a:pt x="769564" y="4058022"/>
                </a:cubicBezTo>
                <a:cubicBezTo>
                  <a:pt x="838587" y="4109789"/>
                  <a:pt x="844878" y="4106888"/>
                  <a:pt x="900193" y="4201713"/>
                </a:cubicBezTo>
                <a:cubicBezTo>
                  <a:pt x="909239" y="4217221"/>
                  <a:pt x="908902" y="4236548"/>
                  <a:pt x="913256" y="4253965"/>
                </a:cubicBezTo>
                <a:cubicBezTo>
                  <a:pt x="922615" y="4268003"/>
                  <a:pt x="929401" y="4278066"/>
                  <a:pt x="934218" y="4285140"/>
                </a:cubicBezTo>
                <a:lnTo>
                  <a:pt x="943009" y="4297870"/>
                </a:lnTo>
                <a:lnTo>
                  <a:pt x="940647" y="4294707"/>
                </a:lnTo>
                <a:cubicBezTo>
                  <a:pt x="934325" y="4286743"/>
                  <a:pt x="925405" y="4278262"/>
                  <a:pt x="952444" y="4332342"/>
                </a:cubicBezTo>
                <a:cubicBezTo>
                  <a:pt x="1003094" y="4433644"/>
                  <a:pt x="958796" y="4312210"/>
                  <a:pt x="991633" y="4410719"/>
                </a:cubicBezTo>
                <a:cubicBezTo>
                  <a:pt x="1025196" y="4455470"/>
                  <a:pt x="1063132" y="4501236"/>
                  <a:pt x="1083073" y="4554411"/>
                </a:cubicBezTo>
                <a:cubicBezTo>
                  <a:pt x="1089377" y="4571221"/>
                  <a:pt x="1091412" y="4589342"/>
                  <a:pt x="1096136" y="4606662"/>
                </a:cubicBezTo>
                <a:cubicBezTo>
                  <a:pt x="1104477" y="4637245"/>
                  <a:pt x="1113553" y="4667622"/>
                  <a:pt x="1122262" y="4698102"/>
                </a:cubicBezTo>
                <a:cubicBezTo>
                  <a:pt x="1144033" y="4711165"/>
                  <a:pt x="1163489" y="4745320"/>
                  <a:pt x="1187576" y="4737291"/>
                </a:cubicBezTo>
                <a:cubicBezTo>
                  <a:pt x="1208639" y="4730270"/>
                  <a:pt x="1200639" y="4694179"/>
                  <a:pt x="1200639" y="4671976"/>
                </a:cubicBezTo>
                <a:cubicBezTo>
                  <a:pt x="1200639" y="4602172"/>
                  <a:pt x="1191930" y="4532639"/>
                  <a:pt x="1187576" y="4462971"/>
                </a:cubicBezTo>
                <a:cubicBezTo>
                  <a:pt x="1196561" y="4391092"/>
                  <a:pt x="1183780" y="4352923"/>
                  <a:pt x="1239827" y="4306216"/>
                </a:cubicBezTo>
                <a:cubicBezTo>
                  <a:pt x="1250405" y="4297401"/>
                  <a:pt x="1265953" y="4297507"/>
                  <a:pt x="1279016" y="4293153"/>
                </a:cubicBezTo>
                <a:cubicBezTo>
                  <a:pt x="1296433" y="4301862"/>
                  <a:pt x="1313472" y="4311370"/>
                  <a:pt x="1331267" y="4319279"/>
                </a:cubicBezTo>
                <a:cubicBezTo>
                  <a:pt x="1352695" y="4328803"/>
                  <a:pt x="1375609" y="4334918"/>
                  <a:pt x="1396582" y="4345405"/>
                </a:cubicBezTo>
                <a:cubicBezTo>
                  <a:pt x="1410624" y="4352426"/>
                  <a:pt x="1420733" y="4367020"/>
                  <a:pt x="1435770" y="4371531"/>
                </a:cubicBezTo>
                <a:cubicBezTo>
                  <a:pt x="1465261" y="4380378"/>
                  <a:pt x="1511073" y="4410815"/>
                  <a:pt x="1527210" y="4384593"/>
                </a:cubicBezTo>
                <a:cubicBezTo>
                  <a:pt x="1559240" y="4332544"/>
                  <a:pt x="1535919" y="4262673"/>
                  <a:pt x="1540273" y="4201713"/>
                </a:cubicBezTo>
                <a:cubicBezTo>
                  <a:pt x="1540273" y="4201713"/>
                  <a:pt x="1549648" y="4095213"/>
                  <a:pt x="1566399" y="4044959"/>
                </a:cubicBezTo>
                <a:cubicBezTo>
                  <a:pt x="1578630" y="4008266"/>
                  <a:pt x="1615412" y="4002496"/>
                  <a:pt x="1644776" y="3992708"/>
                </a:cubicBezTo>
                <a:cubicBezTo>
                  <a:pt x="1666547" y="4001416"/>
                  <a:pt x="1691009" y="4005204"/>
                  <a:pt x="1710090" y="4018833"/>
                </a:cubicBezTo>
                <a:cubicBezTo>
                  <a:pt x="1724450" y="4029090"/>
                  <a:pt x="1757186" y="4099961"/>
                  <a:pt x="1762342" y="4110273"/>
                </a:cubicBezTo>
                <a:cubicBezTo>
                  <a:pt x="1766696" y="4088502"/>
                  <a:pt x="1770019" y="4066499"/>
                  <a:pt x="1775404" y="4044959"/>
                </a:cubicBezTo>
                <a:cubicBezTo>
                  <a:pt x="1778743" y="4031601"/>
                  <a:pt x="1785127" y="4019129"/>
                  <a:pt x="1788467" y="4005771"/>
                </a:cubicBezTo>
                <a:cubicBezTo>
                  <a:pt x="1798204" y="3966825"/>
                  <a:pt x="1805884" y="3927394"/>
                  <a:pt x="1814593" y="3888205"/>
                </a:cubicBezTo>
                <a:cubicBezTo>
                  <a:pt x="1827656" y="3883851"/>
                  <a:pt x="1844046" y="3884879"/>
                  <a:pt x="1853782" y="3875142"/>
                </a:cubicBezTo>
                <a:cubicBezTo>
                  <a:pt x="1863518" y="3865405"/>
                  <a:pt x="1860686" y="3848269"/>
                  <a:pt x="1866844" y="3835953"/>
                </a:cubicBezTo>
                <a:cubicBezTo>
                  <a:pt x="1928545" y="3712549"/>
                  <a:pt x="1889637" y="3819826"/>
                  <a:pt x="1919096" y="3731451"/>
                </a:cubicBezTo>
                <a:cubicBezTo>
                  <a:pt x="1947929" y="3693006"/>
                  <a:pt x="1961081" y="3670338"/>
                  <a:pt x="1997473" y="3640011"/>
                </a:cubicBezTo>
                <a:cubicBezTo>
                  <a:pt x="2009534" y="3629960"/>
                  <a:pt x="2022232" y="3620070"/>
                  <a:pt x="2036662" y="3613885"/>
                </a:cubicBezTo>
                <a:cubicBezTo>
                  <a:pt x="2053163" y="3606813"/>
                  <a:pt x="2071496" y="3605176"/>
                  <a:pt x="2088913" y="3600822"/>
                </a:cubicBezTo>
                <a:cubicBezTo>
                  <a:pt x="2088913" y="3600822"/>
                  <a:pt x="2109366" y="3652251"/>
                  <a:pt x="2115039" y="3679199"/>
                </a:cubicBezTo>
                <a:cubicBezTo>
                  <a:pt x="2126837" y="3735242"/>
                  <a:pt x="2131211" y="3792616"/>
                  <a:pt x="2141164" y="3849016"/>
                </a:cubicBezTo>
                <a:cubicBezTo>
                  <a:pt x="2144284" y="3866696"/>
                  <a:pt x="2139864" y="3890496"/>
                  <a:pt x="2154227" y="3901268"/>
                </a:cubicBezTo>
                <a:cubicBezTo>
                  <a:pt x="2179587" y="3920288"/>
                  <a:pt x="2215187" y="3918685"/>
                  <a:pt x="2245667" y="3927393"/>
                </a:cubicBezTo>
                <a:cubicBezTo>
                  <a:pt x="2267439" y="3918685"/>
                  <a:pt x="2289026" y="3909501"/>
                  <a:pt x="2310982" y="3901268"/>
                </a:cubicBezTo>
                <a:cubicBezTo>
                  <a:pt x="2323875" y="3896433"/>
                  <a:pt x="2338215" y="3895037"/>
                  <a:pt x="2350170" y="3888205"/>
                </a:cubicBezTo>
                <a:cubicBezTo>
                  <a:pt x="2369073" y="3877403"/>
                  <a:pt x="2385005" y="3862079"/>
                  <a:pt x="2402422" y="3849016"/>
                </a:cubicBezTo>
                <a:cubicBezTo>
                  <a:pt x="2402422" y="3849016"/>
                  <a:pt x="2368176" y="3796362"/>
                  <a:pt x="2350170" y="3770639"/>
                </a:cubicBezTo>
                <a:cubicBezTo>
                  <a:pt x="2337685" y="3752803"/>
                  <a:pt x="2320718" y="3737861"/>
                  <a:pt x="2310982" y="3718388"/>
                </a:cubicBezTo>
                <a:cubicBezTo>
                  <a:pt x="2293225" y="3682873"/>
                  <a:pt x="2285278" y="3539728"/>
                  <a:pt x="2284856" y="3535508"/>
                </a:cubicBezTo>
                <a:cubicBezTo>
                  <a:pt x="2284856" y="3535508"/>
                  <a:pt x="2294490" y="3446108"/>
                  <a:pt x="2310982" y="3404879"/>
                </a:cubicBezTo>
                <a:cubicBezTo>
                  <a:pt x="2321337" y="3378992"/>
                  <a:pt x="2353856" y="3365822"/>
                  <a:pt x="2363233" y="3339565"/>
                </a:cubicBezTo>
                <a:cubicBezTo>
                  <a:pt x="2376495" y="3302432"/>
                  <a:pt x="2371942" y="3261188"/>
                  <a:pt x="2376296" y="3221999"/>
                </a:cubicBezTo>
                <a:cubicBezTo>
                  <a:pt x="2376296" y="3221999"/>
                  <a:pt x="2344905" y="3167090"/>
                  <a:pt x="2324044" y="3143622"/>
                </a:cubicBezTo>
                <a:cubicBezTo>
                  <a:pt x="2309580" y="3127350"/>
                  <a:pt x="2287188" y="3119828"/>
                  <a:pt x="2271793" y="3104433"/>
                </a:cubicBezTo>
                <a:cubicBezTo>
                  <a:pt x="2256398" y="3089038"/>
                  <a:pt x="2245667" y="3069599"/>
                  <a:pt x="2232604" y="3052182"/>
                </a:cubicBezTo>
                <a:cubicBezTo>
                  <a:pt x="2206478" y="3017348"/>
                  <a:pt x="2161802" y="3001378"/>
                  <a:pt x="2128102" y="2973805"/>
                </a:cubicBezTo>
                <a:cubicBezTo>
                  <a:pt x="2113804" y="2962107"/>
                  <a:pt x="2101976" y="2947679"/>
                  <a:pt x="2088913" y="2934616"/>
                </a:cubicBezTo>
                <a:cubicBezTo>
                  <a:pt x="2058124" y="2903827"/>
                  <a:pt x="2033913" y="2866848"/>
                  <a:pt x="2010536" y="2830113"/>
                </a:cubicBezTo>
                <a:cubicBezTo>
                  <a:pt x="2003144" y="2818496"/>
                  <a:pt x="2001430" y="2804114"/>
                  <a:pt x="1997473" y="2790925"/>
                </a:cubicBezTo>
                <a:cubicBezTo>
                  <a:pt x="1988364" y="2760562"/>
                  <a:pt x="1980456" y="2729848"/>
                  <a:pt x="1971347" y="2699485"/>
                </a:cubicBezTo>
                <a:cubicBezTo>
                  <a:pt x="1943241" y="2605799"/>
                  <a:pt x="1973835" y="2722502"/>
                  <a:pt x="1945222" y="2608045"/>
                </a:cubicBezTo>
                <a:cubicBezTo>
                  <a:pt x="1932159" y="2586274"/>
                  <a:pt x="1920117" y="2563856"/>
                  <a:pt x="1906033" y="2542731"/>
                </a:cubicBezTo>
                <a:cubicBezTo>
                  <a:pt x="1893956" y="2524616"/>
                  <a:pt x="1875853" y="2510299"/>
                  <a:pt x="1866844" y="2490479"/>
                </a:cubicBezTo>
                <a:cubicBezTo>
                  <a:pt x="1853727" y="2461621"/>
                  <a:pt x="1849427" y="2429519"/>
                  <a:pt x="1840719" y="2399039"/>
                </a:cubicBezTo>
                <a:cubicBezTo>
                  <a:pt x="1791681" y="2325484"/>
                  <a:pt x="1823709" y="2364105"/>
                  <a:pt x="1710090" y="2281473"/>
                </a:cubicBezTo>
                <a:cubicBezTo>
                  <a:pt x="1697393" y="2272239"/>
                  <a:pt x="1682003" y="2266449"/>
                  <a:pt x="1670902" y="2255348"/>
                </a:cubicBezTo>
                <a:cubicBezTo>
                  <a:pt x="1659801" y="2244247"/>
                  <a:pt x="1653485" y="2229222"/>
                  <a:pt x="1644776" y="2216159"/>
                </a:cubicBezTo>
                <a:cubicBezTo>
                  <a:pt x="1596616" y="2192079"/>
                  <a:pt x="1535828" y="2168570"/>
                  <a:pt x="1514147" y="2111656"/>
                </a:cubicBezTo>
                <a:cubicBezTo>
                  <a:pt x="1490690" y="2050080"/>
                  <a:pt x="1496730" y="1981027"/>
                  <a:pt x="1488022" y="1915713"/>
                </a:cubicBezTo>
                <a:lnTo>
                  <a:pt x="1514147" y="1850399"/>
                </a:lnTo>
                <a:cubicBezTo>
                  <a:pt x="1524374" y="1824830"/>
                  <a:pt x="1529088" y="1797187"/>
                  <a:pt x="1540273" y="1772022"/>
                </a:cubicBezTo>
                <a:cubicBezTo>
                  <a:pt x="1546649" y="1757675"/>
                  <a:pt x="1562268" y="1747980"/>
                  <a:pt x="1566399" y="1732833"/>
                </a:cubicBezTo>
                <a:cubicBezTo>
                  <a:pt x="1575636" y="1698965"/>
                  <a:pt x="1575108" y="1663165"/>
                  <a:pt x="1579462" y="1628331"/>
                </a:cubicBezTo>
                <a:cubicBezTo>
                  <a:pt x="1588170" y="1610914"/>
                  <a:pt x="1597916" y="1593978"/>
                  <a:pt x="1605587" y="1576079"/>
                </a:cubicBezTo>
                <a:cubicBezTo>
                  <a:pt x="1625221" y="1530266"/>
                  <a:pt x="1610885" y="1525724"/>
                  <a:pt x="1657839" y="1484639"/>
                </a:cubicBezTo>
                <a:cubicBezTo>
                  <a:pt x="1676947" y="1467920"/>
                  <a:pt x="1701382" y="1458514"/>
                  <a:pt x="1723153" y="1445451"/>
                </a:cubicBezTo>
                <a:cubicBezTo>
                  <a:pt x="1790635" y="1428580"/>
                  <a:pt x="1760466" y="1442347"/>
                  <a:pt x="1814593" y="1406262"/>
                </a:cubicBezTo>
                <a:cubicBezTo>
                  <a:pt x="1860420" y="1375710"/>
                  <a:pt x="1920418" y="1374982"/>
                  <a:pt x="1971347" y="1354011"/>
                </a:cubicBezTo>
                <a:cubicBezTo>
                  <a:pt x="1994824" y="1344344"/>
                  <a:pt x="2013953" y="1326177"/>
                  <a:pt x="2036662" y="1314822"/>
                </a:cubicBezTo>
                <a:cubicBezTo>
                  <a:pt x="2048978" y="1308664"/>
                  <a:pt x="2063194" y="1307183"/>
                  <a:pt x="2075850" y="1301759"/>
                </a:cubicBezTo>
                <a:cubicBezTo>
                  <a:pt x="2122256" y="1281871"/>
                  <a:pt x="2127933" y="1275746"/>
                  <a:pt x="2167290" y="1249508"/>
                </a:cubicBezTo>
                <a:cubicBezTo>
                  <a:pt x="2184707" y="1245154"/>
                  <a:pt x="2203954" y="1245352"/>
                  <a:pt x="2219542" y="1236445"/>
                </a:cubicBezTo>
                <a:cubicBezTo>
                  <a:pt x="2235582" y="1227279"/>
                  <a:pt x="2246903" y="1211448"/>
                  <a:pt x="2258730" y="1197256"/>
                </a:cubicBezTo>
                <a:cubicBezTo>
                  <a:pt x="2307412" y="1138837"/>
                  <a:pt x="2288082" y="1125804"/>
                  <a:pt x="2297919" y="1027439"/>
                </a:cubicBezTo>
                <a:cubicBezTo>
                  <a:pt x="2293565" y="1010022"/>
                  <a:pt x="2288751" y="992714"/>
                  <a:pt x="2284856" y="975188"/>
                </a:cubicBezTo>
                <a:cubicBezTo>
                  <a:pt x="2251688" y="825934"/>
                  <a:pt x="2290588" y="985050"/>
                  <a:pt x="2258730" y="857622"/>
                </a:cubicBezTo>
                <a:cubicBezTo>
                  <a:pt x="2250021" y="844559"/>
                  <a:pt x="2242655" y="830494"/>
                  <a:pt x="2232604" y="818433"/>
                </a:cubicBezTo>
                <a:cubicBezTo>
                  <a:pt x="2220778" y="804241"/>
                  <a:pt x="2203663" y="794616"/>
                  <a:pt x="2193416" y="779245"/>
                </a:cubicBezTo>
                <a:cubicBezTo>
                  <a:pt x="2185778" y="767788"/>
                  <a:pt x="2184707" y="753119"/>
                  <a:pt x="2180353" y="740056"/>
                </a:cubicBezTo>
                <a:cubicBezTo>
                  <a:pt x="2170424" y="710268"/>
                  <a:pt x="2128102" y="705222"/>
                  <a:pt x="2101976" y="687805"/>
                </a:cubicBezTo>
                <a:cubicBezTo>
                  <a:pt x="2008014" y="656484"/>
                  <a:pt x="2125354" y="694484"/>
                  <a:pt x="2010536" y="661679"/>
                </a:cubicBezTo>
                <a:cubicBezTo>
                  <a:pt x="1997296" y="657896"/>
                  <a:pt x="1984587" y="652399"/>
                  <a:pt x="1971347" y="648616"/>
                </a:cubicBezTo>
                <a:cubicBezTo>
                  <a:pt x="1954085" y="643684"/>
                  <a:pt x="1935597" y="642625"/>
                  <a:pt x="1919096" y="635553"/>
                </a:cubicBezTo>
                <a:cubicBezTo>
                  <a:pt x="1904666" y="629369"/>
                  <a:pt x="1893538" y="617217"/>
                  <a:pt x="1879907" y="609428"/>
                </a:cubicBezTo>
                <a:cubicBezTo>
                  <a:pt x="1863000" y="599767"/>
                  <a:pt x="1844563" y="592963"/>
                  <a:pt x="1827656" y="583302"/>
                </a:cubicBezTo>
                <a:cubicBezTo>
                  <a:pt x="1763166" y="546450"/>
                  <a:pt x="1810992" y="564723"/>
                  <a:pt x="1736216" y="517988"/>
                </a:cubicBezTo>
                <a:cubicBezTo>
                  <a:pt x="1719703" y="507667"/>
                  <a:pt x="1701381" y="500571"/>
                  <a:pt x="1683964" y="491862"/>
                </a:cubicBezTo>
                <a:cubicBezTo>
                  <a:pt x="1659333" y="479546"/>
                  <a:pt x="1669023" y="438650"/>
                  <a:pt x="1657839" y="413485"/>
                </a:cubicBezTo>
                <a:cubicBezTo>
                  <a:pt x="1608912" y="303399"/>
                  <a:pt x="1649620" y="463828"/>
                  <a:pt x="1618650" y="308982"/>
                </a:cubicBezTo>
                <a:cubicBezTo>
                  <a:pt x="1639376" y="277893"/>
                  <a:pt x="1668207" y="235992"/>
                  <a:pt x="1683964" y="204479"/>
                </a:cubicBezTo>
                <a:cubicBezTo>
                  <a:pt x="1690122" y="192163"/>
                  <a:pt x="1688425" y="176043"/>
                  <a:pt x="1697027" y="165291"/>
                </a:cubicBezTo>
                <a:cubicBezTo>
                  <a:pt x="1706835" y="153032"/>
                  <a:pt x="1724155" y="149216"/>
                  <a:pt x="1736216" y="139165"/>
                </a:cubicBezTo>
                <a:cubicBezTo>
                  <a:pt x="1750408" y="127338"/>
                  <a:pt x="1762341" y="113039"/>
                  <a:pt x="1775404" y="99976"/>
                </a:cubicBezTo>
                <a:cubicBezTo>
                  <a:pt x="1792821" y="91268"/>
                  <a:pt x="1810749" y="83512"/>
                  <a:pt x="1827656" y="73851"/>
                </a:cubicBezTo>
                <a:cubicBezTo>
                  <a:pt x="1841287" y="66062"/>
                  <a:pt x="1853531" y="56046"/>
                  <a:pt x="1866844" y="47725"/>
                </a:cubicBezTo>
                <a:cubicBezTo>
                  <a:pt x="1888375" y="34268"/>
                  <a:pt x="1910387" y="21599"/>
                  <a:pt x="1932159" y="8536"/>
                </a:cubicBezTo>
                <a:lnTo>
                  <a:pt x="1904054" y="8536"/>
                </a:lnTo>
                <a:lnTo>
                  <a:pt x="1906650" y="8473"/>
                </a:lnTo>
                <a:cubicBezTo>
                  <a:pt x="1911808" y="7894"/>
                  <a:pt x="1913955" y="6219"/>
                  <a:pt x="1915328" y="183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27000"/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F3DD503-883F-4B61-8811-B1B6A1273883}"/>
              </a:ext>
            </a:extLst>
          </p:cNvPr>
          <p:cNvGrpSpPr/>
          <p:nvPr userDrawn="1"/>
        </p:nvGrpSpPr>
        <p:grpSpPr>
          <a:xfrm>
            <a:off x="11437300" y="247613"/>
            <a:ext cx="479889" cy="522385"/>
            <a:chOff x="1723651" y="739254"/>
            <a:chExt cx="4520452" cy="4920759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8EAC57-00F8-4BE1-8D07-C0B7607F8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651" y="739254"/>
              <a:ext cx="4520452" cy="4920759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967228-6A60-4F59-BCCF-49A1E19FB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0" b="6850"/>
            <a:stretch/>
          </p:blipFill>
          <p:spPr>
            <a:xfrm>
              <a:off x="2061297" y="1208799"/>
              <a:ext cx="3850988" cy="3988869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DCDCAE-D971-443B-AF7E-36D15639FAEE}"/>
              </a:ext>
            </a:extLst>
          </p:cNvPr>
          <p:cNvGrpSpPr/>
          <p:nvPr userDrawn="1"/>
        </p:nvGrpSpPr>
        <p:grpSpPr>
          <a:xfrm>
            <a:off x="1567543" y="210455"/>
            <a:ext cx="1698170" cy="1132116"/>
            <a:chOff x="1567543" y="210455"/>
            <a:chExt cx="1698170" cy="113211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1E230E4-E628-42A5-907E-CEB595E46839}"/>
                </a:ext>
              </a:extLst>
            </p:cNvPr>
            <p:cNvGrpSpPr/>
            <p:nvPr/>
          </p:nvGrpSpPr>
          <p:grpSpPr>
            <a:xfrm>
              <a:off x="1567543" y="653143"/>
              <a:ext cx="493486" cy="537028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31282C6-C965-4399-A64A-582D1D526F55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9218880-9249-4F80-BB91-91444900041B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313F2C2-E445-4147-8792-FB3CAFE4FA72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DC125DC-99EB-413E-8F02-C36177C98FAA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F5FC6D9-9344-41F6-B960-530809FFAD81}"/>
                </a:ext>
              </a:extLst>
            </p:cNvPr>
            <p:cNvGrpSpPr/>
            <p:nvPr/>
          </p:nvGrpSpPr>
          <p:grpSpPr>
            <a:xfrm>
              <a:off x="2169885" y="805543"/>
              <a:ext cx="493486" cy="537028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849E7D5-4666-4070-9AC3-9E2E18B2CB04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02E26CE-FAEF-4D54-B4EC-6CDAFBEE3942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87F123C-7D59-48C9-A780-7F33A0EC39C1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250DE32-647E-4441-9043-1EE003FCCC1D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F307465-DDF1-46F6-BF37-00D12E03B503}"/>
                </a:ext>
              </a:extLst>
            </p:cNvPr>
            <p:cNvGrpSpPr/>
            <p:nvPr/>
          </p:nvGrpSpPr>
          <p:grpSpPr>
            <a:xfrm>
              <a:off x="2772227" y="435429"/>
              <a:ext cx="493486" cy="537028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0BC0155-EF14-452C-9F0E-9BDF4D939A31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D8D1603-93AC-4351-8D88-7233F9E06386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EF7DD5C-F73B-44DD-B9BB-43EC4EF86A40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4D60A63-4110-4A78-B04E-659E0D2433AF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CC003CC-0B56-4BEB-AD96-D40ABF992E3F}"/>
                </a:ext>
              </a:extLst>
            </p:cNvPr>
            <p:cNvGrpSpPr/>
            <p:nvPr/>
          </p:nvGrpSpPr>
          <p:grpSpPr>
            <a:xfrm>
              <a:off x="2097313" y="210455"/>
              <a:ext cx="493486" cy="537028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DF9C34F-3B2F-45D8-8D9F-B65D67D4AFB6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62AEE96-F621-4467-A9EE-ECAFC6C96B73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9089A70-0766-4DD8-B813-503E0D305F49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3AC3550-01A0-4C52-9FD4-08C90A437673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31E08CD-3BE1-4D8F-AFE3-58C7452F506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7642099" y="3768921"/>
            <a:ext cx="1919480" cy="29028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76B2713-E586-441B-B21E-D9CDC90CEDC0}"/>
              </a:ext>
            </a:extLst>
          </p:cNvPr>
          <p:cNvGrpSpPr/>
          <p:nvPr userDrawn="1"/>
        </p:nvGrpSpPr>
        <p:grpSpPr>
          <a:xfrm>
            <a:off x="6778957" y="263930"/>
            <a:ext cx="2311959" cy="1067587"/>
            <a:chOff x="6314719" y="263930"/>
            <a:chExt cx="2311959" cy="106758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BA25EB2-E901-4445-AE6A-94CA812CB204}"/>
                </a:ext>
              </a:extLst>
            </p:cNvPr>
            <p:cNvGrpSpPr/>
            <p:nvPr userDrawn="1"/>
          </p:nvGrpSpPr>
          <p:grpSpPr>
            <a:xfrm>
              <a:off x="6314719" y="685029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A72E86A-9772-4549-9EED-0DE11DD9D588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5E099BF-FA3A-4415-8029-882FE6DCFE9D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8642C87-2F00-4F08-8F85-D38E764FF53B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D2F9CA1-CE52-4A82-974E-A0FF2345DE8B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B4474B2-9C3B-48F0-B0C1-6DE3F15E3600}"/>
                </a:ext>
              </a:extLst>
            </p:cNvPr>
            <p:cNvGrpSpPr/>
            <p:nvPr userDrawn="1"/>
          </p:nvGrpSpPr>
          <p:grpSpPr>
            <a:xfrm>
              <a:off x="6893894" y="810010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3536720-1182-4C24-A976-6F1CDBA576D9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C144C9A-AF14-4020-AF54-02E7AE1A7FAC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2D61DE0-A66E-4170-B657-5E5842C448E1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E18A976-B09A-4C34-9F75-43A98FDB17B7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F24ACE1-3DEB-44FC-B55B-72C624FACF89}"/>
                </a:ext>
              </a:extLst>
            </p:cNvPr>
            <p:cNvGrpSpPr/>
            <p:nvPr userDrawn="1"/>
          </p:nvGrpSpPr>
          <p:grpSpPr>
            <a:xfrm>
              <a:off x="7473070" y="506486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CA7451A-1AC5-4A84-8F0D-8FAF3C730889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BD2100C-9574-47C8-B733-4B9B64ECAECE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BFB0813-83EB-4462-BFAC-D803229C727F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0525264-9412-4A70-9125-571AB6CCF091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76CF374-AB90-4C12-B60D-CB3C41DDC591}"/>
                </a:ext>
              </a:extLst>
            </p:cNvPr>
            <p:cNvGrpSpPr/>
            <p:nvPr userDrawn="1"/>
          </p:nvGrpSpPr>
          <p:grpSpPr>
            <a:xfrm>
              <a:off x="6824114" y="321989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92F917B-2465-4ADF-A1D5-6FFF6316359A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ECCE222-5EAC-4299-9049-CC70BB333A30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509B5E-0FEC-46EF-8F62-D185A9FA422E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C03833B-C3EA-4133-9D95-C9AFB6B0CEA0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723CCA3-E2D1-48A0-AAA7-606C5F043079}"/>
                </a:ext>
              </a:extLst>
            </p:cNvPr>
            <p:cNvGrpSpPr/>
            <p:nvPr userDrawn="1"/>
          </p:nvGrpSpPr>
          <p:grpSpPr>
            <a:xfrm>
              <a:off x="8152172" y="575987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1B7C48A-0AA2-4D24-BF3E-1AD25C448AA6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5100D45-F389-43BB-8BAA-4CE0A738ACC9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0EF818B-632C-407D-8FD0-635B07D89936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3B3A13E-67EF-4115-B3F4-8553B3C46C6D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A5044C6-D47E-45F6-8ACD-42AD93C22B80}"/>
                </a:ext>
              </a:extLst>
            </p:cNvPr>
            <p:cNvGrpSpPr/>
            <p:nvPr userDrawn="1"/>
          </p:nvGrpSpPr>
          <p:grpSpPr>
            <a:xfrm>
              <a:off x="7753036" y="263930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C5263D7-5963-4423-802B-1E3EE117F196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12DF6C0-E1B0-4E97-B470-BED894C66F97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377C159-9EF7-4CCC-BAB5-30E49FFE3957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EBD8BFC-3F34-4F07-8FED-119A1EC23196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10035A3-85D9-4347-A290-1C4D0A9E73A6}"/>
                </a:ext>
              </a:extLst>
            </p:cNvPr>
            <p:cNvGrpSpPr/>
            <p:nvPr userDrawn="1"/>
          </p:nvGrpSpPr>
          <p:grpSpPr>
            <a:xfrm>
              <a:off x="7494842" y="891110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1526DB4-83F9-4617-994D-DE97DCAC494A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C85E409-24AD-47D0-B21A-23760AF704A8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5B7CBC0-6D20-4D5D-A167-B70F71D45AB6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59DE630-B4EE-49CC-89A8-B8B02C4F9532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9785AEA-E9D0-4372-9C3A-22490BEEA239}"/>
              </a:ext>
            </a:extLst>
          </p:cNvPr>
          <p:cNvSpPr txBox="1"/>
          <p:nvPr userDrawn="1"/>
        </p:nvSpPr>
        <p:spPr>
          <a:xfrm>
            <a:off x="2949264" y="2219174"/>
            <a:ext cx="329457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146050" h="279400" prst="angle"/>
              <a:bevelB w="247650" h="311150" prst="angle"/>
            </a:sp3d>
          </a:bodyPr>
          <a:lstStyle/>
          <a:p>
            <a:r>
              <a:rPr lang="en-US" sz="6600" b="1" dirty="0" err="1">
                <a:ln w="6350"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ln w="6350"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350"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6350">
                <a:solidFill>
                  <a:srgbClr val="FFC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210FE-AB0A-478E-87EB-B09349D8436D}"/>
              </a:ext>
            </a:extLst>
          </p:cNvPr>
          <p:cNvSpPr/>
          <p:nvPr userDrawn="1"/>
        </p:nvSpPr>
        <p:spPr>
          <a:xfrm>
            <a:off x="2294434" y="2414842"/>
            <a:ext cx="4442159" cy="110542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222250" prst="angle"/>
            <a:bevelB w="254000" h="4254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4A3D-78E6-48FA-9F45-83D59D04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193B-0CFD-48E8-AA97-E9E3D4235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EE63B-F138-4102-BD7F-2F209AD71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5F1BE-CB40-4265-862F-80739C6A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47045-5939-404B-B337-F9069EC0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1A74D-A3D5-4528-B8E6-15281A88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8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4D13-FB85-4416-A149-AF6CB981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F890-4E18-4B2B-BB00-1CD2CB06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82DA-CCB9-4561-89C8-FD54CC69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A606-137E-436F-BB9A-E1F61795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C6C4-1EA5-40F0-B4CE-28198D31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35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5BDE-A599-4257-B425-FF91EE06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983C1-C857-4839-977C-42E21533D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9B72C-F32E-4D0A-B78F-F4466FC7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E96B2-18DC-495C-A1D2-AB923769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5F78-0787-4454-A9EF-C34BB757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9FC2D-C9A4-495A-B898-5079BE14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6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571E-387A-49A4-86C5-A5461AEB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36DD1-5535-48E8-93C8-CBB1A67B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6F2D-25C9-4FA0-8C6E-55DD241D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F622-1E49-4784-B5F2-6D90FECC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3C87A-A652-4054-B684-C2841FCC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11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8D506-2996-454E-A411-223393A52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B0CA0-F4B4-4DAA-A830-C40612DDD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3412-CD6C-45B5-B225-AC9CD980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CD5E-596C-4D00-A51B-3A64FF60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FB0-06C5-4350-9F23-5BEBD785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29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7821-A261-44E7-BF9B-B6935B2B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4534A-4523-480E-A389-40375A704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E446-DACB-4ADF-B131-3C56545D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1FEE-8A2B-412D-9FEA-38A66024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EE1C-32A1-4B9D-94FD-A54E02C7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2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4D13-FB85-4416-A149-AF6CB981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F890-4E18-4B2B-BB00-1CD2CB06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82DA-CCB9-4561-89C8-FD54CC69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A606-137E-436F-BB9A-E1F61795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C6C4-1EA5-40F0-B4CE-28198D31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69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0AB0-F48C-4203-8E28-72BF5914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8F94A-A349-43AD-817B-85F7C3CB9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B54A4-5C5F-46CD-9FCB-B3D01522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723E-8555-4BBE-86A1-4EED32D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D6F9E-E65D-42EE-A7B4-04D4D2D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9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5F1C-A802-4035-93EB-5D178887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59CB-7CCE-4B18-A821-EFB624D58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B7890-15CC-4AFD-BEA6-7CE46310F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DE4A2-1380-47ED-972D-A94BD1A4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9B690-8604-4D9B-B163-E45830FE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A6403-67EB-404E-A993-F1C0EB56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98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10D6-BC23-4889-AD2D-2249EF16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D5FF-F59A-445A-BF12-E572703A1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622FE-182B-4F2F-8532-653D50CC1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98EAB-88F3-4ED2-AD12-AC253767C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B295A-B70F-48F8-A322-DA8770928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22F3B-C3BA-4A40-961B-657F2BD1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6E16A-DD3B-4AE0-85EC-88D71387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33C28-2888-4225-AC98-A784E37B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77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504B-59CE-4B28-B2A6-295C86F2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EA788-1CAC-470A-BE95-6111291E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D3CD1-93A2-4597-BB81-53D0993A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5BD42-76FD-4EA6-9B95-059BDB0A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13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73000">
              <a:schemeClr val="accent1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F9E2D6D-61F6-4EC5-BFEF-954A5F5A217C}"/>
              </a:ext>
            </a:extLst>
          </p:cNvPr>
          <p:cNvGrpSpPr/>
          <p:nvPr userDrawn="1"/>
        </p:nvGrpSpPr>
        <p:grpSpPr>
          <a:xfrm>
            <a:off x="265216" y="6187946"/>
            <a:ext cx="11669317" cy="461665"/>
            <a:chOff x="266756" y="4812915"/>
            <a:chExt cx="11767824" cy="8689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416D56-B464-4E29-8638-D713DDB7AF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88"/>
            <a:stretch/>
          </p:blipFill>
          <p:spPr>
            <a:xfrm>
              <a:off x="266756" y="4818740"/>
              <a:ext cx="5977288" cy="86308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18E2332-1AC7-4825-972E-4AA28758FA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43"/>
            <a:stretch/>
          </p:blipFill>
          <p:spPr>
            <a:xfrm flipH="1">
              <a:off x="6057293" y="4812915"/>
              <a:ext cx="5977287" cy="868914"/>
            </a:xfrm>
            <a:prstGeom prst="rect">
              <a:avLst/>
            </a:prstGeom>
          </p:spPr>
        </p:pic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2B17FF4D-F756-4189-B5A8-0BFA459BB9C7}"/>
              </a:ext>
            </a:extLst>
          </p:cNvPr>
          <p:cNvSpPr/>
          <p:nvPr userDrawn="1"/>
        </p:nvSpPr>
        <p:spPr>
          <a:xfrm>
            <a:off x="-13727" y="0"/>
            <a:ext cx="12192000" cy="6858000"/>
          </a:xfrm>
          <a:prstGeom prst="frame">
            <a:avLst>
              <a:gd name="adj1" fmla="val 180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DA8CCBF-7E9D-4EBD-BA63-414A1537CE3D}"/>
              </a:ext>
            </a:extLst>
          </p:cNvPr>
          <p:cNvSpPr/>
          <p:nvPr userDrawn="1"/>
        </p:nvSpPr>
        <p:spPr>
          <a:xfrm>
            <a:off x="199824" y="176130"/>
            <a:ext cx="11792352" cy="6505740"/>
          </a:xfrm>
          <a:prstGeom prst="frame">
            <a:avLst>
              <a:gd name="adj1" fmla="val 5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43967C-6C56-4899-8A61-7B918B5CE008}"/>
              </a:ext>
            </a:extLst>
          </p:cNvPr>
          <p:cNvSpPr/>
          <p:nvPr userDrawn="1"/>
        </p:nvSpPr>
        <p:spPr>
          <a:xfrm>
            <a:off x="393387" y="65315"/>
            <a:ext cx="492718" cy="5223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AC955-DEFB-4553-BDB5-290633907B16}"/>
              </a:ext>
            </a:extLst>
          </p:cNvPr>
          <p:cNvSpPr txBox="1"/>
          <p:nvPr userDrawn="1"/>
        </p:nvSpPr>
        <p:spPr>
          <a:xfrm>
            <a:off x="252648" y="6154609"/>
            <a:ext cx="300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Kazi Ashraful Islam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7748F2-8CB4-4B5C-9693-9030EBEE6EE7}"/>
              </a:ext>
            </a:extLst>
          </p:cNvPr>
          <p:cNvSpPr/>
          <p:nvPr userDrawn="1"/>
        </p:nvSpPr>
        <p:spPr>
          <a:xfrm>
            <a:off x="-4290" y="59290"/>
            <a:ext cx="586263" cy="5284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7E8F82-2661-4504-9942-27831D07B290}"/>
              </a:ext>
            </a:extLst>
          </p:cNvPr>
          <p:cNvSpPr/>
          <p:nvPr userDrawn="1"/>
        </p:nvSpPr>
        <p:spPr>
          <a:xfrm>
            <a:off x="89256" y="308317"/>
            <a:ext cx="492717" cy="5343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521A0D-0F15-4C1D-A115-85BDDBA7F2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78117" y="6493346"/>
            <a:ext cx="165726" cy="139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AAA725-24CB-49A5-9634-A5D9607397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47525" y="6477000"/>
            <a:ext cx="180418" cy="144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5639E3-6D20-4497-B406-941847B46F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636656" y="6493346"/>
            <a:ext cx="176591" cy="165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6122BC-FDCC-4BD2-81AF-86659C4E5F6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633603" y="6559081"/>
            <a:ext cx="137401" cy="1286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FDF33B-A424-4D60-A1EC-DB1EA6C189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117428" y="6492475"/>
            <a:ext cx="137402" cy="137402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374873BB-3400-43DA-B88F-D1B02664E016}"/>
              </a:ext>
            </a:extLst>
          </p:cNvPr>
          <p:cNvSpPr/>
          <p:nvPr userDrawn="1"/>
        </p:nvSpPr>
        <p:spPr>
          <a:xfrm flipH="1">
            <a:off x="4141556" y="6493345"/>
            <a:ext cx="110515" cy="128613"/>
          </a:xfrm>
          <a:prstGeom prst="cloud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B31AC0FF-02B6-4D50-97FA-80F864B692C5}"/>
              </a:ext>
            </a:extLst>
          </p:cNvPr>
          <p:cNvSpPr/>
          <p:nvPr userDrawn="1"/>
        </p:nvSpPr>
        <p:spPr>
          <a:xfrm>
            <a:off x="3920901" y="6493346"/>
            <a:ext cx="74366" cy="12861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47CED63-CE73-4895-A8F8-3358A185D937}"/>
              </a:ext>
            </a:extLst>
          </p:cNvPr>
          <p:cNvSpPr/>
          <p:nvPr userDrawn="1"/>
        </p:nvSpPr>
        <p:spPr>
          <a:xfrm>
            <a:off x="10889840" y="6539321"/>
            <a:ext cx="109086" cy="82636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94F3CED7-CED1-4908-8434-B9AB02A16C7D}"/>
              </a:ext>
            </a:extLst>
          </p:cNvPr>
          <p:cNvSpPr/>
          <p:nvPr userDrawn="1"/>
        </p:nvSpPr>
        <p:spPr>
          <a:xfrm>
            <a:off x="6431001" y="6477000"/>
            <a:ext cx="160658" cy="13719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D5139CA1-78F7-4B46-A042-9A0E822BADB2}"/>
              </a:ext>
            </a:extLst>
          </p:cNvPr>
          <p:cNvSpPr/>
          <p:nvPr userDrawn="1"/>
        </p:nvSpPr>
        <p:spPr>
          <a:xfrm>
            <a:off x="8499709" y="6477000"/>
            <a:ext cx="134265" cy="144957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229548C-897F-407F-8359-2EA32D072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3514" r="100000">
                        <a14:foregroundMark x1="58301" y1="4639" x2="59073" y2="10309"/>
                        <a14:foregroundMark x1="60232" y1="11340" x2="60232" y2="11340"/>
                        <a14:foregroundMark x1="64093" y1="14433" x2="64093" y2="14433"/>
                        <a14:foregroundMark x1="65637" y1="19588" x2="65637" y2="19588"/>
                        <a14:foregroundMark x1="64093" y1="23196" x2="64093" y2="23196"/>
                        <a14:foregroundMark x1="61390" y1="27835" x2="61390" y2="27835"/>
                        <a14:foregroundMark x1="56757" y1="31443" x2="56757" y2="31443"/>
                        <a14:foregroundMark x1="54826" y1="35567" x2="54826" y2="35567"/>
                        <a14:foregroundMark x1="56371" y1="41237" x2="56371" y2="41237"/>
                        <a14:foregroundMark x1="59073" y1="45361" x2="59073" y2="45361"/>
                        <a14:foregroundMark x1="61776" y1="51546" x2="61776" y2="51546"/>
                        <a14:foregroundMark x1="64865" y1="56701" x2="64865" y2="56701"/>
                        <a14:foregroundMark x1="67181" y1="58247" x2="67181" y2="58247"/>
                        <a14:foregroundMark x1="66023" y1="67010" x2="66023" y2="67010"/>
                        <a14:foregroundMark x1="59846" y1="76289" x2="59846" y2="76289"/>
                        <a14:foregroundMark x1="52896" y1="84021" x2="52896" y2="84021"/>
                        <a14:foregroundMark x1="49807" y1="88144" x2="49807" y2="88144"/>
                        <a14:foregroundMark x1="47490" y1="86598" x2="47490" y2="86598"/>
                        <a14:foregroundMark x1="45560" y1="83505" x2="45560" y2="83505"/>
                        <a14:foregroundMark x1="42857" y1="80412" x2="42857" y2="80412"/>
                        <a14:foregroundMark x1="38224" y1="77320" x2="38224" y2="78351"/>
                        <a14:foregroundMark x1="40154" y1="87113" x2="40154" y2="87113"/>
                        <a14:foregroundMark x1="41699" y1="92784" x2="41699" y2="92784"/>
                        <a14:foregroundMark x1="45174" y1="98454" x2="45174" y2="98454"/>
                        <a14:foregroundMark x1="50193" y1="98969" x2="50193" y2="98969"/>
                        <a14:foregroundMark x1="59073" y1="5670" x2="59073" y2="5670"/>
                        <a14:foregroundMark x1="59459" y1="3608" x2="59846" y2="4124"/>
                        <a14:foregroundMark x1="63320" y1="4639" x2="63707" y2="4639"/>
                        <a14:foregroundMark x1="79923" y1="6186" x2="79923" y2="6186"/>
                        <a14:foregroundMark x1="79537" y1="4124" x2="79537" y2="4124"/>
                        <a14:foregroundMark x1="39382" y1="81959" x2="39382" y2="81959"/>
                        <a14:foregroundMark x1="39768" y1="85052" x2="39768" y2="85052"/>
                        <a14:foregroundMark x1="37838" y1="88144" x2="37838" y2="88144"/>
                        <a14:foregroundMark x1="39768" y1="78351" x2="39768" y2="78351"/>
                        <a14:foregroundMark x1="38610" y1="77320" x2="38610" y2="77320"/>
                        <a14:foregroundMark x1="40154" y1="75773" x2="40154" y2="75773"/>
                        <a14:foregroundMark x1="13514" y1="69588" x2="13514" y2="69588"/>
                        <a14:foregroundMark x1="83012" y1="49485" x2="83012" y2="49485"/>
                        <a14:foregroundMark x1="81467" y1="50515" x2="81467" y2="50515"/>
                        <a14:foregroundMark x1="93436" y1="25773" x2="93436" y2="25773"/>
                        <a14:foregroundMark x1="91120" y1="5155" x2="91120" y2="5155"/>
                        <a14:foregroundMark x1="96139" y1="12887" x2="96139" y2="12887"/>
                        <a14:foregroundMark x1="93050" y1="43299" x2="93050" y2="43299"/>
                        <a14:foregroundMark x1="84170" y1="45876" x2="84170" y2="45876"/>
                        <a14:foregroundMark x1="94981" y1="34536" x2="94981" y2="34536"/>
                        <a14:foregroundMark x1="94981" y1="42268" x2="94981" y2="42268"/>
                        <a14:foregroundMark x1="96139" y1="82474" x2="96139" y2="82474"/>
                        <a14:foregroundMark x1="70270" y1="97423" x2="70270" y2="97423"/>
                        <a14:foregroundMark x1="64479" y1="80412" x2="64479" y2="80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51" b="-443"/>
          <a:stretch/>
        </p:blipFill>
        <p:spPr>
          <a:xfrm>
            <a:off x="10839798" y="5251270"/>
            <a:ext cx="1133998" cy="1268677"/>
          </a:xfrm>
          <a:custGeom>
            <a:avLst/>
            <a:gdLst>
              <a:gd name="connsiteX0" fmla="*/ 0 w 4591513"/>
              <a:gd name="connsiteY0" fmla="*/ 5022513 h 5136822"/>
              <a:gd name="connsiteX1" fmla="*/ 43234 w 4591513"/>
              <a:gd name="connsiteY1" fmla="*/ 5035543 h 5136822"/>
              <a:gd name="connsiteX2" fmla="*/ 168673 w 4591513"/>
              <a:gd name="connsiteY2" fmla="*/ 5063862 h 5136822"/>
              <a:gd name="connsiteX3" fmla="*/ 312364 w 4591513"/>
              <a:gd name="connsiteY3" fmla="*/ 5089988 h 5136822"/>
              <a:gd name="connsiteX4" fmla="*/ 429930 w 4591513"/>
              <a:gd name="connsiteY4" fmla="*/ 5116113 h 5136822"/>
              <a:gd name="connsiteX5" fmla="*/ 546312 w 4591513"/>
              <a:gd name="connsiteY5" fmla="*/ 5136822 h 5136822"/>
              <a:gd name="connsiteX6" fmla="*/ 0 w 4591513"/>
              <a:gd name="connsiteY6" fmla="*/ 5136822 h 5136822"/>
              <a:gd name="connsiteX7" fmla="*/ 943009 w 4591513"/>
              <a:gd name="connsiteY7" fmla="*/ 4297870 h 5136822"/>
              <a:gd name="connsiteX8" fmla="*/ 944298 w 4591513"/>
              <a:gd name="connsiteY8" fmla="*/ 4299597 h 5136822"/>
              <a:gd name="connsiteX9" fmla="*/ 943360 w 4591513"/>
              <a:gd name="connsiteY9" fmla="*/ 4298379 h 5136822"/>
              <a:gd name="connsiteX10" fmla="*/ 3030264 w 4591513"/>
              <a:gd name="connsiteY10" fmla="*/ 436568 h 5136822"/>
              <a:gd name="connsiteX11" fmla="*/ 2781244 w 4591513"/>
              <a:gd name="connsiteY11" fmla="*/ 452673 h 5136822"/>
              <a:gd name="connsiteX12" fmla="*/ 2702867 w 4591513"/>
              <a:gd name="connsiteY12" fmla="*/ 531051 h 5136822"/>
              <a:gd name="connsiteX13" fmla="*/ 2715930 w 4591513"/>
              <a:gd name="connsiteY13" fmla="*/ 818433 h 5136822"/>
              <a:gd name="connsiteX14" fmla="*/ 2742056 w 4591513"/>
              <a:gd name="connsiteY14" fmla="*/ 870685 h 5136822"/>
              <a:gd name="connsiteX15" fmla="*/ 2755119 w 4591513"/>
              <a:gd name="connsiteY15" fmla="*/ 909873 h 5136822"/>
              <a:gd name="connsiteX16" fmla="*/ 2768182 w 4591513"/>
              <a:gd name="connsiteY16" fmla="*/ 1105816 h 5136822"/>
              <a:gd name="connsiteX17" fmla="*/ 2781244 w 4591513"/>
              <a:gd name="connsiteY17" fmla="*/ 1145005 h 5136822"/>
              <a:gd name="connsiteX18" fmla="*/ 2794307 w 4591513"/>
              <a:gd name="connsiteY18" fmla="*/ 1249508 h 5136822"/>
              <a:gd name="connsiteX19" fmla="*/ 2781244 w 4591513"/>
              <a:gd name="connsiteY19" fmla="*/ 1380136 h 5136822"/>
              <a:gd name="connsiteX20" fmla="*/ 2702867 w 4591513"/>
              <a:gd name="connsiteY20" fmla="*/ 1445451 h 5136822"/>
              <a:gd name="connsiteX21" fmla="*/ 2663679 w 4591513"/>
              <a:gd name="connsiteY21" fmla="*/ 1484639 h 5136822"/>
              <a:gd name="connsiteX22" fmla="*/ 2572239 w 4591513"/>
              <a:gd name="connsiteY22" fmla="*/ 1563016 h 5136822"/>
              <a:gd name="connsiteX23" fmla="*/ 2546113 w 4591513"/>
              <a:gd name="connsiteY23" fmla="*/ 1602205 h 5136822"/>
              <a:gd name="connsiteX24" fmla="*/ 2506924 w 4591513"/>
              <a:gd name="connsiteY24" fmla="*/ 1615268 h 5136822"/>
              <a:gd name="connsiteX25" fmla="*/ 2428547 w 4591513"/>
              <a:gd name="connsiteY25" fmla="*/ 1680582 h 5136822"/>
              <a:gd name="connsiteX26" fmla="*/ 2389359 w 4591513"/>
              <a:gd name="connsiteY26" fmla="*/ 1693645 h 5136822"/>
              <a:gd name="connsiteX27" fmla="*/ 2350170 w 4591513"/>
              <a:gd name="connsiteY27" fmla="*/ 1719771 h 5136822"/>
              <a:gd name="connsiteX28" fmla="*/ 2350170 w 4591513"/>
              <a:gd name="connsiteY28" fmla="*/ 1850399 h 5136822"/>
              <a:gd name="connsiteX29" fmla="*/ 2428547 w 4591513"/>
              <a:gd name="connsiteY29" fmla="*/ 1876525 h 5136822"/>
              <a:gd name="connsiteX30" fmla="*/ 2467736 w 4591513"/>
              <a:gd name="connsiteY30" fmla="*/ 1889588 h 5136822"/>
              <a:gd name="connsiteX31" fmla="*/ 2559176 w 4591513"/>
              <a:gd name="connsiteY31" fmla="*/ 1915713 h 5136822"/>
              <a:gd name="connsiteX32" fmla="*/ 2676742 w 4591513"/>
              <a:gd name="connsiteY32" fmla="*/ 2007153 h 5136822"/>
              <a:gd name="connsiteX33" fmla="*/ 2768182 w 4591513"/>
              <a:gd name="connsiteY33" fmla="*/ 2124719 h 5136822"/>
              <a:gd name="connsiteX34" fmla="*/ 2846559 w 4591513"/>
              <a:gd name="connsiteY34" fmla="*/ 2176971 h 5136822"/>
              <a:gd name="connsiteX35" fmla="*/ 2924936 w 4591513"/>
              <a:gd name="connsiteY35" fmla="*/ 2163908 h 5136822"/>
              <a:gd name="connsiteX36" fmla="*/ 2937999 w 4591513"/>
              <a:gd name="connsiteY36" fmla="*/ 2111656 h 5136822"/>
              <a:gd name="connsiteX37" fmla="*/ 2951062 w 4591513"/>
              <a:gd name="connsiteY37" fmla="*/ 2072468 h 5136822"/>
              <a:gd name="connsiteX38" fmla="*/ 2937999 w 4591513"/>
              <a:gd name="connsiteY38" fmla="*/ 1824273 h 5136822"/>
              <a:gd name="connsiteX39" fmla="*/ 2924936 w 4591513"/>
              <a:gd name="connsiteY39" fmla="*/ 1745896 h 5136822"/>
              <a:gd name="connsiteX40" fmla="*/ 2937999 w 4591513"/>
              <a:gd name="connsiteY40" fmla="*/ 1406262 h 5136822"/>
              <a:gd name="connsiteX41" fmla="*/ 2964124 w 4591513"/>
              <a:gd name="connsiteY41" fmla="*/ 1354011 h 5136822"/>
              <a:gd name="connsiteX42" fmla="*/ 3003313 w 4591513"/>
              <a:gd name="connsiteY42" fmla="*/ 1288696 h 5136822"/>
              <a:gd name="connsiteX43" fmla="*/ 3133942 w 4591513"/>
              <a:gd name="connsiteY43" fmla="*/ 1171131 h 5136822"/>
              <a:gd name="connsiteX44" fmla="*/ 3160067 w 4591513"/>
              <a:gd name="connsiteY44" fmla="*/ 1131942 h 5136822"/>
              <a:gd name="connsiteX45" fmla="*/ 3120879 w 4591513"/>
              <a:gd name="connsiteY45" fmla="*/ 1001313 h 5136822"/>
              <a:gd name="connsiteX46" fmla="*/ 3068627 w 4591513"/>
              <a:gd name="connsiteY46" fmla="*/ 988251 h 5136822"/>
              <a:gd name="connsiteX47" fmla="*/ 2990250 w 4591513"/>
              <a:gd name="connsiteY47" fmla="*/ 962125 h 5136822"/>
              <a:gd name="connsiteX48" fmla="*/ 2951062 w 4591513"/>
              <a:gd name="connsiteY48" fmla="*/ 935999 h 5136822"/>
              <a:gd name="connsiteX49" fmla="*/ 2937999 w 4591513"/>
              <a:gd name="connsiteY49" fmla="*/ 779245 h 5136822"/>
              <a:gd name="connsiteX50" fmla="*/ 2990250 w 4591513"/>
              <a:gd name="connsiteY50" fmla="*/ 726993 h 5136822"/>
              <a:gd name="connsiteX51" fmla="*/ 3369073 w 4591513"/>
              <a:gd name="connsiteY51" fmla="*/ 713931 h 5136822"/>
              <a:gd name="connsiteX52" fmla="*/ 3356010 w 4591513"/>
              <a:gd name="connsiteY52" fmla="*/ 557176 h 5136822"/>
              <a:gd name="connsiteX53" fmla="*/ 3342947 w 4591513"/>
              <a:gd name="connsiteY53" fmla="*/ 504925 h 5136822"/>
              <a:gd name="connsiteX54" fmla="*/ 3225382 w 4591513"/>
              <a:gd name="connsiteY54" fmla="*/ 452673 h 5136822"/>
              <a:gd name="connsiteX55" fmla="*/ 3225382 w 4591513"/>
              <a:gd name="connsiteY55" fmla="*/ 439611 h 5136822"/>
              <a:gd name="connsiteX56" fmla="*/ 3030264 w 4591513"/>
              <a:gd name="connsiteY56" fmla="*/ 436568 h 5136822"/>
              <a:gd name="connsiteX57" fmla="*/ 1879907 w 4591513"/>
              <a:gd name="connsiteY57" fmla="*/ 8536 h 5136822"/>
              <a:gd name="connsiteX58" fmla="*/ 1904054 w 4591513"/>
              <a:gd name="connsiteY58" fmla="*/ 8536 h 5136822"/>
              <a:gd name="connsiteX59" fmla="*/ 1896376 w 4591513"/>
              <a:gd name="connsiteY59" fmla="*/ 8722 h 5136822"/>
              <a:gd name="connsiteX60" fmla="*/ 1879907 w 4591513"/>
              <a:gd name="connsiteY60" fmla="*/ 8536 h 5136822"/>
              <a:gd name="connsiteX61" fmla="*/ 1915651 w 4591513"/>
              <a:gd name="connsiteY61" fmla="*/ 0 h 5136822"/>
              <a:gd name="connsiteX62" fmla="*/ 4591513 w 4591513"/>
              <a:gd name="connsiteY62" fmla="*/ 0 h 5136822"/>
              <a:gd name="connsiteX63" fmla="*/ 4591513 w 4591513"/>
              <a:gd name="connsiteY63" fmla="*/ 5136822 h 5136822"/>
              <a:gd name="connsiteX64" fmla="*/ 2809101 w 4591513"/>
              <a:gd name="connsiteY64" fmla="*/ 5136822 h 5136822"/>
              <a:gd name="connsiteX65" fmla="*/ 2830533 w 4591513"/>
              <a:gd name="connsiteY65" fmla="*/ 5080538 h 5136822"/>
              <a:gd name="connsiteX66" fmla="*/ 2833496 w 4591513"/>
              <a:gd name="connsiteY66" fmla="*/ 5037736 h 5136822"/>
              <a:gd name="connsiteX67" fmla="*/ 2728993 w 4591513"/>
              <a:gd name="connsiteY67" fmla="*/ 5024673 h 5136822"/>
              <a:gd name="connsiteX68" fmla="*/ 2624490 w 4591513"/>
              <a:gd name="connsiteY68" fmla="*/ 5050799 h 5136822"/>
              <a:gd name="connsiteX69" fmla="*/ 2585302 w 4591513"/>
              <a:gd name="connsiteY69" fmla="*/ 5063862 h 5136822"/>
              <a:gd name="connsiteX70" fmla="*/ 2519987 w 4591513"/>
              <a:gd name="connsiteY70" fmla="*/ 5076925 h 5136822"/>
              <a:gd name="connsiteX71" fmla="*/ 2467736 w 4591513"/>
              <a:gd name="connsiteY71" fmla="*/ 5089988 h 5136822"/>
              <a:gd name="connsiteX72" fmla="*/ 2232604 w 4591513"/>
              <a:gd name="connsiteY72" fmla="*/ 5089988 h 5136822"/>
              <a:gd name="connsiteX73" fmla="*/ 2180353 w 4591513"/>
              <a:gd name="connsiteY73" fmla="*/ 5011611 h 5136822"/>
              <a:gd name="connsiteX74" fmla="*/ 2115039 w 4591513"/>
              <a:gd name="connsiteY74" fmla="*/ 5024673 h 5136822"/>
              <a:gd name="connsiteX75" fmla="*/ 2023599 w 4591513"/>
              <a:gd name="connsiteY75" fmla="*/ 5089988 h 5136822"/>
              <a:gd name="connsiteX76" fmla="*/ 1971347 w 4591513"/>
              <a:gd name="connsiteY76" fmla="*/ 5076925 h 5136822"/>
              <a:gd name="connsiteX77" fmla="*/ 1932159 w 4591513"/>
              <a:gd name="connsiteY77" fmla="*/ 5063862 h 5136822"/>
              <a:gd name="connsiteX78" fmla="*/ 1866844 w 4591513"/>
              <a:gd name="connsiteY78" fmla="*/ 5050799 h 5136822"/>
              <a:gd name="connsiteX79" fmla="*/ 1788467 w 4591513"/>
              <a:gd name="connsiteY79" fmla="*/ 5024673 h 5136822"/>
              <a:gd name="connsiteX80" fmla="*/ 1683964 w 4591513"/>
              <a:gd name="connsiteY80" fmla="*/ 5011611 h 5136822"/>
              <a:gd name="connsiteX81" fmla="*/ 1004696 w 4591513"/>
              <a:gd name="connsiteY81" fmla="*/ 4998548 h 5136822"/>
              <a:gd name="connsiteX82" fmla="*/ 952444 w 4591513"/>
              <a:gd name="connsiteY82" fmla="*/ 4972422 h 5136822"/>
              <a:gd name="connsiteX83" fmla="*/ 900193 w 4591513"/>
              <a:gd name="connsiteY83" fmla="*/ 4959359 h 5136822"/>
              <a:gd name="connsiteX84" fmla="*/ 834879 w 4591513"/>
              <a:gd name="connsiteY84" fmla="*/ 4933233 h 5136822"/>
              <a:gd name="connsiteX85" fmla="*/ 782627 w 4591513"/>
              <a:gd name="connsiteY85" fmla="*/ 4920171 h 5136822"/>
              <a:gd name="connsiteX86" fmla="*/ 743439 w 4591513"/>
              <a:gd name="connsiteY86" fmla="*/ 4867919 h 5136822"/>
              <a:gd name="connsiteX87" fmla="*/ 625873 w 4591513"/>
              <a:gd name="connsiteY87" fmla="*/ 4789542 h 5136822"/>
              <a:gd name="connsiteX88" fmla="*/ 599747 w 4591513"/>
              <a:gd name="connsiteY88" fmla="*/ 4750353 h 5136822"/>
              <a:gd name="connsiteX89" fmla="*/ 521370 w 4591513"/>
              <a:gd name="connsiteY89" fmla="*/ 4671976 h 5136822"/>
              <a:gd name="connsiteX90" fmla="*/ 482182 w 4591513"/>
              <a:gd name="connsiteY90" fmla="*/ 4658913 h 5136822"/>
              <a:gd name="connsiteX91" fmla="*/ 442993 w 4591513"/>
              <a:gd name="connsiteY91" fmla="*/ 4554411 h 5136822"/>
              <a:gd name="connsiteX92" fmla="*/ 429930 w 4591513"/>
              <a:gd name="connsiteY92" fmla="*/ 4515222 h 5136822"/>
              <a:gd name="connsiteX93" fmla="*/ 403804 w 4591513"/>
              <a:gd name="connsiteY93" fmla="*/ 4462971 h 5136822"/>
              <a:gd name="connsiteX94" fmla="*/ 390742 w 4591513"/>
              <a:gd name="connsiteY94" fmla="*/ 4123336 h 5136822"/>
              <a:gd name="connsiteX95" fmla="*/ 403804 w 4591513"/>
              <a:gd name="connsiteY95" fmla="*/ 4058022 h 5136822"/>
              <a:gd name="connsiteX96" fmla="*/ 469119 w 4591513"/>
              <a:gd name="connsiteY96" fmla="*/ 3953519 h 5136822"/>
              <a:gd name="connsiteX97" fmla="*/ 573622 w 4591513"/>
              <a:gd name="connsiteY97" fmla="*/ 3927393 h 5136822"/>
              <a:gd name="connsiteX98" fmla="*/ 638936 w 4591513"/>
              <a:gd name="connsiteY98" fmla="*/ 3953519 h 5136822"/>
              <a:gd name="connsiteX99" fmla="*/ 717313 w 4591513"/>
              <a:gd name="connsiteY99" fmla="*/ 3979645 h 5136822"/>
              <a:gd name="connsiteX100" fmla="*/ 756502 w 4591513"/>
              <a:gd name="connsiteY100" fmla="*/ 4005771 h 5136822"/>
              <a:gd name="connsiteX101" fmla="*/ 769564 w 4591513"/>
              <a:gd name="connsiteY101" fmla="*/ 4058022 h 5136822"/>
              <a:gd name="connsiteX102" fmla="*/ 900193 w 4591513"/>
              <a:gd name="connsiteY102" fmla="*/ 4201713 h 5136822"/>
              <a:gd name="connsiteX103" fmla="*/ 913256 w 4591513"/>
              <a:gd name="connsiteY103" fmla="*/ 4253965 h 5136822"/>
              <a:gd name="connsiteX104" fmla="*/ 934218 w 4591513"/>
              <a:gd name="connsiteY104" fmla="*/ 4285140 h 5136822"/>
              <a:gd name="connsiteX105" fmla="*/ 943009 w 4591513"/>
              <a:gd name="connsiteY105" fmla="*/ 4297870 h 5136822"/>
              <a:gd name="connsiteX106" fmla="*/ 940647 w 4591513"/>
              <a:gd name="connsiteY106" fmla="*/ 4294707 h 5136822"/>
              <a:gd name="connsiteX107" fmla="*/ 952444 w 4591513"/>
              <a:gd name="connsiteY107" fmla="*/ 4332342 h 5136822"/>
              <a:gd name="connsiteX108" fmla="*/ 991633 w 4591513"/>
              <a:gd name="connsiteY108" fmla="*/ 4410719 h 5136822"/>
              <a:gd name="connsiteX109" fmla="*/ 1083073 w 4591513"/>
              <a:gd name="connsiteY109" fmla="*/ 4554411 h 5136822"/>
              <a:gd name="connsiteX110" fmla="*/ 1096136 w 4591513"/>
              <a:gd name="connsiteY110" fmla="*/ 4606662 h 5136822"/>
              <a:gd name="connsiteX111" fmla="*/ 1122262 w 4591513"/>
              <a:gd name="connsiteY111" fmla="*/ 4698102 h 5136822"/>
              <a:gd name="connsiteX112" fmla="*/ 1187576 w 4591513"/>
              <a:gd name="connsiteY112" fmla="*/ 4737291 h 5136822"/>
              <a:gd name="connsiteX113" fmla="*/ 1200639 w 4591513"/>
              <a:gd name="connsiteY113" fmla="*/ 4671976 h 5136822"/>
              <a:gd name="connsiteX114" fmla="*/ 1187576 w 4591513"/>
              <a:gd name="connsiteY114" fmla="*/ 4462971 h 5136822"/>
              <a:gd name="connsiteX115" fmla="*/ 1239827 w 4591513"/>
              <a:gd name="connsiteY115" fmla="*/ 4306216 h 5136822"/>
              <a:gd name="connsiteX116" fmla="*/ 1279016 w 4591513"/>
              <a:gd name="connsiteY116" fmla="*/ 4293153 h 5136822"/>
              <a:gd name="connsiteX117" fmla="*/ 1331267 w 4591513"/>
              <a:gd name="connsiteY117" fmla="*/ 4319279 h 5136822"/>
              <a:gd name="connsiteX118" fmla="*/ 1396582 w 4591513"/>
              <a:gd name="connsiteY118" fmla="*/ 4345405 h 5136822"/>
              <a:gd name="connsiteX119" fmla="*/ 1435770 w 4591513"/>
              <a:gd name="connsiteY119" fmla="*/ 4371531 h 5136822"/>
              <a:gd name="connsiteX120" fmla="*/ 1527210 w 4591513"/>
              <a:gd name="connsiteY120" fmla="*/ 4384593 h 5136822"/>
              <a:gd name="connsiteX121" fmla="*/ 1540273 w 4591513"/>
              <a:gd name="connsiteY121" fmla="*/ 4201713 h 5136822"/>
              <a:gd name="connsiteX122" fmla="*/ 1566399 w 4591513"/>
              <a:gd name="connsiteY122" fmla="*/ 4044959 h 5136822"/>
              <a:gd name="connsiteX123" fmla="*/ 1644776 w 4591513"/>
              <a:gd name="connsiteY123" fmla="*/ 3992708 h 5136822"/>
              <a:gd name="connsiteX124" fmla="*/ 1710090 w 4591513"/>
              <a:gd name="connsiteY124" fmla="*/ 4018833 h 5136822"/>
              <a:gd name="connsiteX125" fmla="*/ 1762342 w 4591513"/>
              <a:gd name="connsiteY125" fmla="*/ 4110273 h 5136822"/>
              <a:gd name="connsiteX126" fmla="*/ 1775404 w 4591513"/>
              <a:gd name="connsiteY126" fmla="*/ 4044959 h 5136822"/>
              <a:gd name="connsiteX127" fmla="*/ 1788467 w 4591513"/>
              <a:gd name="connsiteY127" fmla="*/ 4005771 h 5136822"/>
              <a:gd name="connsiteX128" fmla="*/ 1814593 w 4591513"/>
              <a:gd name="connsiteY128" fmla="*/ 3888205 h 5136822"/>
              <a:gd name="connsiteX129" fmla="*/ 1853782 w 4591513"/>
              <a:gd name="connsiteY129" fmla="*/ 3875142 h 5136822"/>
              <a:gd name="connsiteX130" fmla="*/ 1866844 w 4591513"/>
              <a:gd name="connsiteY130" fmla="*/ 3835953 h 5136822"/>
              <a:gd name="connsiteX131" fmla="*/ 1919096 w 4591513"/>
              <a:gd name="connsiteY131" fmla="*/ 3731451 h 5136822"/>
              <a:gd name="connsiteX132" fmla="*/ 1997473 w 4591513"/>
              <a:gd name="connsiteY132" fmla="*/ 3640011 h 5136822"/>
              <a:gd name="connsiteX133" fmla="*/ 2036662 w 4591513"/>
              <a:gd name="connsiteY133" fmla="*/ 3613885 h 5136822"/>
              <a:gd name="connsiteX134" fmla="*/ 2088913 w 4591513"/>
              <a:gd name="connsiteY134" fmla="*/ 3600822 h 5136822"/>
              <a:gd name="connsiteX135" fmla="*/ 2115039 w 4591513"/>
              <a:gd name="connsiteY135" fmla="*/ 3679199 h 5136822"/>
              <a:gd name="connsiteX136" fmla="*/ 2141164 w 4591513"/>
              <a:gd name="connsiteY136" fmla="*/ 3849016 h 5136822"/>
              <a:gd name="connsiteX137" fmla="*/ 2154227 w 4591513"/>
              <a:gd name="connsiteY137" fmla="*/ 3901268 h 5136822"/>
              <a:gd name="connsiteX138" fmla="*/ 2245667 w 4591513"/>
              <a:gd name="connsiteY138" fmla="*/ 3927393 h 5136822"/>
              <a:gd name="connsiteX139" fmla="*/ 2310982 w 4591513"/>
              <a:gd name="connsiteY139" fmla="*/ 3901268 h 5136822"/>
              <a:gd name="connsiteX140" fmla="*/ 2350170 w 4591513"/>
              <a:gd name="connsiteY140" fmla="*/ 3888205 h 5136822"/>
              <a:gd name="connsiteX141" fmla="*/ 2402422 w 4591513"/>
              <a:gd name="connsiteY141" fmla="*/ 3849016 h 5136822"/>
              <a:gd name="connsiteX142" fmla="*/ 2350170 w 4591513"/>
              <a:gd name="connsiteY142" fmla="*/ 3770639 h 5136822"/>
              <a:gd name="connsiteX143" fmla="*/ 2310982 w 4591513"/>
              <a:gd name="connsiteY143" fmla="*/ 3718388 h 5136822"/>
              <a:gd name="connsiteX144" fmla="*/ 2284856 w 4591513"/>
              <a:gd name="connsiteY144" fmla="*/ 3535508 h 5136822"/>
              <a:gd name="connsiteX145" fmla="*/ 2310982 w 4591513"/>
              <a:gd name="connsiteY145" fmla="*/ 3404879 h 5136822"/>
              <a:gd name="connsiteX146" fmla="*/ 2363233 w 4591513"/>
              <a:gd name="connsiteY146" fmla="*/ 3339565 h 5136822"/>
              <a:gd name="connsiteX147" fmla="*/ 2376296 w 4591513"/>
              <a:gd name="connsiteY147" fmla="*/ 3221999 h 5136822"/>
              <a:gd name="connsiteX148" fmla="*/ 2324044 w 4591513"/>
              <a:gd name="connsiteY148" fmla="*/ 3143622 h 5136822"/>
              <a:gd name="connsiteX149" fmla="*/ 2271793 w 4591513"/>
              <a:gd name="connsiteY149" fmla="*/ 3104433 h 5136822"/>
              <a:gd name="connsiteX150" fmla="*/ 2232604 w 4591513"/>
              <a:gd name="connsiteY150" fmla="*/ 3052182 h 5136822"/>
              <a:gd name="connsiteX151" fmla="*/ 2128102 w 4591513"/>
              <a:gd name="connsiteY151" fmla="*/ 2973805 h 5136822"/>
              <a:gd name="connsiteX152" fmla="*/ 2088913 w 4591513"/>
              <a:gd name="connsiteY152" fmla="*/ 2934616 h 5136822"/>
              <a:gd name="connsiteX153" fmla="*/ 2010536 w 4591513"/>
              <a:gd name="connsiteY153" fmla="*/ 2830113 h 5136822"/>
              <a:gd name="connsiteX154" fmla="*/ 1997473 w 4591513"/>
              <a:gd name="connsiteY154" fmla="*/ 2790925 h 5136822"/>
              <a:gd name="connsiteX155" fmla="*/ 1971347 w 4591513"/>
              <a:gd name="connsiteY155" fmla="*/ 2699485 h 5136822"/>
              <a:gd name="connsiteX156" fmla="*/ 1945222 w 4591513"/>
              <a:gd name="connsiteY156" fmla="*/ 2608045 h 5136822"/>
              <a:gd name="connsiteX157" fmla="*/ 1906033 w 4591513"/>
              <a:gd name="connsiteY157" fmla="*/ 2542731 h 5136822"/>
              <a:gd name="connsiteX158" fmla="*/ 1866844 w 4591513"/>
              <a:gd name="connsiteY158" fmla="*/ 2490479 h 5136822"/>
              <a:gd name="connsiteX159" fmla="*/ 1840719 w 4591513"/>
              <a:gd name="connsiteY159" fmla="*/ 2399039 h 5136822"/>
              <a:gd name="connsiteX160" fmla="*/ 1710090 w 4591513"/>
              <a:gd name="connsiteY160" fmla="*/ 2281473 h 5136822"/>
              <a:gd name="connsiteX161" fmla="*/ 1670902 w 4591513"/>
              <a:gd name="connsiteY161" fmla="*/ 2255348 h 5136822"/>
              <a:gd name="connsiteX162" fmla="*/ 1644776 w 4591513"/>
              <a:gd name="connsiteY162" fmla="*/ 2216159 h 5136822"/>
              <a:gd name="connsiteX163" fmla="*/ 1514147 w 4591513"/>
              <a:gd name="connsiteY163" fmla="*/ 2111656 h 5136822"/>
              <a:gd name="connsiteX164" fmla="*/ 1488022 w 4591513"/>
              <a:gd name="connsiteY164" fmla="*/ 1915713 h 5136822"/>
              <a:gd name="connsiteX165" fmla="*/ 1514147 w 4591513"/>
              <a:gd name="connsiteY165" fmla="*/ 1850399 h 5136822"/>
              <a:gd name="connsiteX166" fmla="*/ 1540273 w 4591513"/>
              <a:gd name="connsiteY166" fmla="*/ 1772022 h 5136822"/>
              <a:gd name="connsiteX167" fmla="*/ 1566399 w 4591513"/>
              <a:gd name="connsiteY167" fmla="*/ 1732833 h 5136822"/>
              <a:gd name="connsiteX168" fmla="*/ 1579462 w 4591513"/>
              <a:gd name="connsiteY168" fmla="*/ 1628331 h 5136822"/>
              <a:gd name="connsiteX169" fmla="*/ 1605587 w 4591513"/>
              <a:gd name="connsiteY169" fmla="*/ 1576079 h 5136822"/>
              <a:gd name="connsiteX170" fmla="*/ 1657839 w 4591513"/>
              <a:gd name="connsiteY170" fmla="*/ 1484639 h 5136822"/>
              <a:gd name="connsiteX171" fmla="*/ 1723153 w 4591513"/>
              <a:gd name="connsiteY171" fmla="*/ 1445451 h 5136822"/>
              <a:gd name="connsiteX172" fmla="*/ 1814593 w 4591513"/>
              <a:gd name="connsiteY172" fmla="*/ 1406262 h 5136822"/>
              <a:gd name="connsiteX173" fmla="*/ 1971347 w 4591513"/>
              <a:gd name="connsiteY173" fmla="*/ 1354011 h 5136822"/>
              <a:gd name="connsiteX174" fmla="*/ 2036662 w 4591513"/>
              <a:gd name="connsiteY174" fmla="*/ 1314822 h 5136822"/>
              <a:gd name="connsiteX175" fmla="*/ 2075850 w 4591513"/>
              <a:gd name="connsiteY175" fmla="*/ 1301759 h 5136822"/>
              <a:gd name="connsiteX176" fmla="*/ 2167290 w 4591513"/>
              <a:gd name="connsiteY176" fmla="*/ 1249508 h 5136822"/>
              <a:gd name="connsiteX177" fmla="*/ 2219542 w 4591513"/>
              <a:gd name="connsiteY177" fmla="*/ 1236445 h 5136822"/>
              <a:gd name="connsiteX178" fmla="*/ 2258730 w 4591513"/>
              <a:gd name="connsiteY178" fmla="*/ 1197256 h 5136822"/>
              <a:gd name="connsiteX179" fmla="*/ 2297919 w 4591513"/>
              <a:gd name="connsiteY179" fmla="*/ 1027439 h 5136822"/>
              <a:gd name="connsiteX180" fmla="*/ 2284856 w 4591513"/>
              <a:gd name="connsiteY180" fmla="*/ 975188 h 5136822"/>
              <a:gd name="connsiteX181" fmla="*/ 2258730 w 4591513"/>
              <a:gd name="connsiteY181" fmla="*/ 857622 h 5136822"/>
              <a:gd name="connsiteX182" fmla="*/ 2232604 w 4591513"/>
              <a:gd name="connsiteY182" fmla="*/ 818433 h 5136822"/>
              <a:gd name="connsiteX183" fmla="*/ 2193416 w 4591513"/>
              <a:gd name="connsiteY183" fmla="*/ 779245 h 5136822"/>
              <a:gd name="connsiteX184" fmla="*/ 2180353 w 4591513"/>
              <a:gd name="connsiteY184" fmla="*/ 740056 h 5136822"/>
              <a:gd name="connsiteX185" fmla="*/ 2101976 w 4591513"/>
              <a:gd name="connsiteY185" fmla="*/ 687805 h 5136822"/>
              <a:gd name="connsiteX186" fmla="*/ 2010536 w 4591513"/>
              <a:gd name="connsiteY186" fmla="*/ 661679 h 5136822"/>
              <a:gd name="connsiteX187" fmla="*/ 1971347 w 4591513"/>
              <a:gd name="connsiteY187" fmla="*/ 648616 h 5136822"/>
              <a:gd name="connsiteX188" fmla="*/ 1919096 w 4591513"/>
              <a:gd name="connsiteY188" fmla="*/ 635553 h 5136822"/>
              <a:gd name="connsiteX189" fmla="*/ 1879907 w 4591513"/>
              <a:gd name="connsiteY189" fmla="*/ 609428 h 5136822"/>
              <a:gd name="connsiteX190" fmla="*/ 1827656 w 4591513"/>
              <a:gd name="connsiteY190" fmla="*/ 583302 h 5136822"/>
              <a:gd name="connsiteX191" fmla="*/ 1736216 w 4591513"/>
              <a:gd name="connsiteY191" fmla="*/ 517988 h 5136822"/>
              <a:gd name="connsiteX192" fmla="*/ 1683964 w 4591513"/>
              <a:gd name="connsiteY192" fmla="*/ 491862 h 5136822"/>
              <a:gd name="connsiteX193" fmla="*/ 1657839 w 4591513"/>
              <a:gd name="connsiteY193" fmla="*/ 413485 h 5136822"/>
              <a:gd name="connsiteX194" fmla="*/ 1618650 w 4591513"/>
              <a:gd name="connsiteY194" fmla="*/ 308982 h 5136822"/>
              <a:gd name="connsiteX195" fmla="*/ 1683964 w 4591513"/>
              <a:gd name="connsiteY195" fmla="*/ 204479 h 5136822"/>
              <a:gd name="connsiteX196" fmla="*/ 1697027 w 4591513"/>
              <a:gd name="connsiteY196" fmla="*/ 165291 h 5136822"/>
              <a:gd name="connsiteX197" fmla="*/ 1736216 w 4591513"/>
              <a:gd name="connsiteY197" fmla="*/ 139165 h 5136822"/>
              <a:gd name="connsiteX198" fmla="*/ 1775404 w 4591513"/>
              <a:gd name="connsiteY198" fmla="*/ 99976 h 5136822"/>
              <a:gd name="connsiteX199" fmla="*/ 1827656 w 4591513"/>
              <a:gd name="connsiteY199" fmla="*/ 73851 h 5136822"/>
              <a:gd name="connsiteX200" fmla="*/ 1866844 w 4591513"/>
              <a:gd name="connsiteY200" fmla="*/ 47725 h 5136822"/>
              <a:gd name="connsiteX201" fmla="*/ 1932159 w 4591513"/>
              <a:gd name="connsiteY201" fmla="*/ 8536 h 5136822"/>
              <a:gd name="connsiteX202" fmla="*/ 1904054 w 4591513"/>
              <a:gd name="connsiteY202" fmla="*/ 8536 h 5136822"/>
              <a:gd name="connsiteX203" fmla="*/ 1906650 w 4591513"/>
              <a:gd name="connsiteY203" fmla="*/ 8473 h 5136822"/>
              <a:gd name="connsiteX204" fmla="*/ 1915328 w 4591513"/>
              <a:gd name="connsiteY204" fmla="*/ 1837 h 513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4591513" h="5136822">
                <a:moveTo>
                  <a:pt x="0" y="5022513"/>
                </a:moveTo>
                <a:lnTo>
                  <a:pt x="43234" y="5035543"/>
                </a:lnTo>
                <a:cubicBezTo>
                  <a:pt x="84903" y="5045566"/>
                  <a:pt x="127018" y="5054143"/>
                  <a:pt x="168673" y="5063862"/>
                </a:cubicBezTo>
                <a:cubicBezTo>
                  <a:pt x="216082" y="5074924"/>
                  <a:pt x="264627" y="5080441"/>
                  <a:pt x="312364" y="5089988"/>
                </a:cubicBezTo>
                <a:cubicBezTo>
                  <a:pt x="351729" y="5097861"/>
                  <a:pt x="390741" y="5107405"/>
                  <a:pt x="429930" y="5116113"/>
                </a:cubicBezTo>
                <a:lnTo>
                  <a:pt x="546312" y="5136822"/>
                </a:lnTo>
                <a:lnTo>
                  <a:pt x="0" y="5136822"/>
                </a:lnTo>
                <a:close/>
                <a:moveTo>
                  <a:pt x="943009" y="4297870"/>
                </a:moveTo>
                <a:lnTo>
                  <a:pt x="944298" y="4299597"/>
                </a:lnTo>
                <a:cubicBezTo>
                  <a:pt x="944951" y="4300537"/>
                  <a:pt x="944840" y="4300460"/>
                  <a:pt x="943360" y="4298379"/>
                </a:cubicBezTo>
                <a:close/>
                <a:moveTo>
                  <a:pt x="3030264" y="436568"/>
                </a:moveTo>
                <a:cubicBezTo>
                  <a:pt x="2946719" y="436642"/>
                  <a:pt x="2854190" y="439908"/>
                  <a:pt x="2781244" y="452673"/>
                </a:cubicBezTo>
                <a:cubicBezTo>
                  <a:pt x="2744850" y="459042"/>
                  <a:pt x="2702867" y="531051"/>
                  <a:pt x="2702867" y="531051"/>
                </a:cubicBezTo>
                <a:cubicBezTo>
                  <a:pt x="2707221" y="626845"/>
                  <a:pt x="2704938" y="723172"/>
                  <a:pt x="2715930" y="818433"/>
                </a:cubicBezTo>
                <a:cubicBezTo>
                  <a:pt x="2718162" y="837778"/>
                  <a:pt x="2734385" y="852786"/>
                  <a:pt x="2742056" y="870685"/>
                </a:cubicBezTo>
                <a:cubicBezTo>
                  <a:pt x="2747480" y="883341"/>
                  <a:pt x="2750765" y="896810"/>
                  <a:pt x="2755119" y="909873"/>
                </a:cubicBezTo>
                <a:cubicBezTo>
                  <a:pt x="2759473" y="975187"/>
                  <a:pt x="2760953" y="1040757"/>
                  <a:pt x="2768182" y="1105816"/>
                </a:cubicBezTo>
                <a:cubicBezTo>
                  <a:pt x="2769703" y="1119501"/>
                  <a:pt x="2778781" y="1131458"/>
                  <a:pt x="2781244" y="1145005"/>
                </a:cubicBezTo>
                <a:cubicBezTo>
                  <a:pt x="2787524" y="1179544"/>
                  <a:pt x="2789953" y="1214674"/>
                  <a:pt x="2794307" y="1249508"/>
                </a:cubicBezTo>
                <a:cubicBezTo>
                  <a:pt x="2789953" y="1293051"/>
                  <a:pt x="2791084" y="1337497"/>
                  <a:pt x="2781244" y="1380136"/>
                </a:cubicBezTo>
                <a:cubicBezTo>
                  <a:pt x="2770062" y="1428592"/>
                  <a:pt x="2737229" y="1420907"/>
                  <a:pt x="2702867" y="1445451"/>
                </a:cubicBezTo>
                <a:cubicBezTo>
                  <a:pt x="2687835" y="1456188"/>
                  <a:pt x="2677705" y="1472617"/>
                  <a:pt x="2663679" y="1484639"/>
                </a:cubicBezTo>
                <a:cubicBezTo>
                  <a:pt x="2613227" y="1527884"/>
                  <a:pt x="2612755" y="1514397"/>
                  <a:pt x="2572239" y="1563016"/>
                </a:cubicBezTo>
                <a:cubicBezTo>
                  <a:pt x="2562188" y="1575077"/>
                  <a:pt x="2558372" y="1592397"/>
                  <a:pt x="2546113" y="1602205"/>
                </a:cubicBezTo>
                <a:cubicBezTo>
                  <a:pt x="2535361" y="1610807"/>
                  <a:pt x="2519240" y="1609110"/>
                  <a:pt x="2506924" y="1615268"/>
                </a:cubicBezTo>
                <a:cubicBezTo>
                  <a:pt x="2421454" y="1658002"/>
                  <a:pt x="2515211" y="1622805"/>
                  <a:pt x="2428547" y="1680582"/>
                </a:cubicBezTo>
                <a:cubicBezTo>
                  <a:pt x="2417090" y="1688220"/>
                  <a:pt x="2401675" y="1687487"/>
                  <a:pt x="2389359" y="1693645"/>
                </a:cubicBezTo>
                <a:cubicBezTo>
                  <a:pt x="2375317" y="1700666"/>
                  <a:pt x="2363233" y="1711062"/>
                  <a:pt x="2350170" y="1719771"/>
                </a:cubicBezTo>
                <a:cubicBezTo>
                  <a:pt x="2340935" y="1756710"/>
                  <a:pt x="2319031" y="1814811"/>
                  <a:pt x="2350170" y="1850399"/>
                </a:cubicBezTo>
                <a:cubicBezTo>
                  <a:pt x="2368304" y="1871124"/>
                  <a:pt x="2402421" y="1867816"/>
                  <a:pt x="2428547" y="1876525"/>
                </a:cubicBezTo>
                <a:cubicBezTo>
                  <a:pt x="2441610" y="1880879"/>
                  <a:pt x="2454378" y="1886248"/>
                  <a:pt x="2467736" y="1889588"/>
                </a:cubicBezTo>
                <a:cubicBezTo>
                  <a:pt x="2533345" y="1905991"/>
                  <a:pt x="2502955" y="1896974"/>
                  <a:pt x="2559176" y="1915713"/>
                </a:cubicBezTo>
                <a:cubicBezTo>
                  <a:pt x="2598365" y="1946193"/>
                  <a:pt x="2661043" y="1960054"/>
                  <a:pt x="2676742" y="2007153"/>
                </a:cubicBezTo>
                <a:cubicBezTo>
                  <a:pt x="2696797" y="2067321"/>
                  <a:pt x="2692653" y="2074366"/>
                  <a:pt x="2768182" y="2124719"/>
                </a:cubicBezTo>
                <a:lnTo>
                  <a:pt x="2846559" y="2176971"/>
                </a:lnTo>
                <a:cubicBezTo>
                  <a:pt x="2872685" y="2172617"/>
                  <a:pt x="2903383" y="2179303"/>
                  <a:pt x="2924936" y="2163908"/>
                </a:cubicBezTo>
                <a:cubicBezTo>
                  <a:pt x="2939545" y="2153473"/>
                  <a:pt x="2933067" y="2128919"/>
                  <a:pt x="2937999" y="2111656"/>
                </a:cubicBezTo>
                <a:cubicBezTo>
                  <a:pt x="2941782" y="2098417"/>
                  <a:pt x="2946708" y="2085531"/>
                  <a:pt x="2951062" y="2072468"/>
                </a:cubicBezTo>
                <a:cubicBezTo>
                  <a:pt x="2946708" y="1989736"/>
                  <a:pt x="2944606" y="1906855"/>
                  <a:pt x="2937999" y="1824273"/>
                </a:cubicBezTo>
                <a:cubicBezTo>
                  <a:pt x="2935887" y="1797871"/>
                  <a:pt x="2924936" y="1772382"/>
                  <a:pt x="2924936" y="1745896"/>
                </a:cubicBezTo>
                <a:cubicBezTo>
                  <a:pt x="2924936" y="1632601"/>
                  <a:pt x="2926726" y="1518995"/>
                  <a:pt x="2937999" y="1406262"/>
                </a:cubicBezTo>
                <a:cubicBezTo>
                  <a:pt x="2939937" y="1386886"/>
                  <a:pt x="2954667" y="1371033"/>
                  <a:pt x="2964124" y="1354011"/>
                </a:cubicBezTo>
                <a:cubicBezTo>
                  <a:pt x="2976454" y="1331816"/>
                  <a:pt x="2987235" y="1308347"/>
                  <a:pt x="3003313" y="1288696"/>
                </a:cubicBezTo>
                <a:cubicBezTo>
                  <a:pt x="3052958" y="1228018"/>
                  <a:pt x="3078134" y="1212986"/>
                  <a:pt x="3133942" y="1171131"/>
                </a:cubicBezTo>
                <a:cubicBezTo>
                  <a:pt x="3142650" y="1158068"/>
                  <a:pt x="3158505" y="1147564"/>
                  <a:pt x="3160067" y="1131942"/>
                </a:cubicBezTo>
                <a:cubicBezTo>
                  <a:pt x="3162521" y="1107398"/>
                  <a:pt x="3155038" y="1024086"/>
                  <a:pt x="3120879" y="1001313"/>
                </a:cubicBezTo>
                <a:cubicBezTo>
                  <a:pt x="3105941" y="991354"/>
                  <a:pt x="3085823" y="993410"/>
                  <a:pt x="3068627" y="988251"/>
                </a:cubicBezTo>
                <a:cubicBezTo>
                  <a:pt x="3042249" y="980338"/>
                  <a:pt x="2990250" y="962125"/>
                  <a:pt x="2990250" y="962125"/>
                </a:cubicBezTo>
                <a:cubicBezTo>
                  <a:pt x="2977187" y="953416"/>
                  <a:pt x="2962163" y="947100"/>
                  <a:pt x="2951062" y="935999"/>
                </a:cubicBezTo>
                <a:cubicBezTo>
                  <a:pt x="2906872" y="891809"/>
                  <a:pt x="2913639" y="842581"/>
                  <a:pt x="2937999" y="779245"/>
                </a:cubicBezTo>
                <a:cubicBezTo>
                  <a:pt x="2946841" y="756255"/>
                  <a:pt x="2965896" y="730683"/>
                  <a:pt x="2990250" y="726993"/>
                </a:cubicBezTo>
                <a:cubicBezTo>
                  <a:pt x="3115174" y="708065"/>
                  <a:pt x="3242799" y="718285"/>
                  <a:pt x="3369073" y="713931"/>
                </a:cubicBezTo>
                <a:cubicBezTo>
                  <a:pt x="3364719" y="661679"/>
                  <a:pt x="3362514" y="609204"/>
                  <a:pt x="3356010" y="557176"/>
                </a:cubicBezTo>
                <a:cubicBezTo>
                  <a:pt x="3353783" y="539362"/>
                  <a:pt x="3354440" y="518717"/>
                  <a:pt x="3342947" y="504925"/>
                </a:cubicBezTo>
                <a:cubicBezTo>
                  <a:pt x="3333053" y="493052"/>
                  <a:pt x="3232516" y="456240"/>
                  <a:pt x="3225382" y="452673"/>
                </a:cubicBezTo>
                <a:cubicBezTo>
                  <a:pt x="3211340" y="445652"/>
                  <a:pt x="3299405" y="439611"/>
                  <a:pt x="3225382" y="439611"/>
                </a:cubicBezTo>
                <a:cubicBezTo>
                  <a:pt x="3188370" y="439611"/>
                  <a:pt x="3113809" y="436494"/>
                  <a:pt x="3030264" y="436568"/>
                </a:cubicBezTo>
                <a:close/>
                <a:moveTo>
                  <a:pt x="1879907" y="8536"/>
                </a:moveTo>
                <a:lnTo>
                  <a:pt x="1904054" y="8536"/>
                </a:lnTo>
                <a:lnTo>
                  <a:pt x="1896376" y="8722"/>
                </a:lnTo>
                <a:cubicBezTo>
                  <a:pt x="1892012" y="8665"/>
                  <a:pt x="1886615" y="8536"/>
                  <a:pt x="1879907" y="8536"/>
                </a:cubicBezTo>
                <a:close/>
                <a:moveTo>
                  <a:pt x="1915651" y="0"/>
                </a:moveTo>
                <a:lnTo>
                  <a:pt x="4591513" y="0"/>
                </a:lnTo>
                <a:lnTo>
                  <a:pt x="4591513" y="5136822"/>
                </a:lnTo>
                <a:lnTo>
                  <a:pt x="2809101" y="5136822"/>
                </a:lnTo>
                <a:lnTo>
                  <a:pt x="2830533" y="5080538"/>
                </a:lnTo>
                <a:cubicBezTo>
                  <a:pt x="2836275" y="5060636"/>
                  <a:pt x="2838232" y="5044841"/>
                  <a:pt x="2833496" y="5037736"/>
                </a:cubicBezTo>
                <a:cubicBezTo>
                  <a:pt x="2814023" y="5008526"/>
                  <a:pt x="2763827" y="5029027"/>
                  <a:pt x="2728993" y="5024673"/>
                </a:cubicBezTo>
                <a:cubicBezTo>
                  <a:pt x="2694159" y="5033382"/>
                  <a:pt x="2659131" y="5041351"/>
                  <a:pt x="2624490" y="5050799"/>
                </a:cubicBezTo>
                <a:cubicBezTo>
                  <a:pt x="2611206" y="5054422"/>
                  <a:pt x="2598660" y="5060522"/>
                  <a:pt x="2585302" y="5063862"/>
                </a:cubicBezTo>
                <a:cubicBezTo>
                  <a:pt x="2563762" y="5069247"/>
                  <a:pt x="2541661" y="5072108"/>
                  <a:pt x="2519987" y="5076925"/>
                </a:cubicBezTo>
                <a:cubicBezTo>
                  <a:pt x="2502461" y="5080820"/>
                  <a:pt x="2485153" y="5085634"/>
                  <a:pt x="2467736" y="5089988"/>
                </a:cubicBezTo>
                <a:cubicBezTo>
                  <a:pt x="2459933" y="5090638"/>
                  <a:pt x="2274125" y="5119052"/>
                  <a:pt x="2232604" y="5089988"/>
                </a:cubicBezTo>
                <a:cubicBezTo>
                  <a:pt x="2206881" y="5071982"/>
                  <a:pt x="2197770" y="5037737"/>
                  <a:pt x="2180353" y="5011611"/>
                </a:cubicBezTo>
                <a:cubicBezTo>
                  <a:pt x="2158582" y="5015965"/>
                  <a:pt x="2135828" y="5016877"/>
                  <a:pt x="2115039" y="5024673"/>
                </a:cubicBezTo>
                <a:cubicBezTo>
                  <a:pt x="2102303" y="5029449"/>
                  <a:pt x="2026606" y="5087733"/>
                  <a:pt x="2023599" y="5089988"/>
                </a:cubicBezTo>
                <a:cubicBezTo>
                  <a:pt x="2006182" y="5085634"/>
                  <a:pt x="1988610" y="5081857"/>
                  <a:pt x="1971347" y="5076925"/>
                </a:cubicBezTo>
                <a:cubicBezTo>
                  <a:pt x="1958108" y="5073142"/>
                  <a:pt x="1945517" y="5067202"/>
                  <a:pt x="1932159" y="5063862"/>
                </a:cubicBezTo>
                <a:cubicBezTo>
                  <a:pt x="1910619" y="5058477"/>
                  <a:pt x="1888616" y="5055153"/>
                  <a:pt x="1866844" y="5050799"/>
                </a:cubicBezTo>
                <a:cubicBezTo>
                  <a:pt x="1839840" y="5045398"/>
                  <a:pt x="1815395" y="5030443"/>
                  <a:pt x="1788467" y="5024673"/>
                </a:cubicBezTo>
                <a:cubicBezTo>
                  <a:pt x="1754141" y="5017318"/>
                  <a:pt x="1718798" y="5015965"/>
                  <a:pt x="1683964" y="5011611"/>
                </a:cubicBezTo>
                <a:cubicBezTo>
                  <a:pt x="1457541" y="5007257"/>
                  <a:pt x="1230836" y="5010663"/>
                  <a:pt x="1004696" y="4998548"/>
                </a:cubicBezTo>
                <a:cubicBezTo>
                  <a:pt x="985251" y="4997506"/>
                  <a:pt x="970677" y="4979260"/>
                  <a:pt x="952444" y="4972422"/>
                </a:cubicBezTo>
                <a:cubicBezTo>
                  <a:pt x="935634" y="4966118"/>
                  <a:pt x="917225" y="4965036"/>
                  <a:pt x="900193" y="4959359"/>
                </a:cubicBezTo>
                <a:cubicBezTo>
                  <a:pt x="877948" y="4951944"/>
                  <a:pt x="857124" y="4940648"/>
                  <a:pt x="834879" y="4933233"/>
                </a:cubicBezTo>
                <a:cubicBezTo>
                  <a:pt x="817847" y="4927556"/>
                  <a:pt x="797236" y="4930606"/>
                  <a:pt x="782627" y="4920171"/>
                </a:cubicBezTo>
                <a:cubicBezTo>
                  <a:pt x="764911" y="4907517"/>
                  <a:pt x="758834" y="4883314"/>
                  <a:pt x="743439" y="4867919"/>
                </a:cubicBezTo>
                <a:cubicBezTo>
                  <a:pt x="668245" y="4792725"/>
                  <a:pt x="712923" y="4864157"/>
                  <a:pt x="625873" y="4789542"/>
                </a:cubicBezTo>
                <a:cubicBezTo>
                  <a:pt x="613953" y="4779325"/>
                  <a:pt x="608456" y="4763416"/>
                  <a:pt x="599747" y="4750353"/>
                </a:cubicBezTo>
                <a:cubicBezTo>
                  <a:pt x="579252" y="4719611"/>
                  <a:pt x="547496" y="4698102"/>
                  <a:pt x="521370" y="4671976"/>
                </a:cubicBezTo>
                <a:cubicBezTo>
                  <a:pt x="508307" y="4667622"/>
                  <a:pt x="492934" y="4667515"/>
                  <a:pt x="482182" y="4658913"/>
                </a:cubicBezTo>
                <a:cubicBezTo>
                  <a:pt x="448582" y="4632033"/>
                  <a:pt x="452287" y="4591588"/>
                  <a:pt x="442993" y="4554411"/>
                </a:cubicBezTo>
                <a:cubicBezTo>
                  <a:pt x="439653" y="4541053"/>
                  <a:pt x="435354" y="4527878"/>
                  <a:pt x="429930" y="4515222"/>
                </a:cubicBezTo>
                <a:cubicBezTo>
                  <a:pt x="422259" y="4497324"/>
                  <a:pt x="405742" y="4482347"/>
                  <a:pt x="403804" y="4462971"/>
                </a:cubicBezTo>
                <a:cubicBezTo>
                  <a:pt x="392531" y="4350238"/>
                  <a:pt x="395096" y="4236548"/>
                  <a:pt x="390742" y="4123336"/>
                </a:cubicBezTo>
                <a:cubicBezTo>
                  <a:pt x="395096" y="4101565"/>
                  <a:pt x="398988" y="4079696"/>
                  <a:pt x="403804" y="4058022"/>
                </a:cubicBezTo>
                <a:cubicBezTo>
                  <a:pt x="414544" y="4009692"/>
                  <a:pt x="415556" y="3980301"/>
                  <a:pt x="469119" y="3953519"/>
                </a:cubicBezTo>
                <a:cubicBezTo>
                  <a:pt x="501235" y="3937461"/>
                  <a:pt x="538788" y="3936102"/>
                  <a:pt x="573622" y="3927393"/>
                </a:cubicBezTo>
                <a:cubicBezTo>
                  <a:pt x="595393" y="3936102"/>
                  <a:pt x="616899" y="3945506"/>
                  <a:pt x="638936" y="3953519"/>
                </a:cubicBezTo>
                <a:cubicBezTo>
                  <a:pt x="664817" y="3962930"/>
                  <a:pt x="692148" y="3968460"/>
                  <a:pt x="717313" y="3979645"/>
                </a:cubicBezTo>
                <a:cubicBezTo>
                  <a:pt x="731660" y="3986021"/>
                  <a:pt x="747793" y="3992708"/>
                  <a:pt x="756502" y="4005771"/>
                </a:cubicBezTo>
                <a:cubicBezTo>
                  <a:pt x="766460" y="4020709"/>
                  <a:pt x="765210" y="4040605"/>
                  <a:pt x="769564" y="4058022"/>
                </a:cubicBezTo>
                <a:cubicBezTo>
                  <a:pt x="838587" y="4109789"/>
                  <a:pt x="844878" y="4106888"/>
                  <a:pt x="900193" y="4201713"/>
                </a:cubicBezTo>
                <a:cubicBezTo>
                  <a:pt x="909239" y="4217221"/>
                  <a:pt x="908902" y="4236548"/>
                  <a:pt x="913256" y="4253965"/>
                </a:cubicBezTo>
                <a:cubicBezTo>
                  <a:pt x="922615" y="4268003"/>
                  <a:pt x="929401" y="4278066"/>
                  <a:pt x="934218" y="4285140"/>
                </a:cubicBezTo>
                <a:lnTo>
                  <a:pt x="943009" y="4297870"/>
                </a:lnTo>
                <a:lnTo>
                  <a:pt x="940647" y="4294707"/>
                </a:lnTo>
                <a:cubicBezTo>
                  <a:pt x="934325" y="4286743"/>
                  <a:pt x="925405" y="4278262"/>
                  <a:pt x="952444" y="4332342"/>
                </a:cubicBezTo>
                <a:cubicBezTo>
                  <a:pt x="1003094" y="4433644"/>
                  <a:pt x="958796" y="4312210"/>
                  <a:pt x="991633" y="4410719"/>
                </a:cubicBezTo>
                <a:cubicBezTo>
                  <a:pt x="1025196" y="4455470"/>
                  <a:pt x="1063132" y="4501236"/>
                  <a:pt x="1083073" y="4554411"/>
                </a:cubicBezTo>
                <a:cubicBezTo>
                  <a:pt x="1089377" y="4571221"/>
                  <a:pt x="1091412" y="4589342"/>
                  <a:pt x="1096136" y="4606662"/>
                </a:cubicBezTo>
                <a:cubicBezTo>
                  <a:pt x="1104477" y="4637245"/>
                  <a:pt x="1113553" y="4667622"/>
                  <a:pt x="1122262" y="4698102"/>
                </a:cubicBezTo>
                <a:cubicBezTo>
                  <a:pt x="1144033" y="4711165"/>
                  <a:pt x="1163489" y="4745320"/>
                  <a:pt x="1187576" y="4737291"/>
                </a:cubicBezTo>
                <a:cubicBezTo>
                  <a:pt x="1208639" y="4730270"/>
                  <a:pt x="1200639" y="4694179"/>
                  <a:pt x="1200639" y="4671976"/>
                </a:cubicBezTo>
                <a:cubicBezTo>
                  <a:pt x="1200639" y="4602172"/>
                  <a:pt x="1191930" y="4532639"/>
                  <a:pt x="1187576" y="4462971"/>
                </a:cubicBezTo>
                <a:cubicBezTo>
                  <a:pt x="1196561" y="4391092"/>
                  <a:pt x="1183780" y="4352923"/>
                  <a:pt x="1239827" y="4306216"/>
                </a:cubicBezTo>
                <a:cubicBezTo>
                  <a:pt x="1250405" y="4297401"/>
                  <a:pt x="1265953" y="4297507"/>
                  <a:pt x="1279016" y="4293153"/>
                </a:cubicBezTo>
                <a:cubicBezTo>
                  <a:pt x="1296433" y="4301862"/>
                  <a:pt x="1313472" y="4311370"/>
                  <a:pt x="1331267" y="4319279"/>
                </a:cubicBezTo>
                <a:cubicBezTo>
                  <a:pt x="1352695" y="4328803"/>
                  <a:pt x="1375609" y="4334918"/>
                  <a:pt x="1396582" y="4345405"/>
                </a:cubicBezTo>
                <a:cubicBezTo>
                  <a:pt x="1410624" y="4352426"/>
                  <a:pt x="1420733" y="4367020"/>
                  <a:pt x="1435770" y="4371531"/>
                </a:cubicBezTo>
                <a:cubicBezTo>
                  <a:pt x="1465261" y="4380378"/>
                  <a:pt x="1511073" y="4410815"/>
                  <a:pt x="1527210" y="4384593"/>
                </a:cubicBezTo>
                <a:cubicBezTo>
                  <a:pt x="1559240" y="4332544"/>
                  <a:pt x="1535919" y="4262673"/>
                  <a:pt x="1540273" y="4201713"/>
                </a:cubicBezTo>
                <a:cubicBezTo>
                  <a:pt x="1540273" y="4201713"/>
                  <a:pt x="1549648" y="4095213"/>
                  <a:pt x="1566399" y="4044959"/>
                </a:cubicBezTo>
                <a:cubicBezTo>
                  <a:pt x="1578630" y="4008266"/>
                  <a:pt x="1615412" y="4002496"/>
                  <a:pt x="1644776" y="3992708"/>
                </a:cubicBezTo>
                <a:cubicBezTo>
                  <a:pt x="1666547" y="4001416"/>
                  <a:pt x="1691009" y="4005204"/>
                  <a:pt x="1710090" y="4018833"/>
                </a:cubicBezTo>
                <a:cubicBezTo>
                  <a:pt x="1724450" y="4029090"/>
                  <a:pt x="1757186" y="4099961"/>
                  <a:pt x="1762342" y="4110273"/>
                </a:cubicBezTo>
                <a:cubicBezTo>
                  <a:pt x="1766696" y="4088502"/>
                  <a:pt x="1770019" y="4066499"/>
                  <a:pt x="1775404" y="4044959"/>
                </a:cubicBezTo>
                <a:cubicBezTo>
                  <a:pt x="1778743" y="4031601"/>
                  <a:pt x="1785127" y="4019129"/>
                  <a:pt x="1788467" y="4005771"/>
                </a:cubicBezTo>
                <a:cubicBezTo>
                  <a:pt x="1798204" y="3966825"/>
                  <a:pt x="1805884" y="3927394"/>
                  <a:pt x="1814593" y="3888205"/>
                </a:cubicBezTo>
                <a:cubicBezTo>
                  <a:pt x="1827656" y="3883851"/>
                  <a:pt x="1844046" y="3884879"/>
                  <a:pt x="1853782" y="3875142"/>
                </a:cubicBezTo>
                <a:cubicBezTo>
                  <a:pt x="1863518" y="3865405"/>
                  <a:pt x="1860686" y="3848269"/>
                  <a:pt x="1866844" y="3835953"/>
                </a:cubicBezTo>
                <a:cubicBezTo>
                  <a:pt x="1928545" y="3712549"/>
                  <a:pt x="1889637" y="3819826"/>
                  <a:pt x="1919096" y="3731451"/>
                </a:cubicBezTo>
                <a:cubicBezTo>
                  <a:pt x="1947929" y="3693006"/>
                  <a:pt x="1961081" y="3670338"/>
                  <a:pt x="1997473" y="3640011"/>
                </a:cubicBezTo>
                <a:cubicBezTo>
                  <a:pt x="2009534" y="3629960"/>
                  <a:pt x="2022232" y="3620070"/>
                  <a:pt x="2036662" y="3613885"/>
                </a:cubicBezTo>
                <a:cubicBezTo>
                  <a:pt x="2053163" y="3606813"/>
                  <a:pt x="2071496" y="3605176"/>
                  <a:pt x="2088913" y="3600822"/>
                </a:cubicBezTo>
                <a:cubicBezTo>
                  <a:pt x="2088913" y="3600822"/>
                  <a:pt x="2109366" y="3652251"/>
                  <a:pt x="2115039" y="3679199"/>
                </a:cubicBezTo>
                <a:cubicBezTo>
                  <a:pt x="2126837" y="3735242"/>
                  <a:pt x="2131211" y="3792616"/>
                  <a:pt x="2141164" y="3849016"/>
                </a:cubicBezTo>
                <a:cubicBezTo>
                  <a:pt x="2144284" y="3866696"/>
                  <a:pt x="2139864" y="3890496"/>
                  <a:pt x="2154227" y="3901268"/>
                </a:cubicBezTo>
                <a:cubicBezTo>
                  <a:pt x="2179587" y="3920288"/>
                  <a:pt x="2215187" y="3918685"/>
                  <a:pt x="2245667" y="3927393"/>
                </a:cubicBezTo>
                <a:cubicBezTo>
                  <a:pt x="2267439" y="3918685"/>
                  <a:pt x="2289026" y="3909501"/>
                  <a:pt x="2310982" y="3901268"/>
                </a:cubicBezTo>
                <a:cubicBezTo>
                  <a:pt x="2323875" y="3896433"/>
                  <a:pt x="2338215" y="3895037"/>
                  <a:pt x="2350170" y="3888205"/>
                </a:cubicBezTo>
                <a:cubicBezTo>
                  <a:pt x="2369073" y="3877403"/>
                  <a:pt x="2385005" y="3862079"/>
                  <a:pt x="2402422" y="3849016"/>
                </a:cubicBezTo>
                <a:cubicBezTo>
                  <a:pt x="2402422" y="3849016"/>
                  <a:pt x="2368176" y="3796362"/>
                  <a:pt x="2350170" y="3770639"/>
                </a:cubicBezTo>
                <a:cubicBezTo>
                  <a:pt x="2337685" y="3752803"/>
                  <a:pt x="2320718" y="3737861"/>
                  <a:pt x="2310982" y="3718388"/>
                </a:cubicBezTo>
                <a:cubicBezTo>
                  <a:pt x="2293225" y="3682873"/>
                  <a:pt x="2285278" y="3539728"/>
                  <a:pt x="2284856" y="3535508"/>
                </a:cubicBezTo>
                <a:cubicBezTo>
                  <a:pt x="2284856" y="3535508"/>
                  <a:pt x="2294490" y="3446108"/>
                  <a:pt x="2310982" y="3404879"/>
                </a:cubicBezTo>
                <a:cubicBezTo>
                  <a:pt x="2321337" y="3378992"/>
                  <a:pt x="2353856" y="3365822"/>
                  <a:pt x="2363233" y="3339565"/>
                </a:cubicBezTo>
                <a:cubicBezTo>
                  <a:pt x="2376495" y="3302432"/>
                  <a:pt x="2371942" y="3261188"/>
                  <a:pt x="2376296" y="3221999"/>
                </a:cubicBezTo>
                <a:cubicBezTo>
                  <a:pt x="2376296" y="3221999"/>
                  <a:pt x="2344905" y="3167090"/>
                  <a:pt x="2324044" y="3143622"/>
                </a:cubicBezTo>
                <a:cubicBezTo>
                  <a:pt x="2309580" y="3127350"/>
                  <a:pt x="2287188" y="3119828"/>
                  <a:pt x="2271793" y="3104433"/>
                </a:cubicBezTo>
                <a:cubicBezTo>
                  <a:pt x="2256398" y="3089038"/>
                  <a:pt x="2245667" y="3069599"/>
                  <a:pt x="2232604" y="3052182"/>
                </a:cubicBezTo>
                <a:cubicBezTo>
                  <a:pt x="2206478" y="3017348"/>
                  <a:pt x="2161802" y="3001378"/>
                  <a:pt x="2128102" y="2973805"/>
                </a:cubicBezTo>
                <a:cubicBezTo>
                  <a:pt x="2113804" y="2962107"/>
                  <a:pt x="2101976" y="2947679"/>
                  <a:pt x="2088913" y="2934616"/>
                </a:cubicBezTo>
                <a:cubicBezTo>
                  <a:pt x="2058124" y="2903827"/>
                  <a:pt x="2033913" y="2866848"/>
                  <a:pt x="2010536" y="2830113"/>
                </a:cubicBezTo>
                <a:cubicBezTo>
                  <a:pt x="2003144" y="2818496"/>
                  <a:pt x="2001430" y="2804114"/>
                  <a:pt x="1997473" y="2790925"/>
                </a:cubicBezTo>
                <a:cubicBezTo>
                  <a:pt x="1988364" y="2760562"/>
                  <a:pt x="1980456" y="2729848"/>
                  <a:pt x="1971347" y="2699485"/>
                </a:cubicBezTo>
                <a:cubicBezTo>
                  <a:pt x="1943241" y="2605799"/>
                  <a:pt x="1973835" y="2722502"/>
                  <a:pt x="1945222" y="2608045"/>
                </a:cubicBezTo>
                <a:cubicBezTo>
                  <a:pt x="1932159" y="2586274"/>
                  <a:pt x="1920117" y="2563856"/>
                  <a:pt x="1906033" y="2542731"/>
                </a:cubicBezTo>
                <a:cubicBezTo>
                  <a:pt x="1893956" y="2524616"/>
                  <a:pt x="1875853" y="2510299"/>
                  <a:pt x="1866844" y="2490479"/>
                </a:cubicBezTo>
                <a:cubicBezTo>
                  <a:pt x="1853727" y="2461621"/>
                  <a:pt x="1849427" y="2429519"/>
                  <a:pt x="1840719" y="2399039"/>
                </a:cubicBezTo>
                <a:cubicBezTo>
                  <a:pt x="1791681" y="2325484"/>
                  <a:pt x="1823709" y="2364105"/>
                  <a:pt x="1710090" y="2281473"/>
                </a:cubicBezTo>
                <a:cubicBezTo>
                  <a:pt x="1697393" y="2272239"/>
                  <a:pt x="1682003" y="2266449"/>
                  <a:pt x="1670902" y="2255348"/>
                </a:cubicBezTo>
                <a:cubicBezTo>
                  <a:pt x="1659801" y="2244247"/>
                  <a:pt x="1653485" y="2229222"/>
                  <a:pt x="1644776" y="2216159"/>
                </a:cubicBezTo>
                <a:cubicBezTo>
                  <a:pt x="1596616" y="2192079"/>
                  <a:pt x="1535828" y="2168570"/>
                  <a:pt x="1514147" y="2111656"/>
                </a:cubicBezTo>
                <a:cubicBezTo>
                  <a:pt x="1490690" y="2050080"/>
                  <a:pt x="1496730" y="1981027"/>
                  <a:pt x="1488022" y="1915713"/>
                </a:cubicBezTo>
                <a:lnTo>
                  <a:pt x="1514147" y="1850399"/>
                </a:lnTo>
                <a:cubicBezTo>
                  <a:pt x="1524374" y="1824830"/>
                  <a:pt x="1529088" y="1797187"/>
                  <a:pt x="1540273" y="1772022"/>
                </a:cubicBezTo>
                <a:cubicBezTo>
                  <a:pt x="1546649" y="1757675"/>
                  <a:pt x="1562268" y="1747980"/>
                  <a:pt x="1566399" y="1732833"/>
                </a:cubicBezTo>
                <a:cubicBezTo>
                  <a:pt x="1575636" y="1698965"/>
                  <a:pt x="1575108" y="1663165"/>
                  <a:pt x="1579462" y="1628331"/>
                </a:cubicBezTo>
                <a:cubicBezTo>
                  <a:pt x="1588170" y="1610914"/>
                  <a:pt x="1597916" y="1593978"/>
                  <a:pt x="1605587" y="1576079"/>
                </a:cubicBezTo>
                <a:cubicBezTo>
                  <a:pt x="1625221" y="1530266"/>
                  <a:pt x="1610885" y="1525724"/>
                  <a:pt x="1657839" y="1484639"/>
                </a:cubicBezTo>
                <a:cubicBezTo>
                  <a:pt x="1676947" y="1467920"/>
                  <a:pt x="1701382" y="1458514"/>
                  <a:pt x="1723153" y="1445451"/>
                </a:cubicBezTo>
                <a:cubicBezTo>
                  <a:pt x="1790635" y="1428580"/>
                  <a:pt x="1760466" y="1442347"/>
                  <a:pt x="1814593" y="1406262"/>
                </a:cubicBezTo>
                <a:cubicBezTo>
                  <a:pt x="1860420" y="1375710"/>
                  <a:pt x="1920418" y="1374982"/>
                  <a:pt x="1971347" y="1354011"/>
                </a:cubicBezTo>
                <a:cubicBezTo>
                  <a:pt x="1994824" y="1344344"/>
                  <a:pt x="2013953" y="1326177"/>
                  <a:pt x="2036662" y="1314822"/>
                </a:cubicBezTo>
                <a:cubicBezTo>
                  <a:pt x="2048978" y="1308664"/>
                  <a:pt x="2063194" y="1307183"/>
                  <a:pt x="2075850" y="1301759"/>
                </a:cubicBezTo>
                <a:cubicBezTo>
                  <a:pt x="2122256" y="1281871"/>
                  <a:pt x="2127933" y="1275746"/>
                  <a:pt x="2167290" y="1249508"/>
                </a:cubicBezTo>
                <a:cubicBezTo>
                  <a:pt x="2184707" y="1245154"/>
                  <a:pt x="2203954" y="1245352"/>
                  <a:pt x="2219542" y="1236445"/>
                </a:cubicBezTo>
                <a:cubicBezTo>
                  <a:pt x="2235582" y="1227279"/>
                  <a:pt x="2246903" y="1211448"/>
                  <a:pt x="2258730" y="1197256"/>
                </a:cubicBezTo>
                <a:cubicBezTo>
                  <a:pt x="2307412" y="1138837"/>
                  <a:pt x="2288082" y="1125804"/>
                  <a:pt x="2297919" y="1027439"/>
                </a:cubicBezTo>
                <a:cubicBezTo>
                  <a:pt x="2293565" y="1010022"/>
                  <a:pt x="2288751" y="992714"/>
                  <a:pt x="2284856" y="975188"/>
                </a:cubicBezTo>
                <a:cubicBezTo>
                  <a:pt x="2251688" y="825934"/>
                  <a:pt x="2290588" y="985050"/>
                  <a:pt x="2258730" y="857622"/>
                </a:cubicBezTo>
                <a:cubicBezTo>
                  <a:pt x="2250021" y="844559"/>
                  <a:pt x="2242655" y="830494"/>
                  <a:pt x="2232604" y="818433"/>
                </a:cubicBezTo>
                <a:cubicBezTo>
                  <a:pt x="2220778" y="804241"/>
                  <a:pt x="2203663" y="794616"/>
                  <a:pt x="2193416" y="779245"/>
                </a:cubicBezTo>
                <a:cubicBezTo>
                  <a:pt x="2185778" y="767788"/>
                  <a:pt x="2184707" y="753119"/>
                  <a:pt x="2180353" y="740056"/>
                </a:cubicBezTo>
                <a:cubicBezTo>
                  <a:pt x="2170424" y="710268"/>
                  <a:pt x="2128102" y="705222"/>
                  <a:pt x="2101976" y="687805"/>
                </a:cubicBezTo>
                <a:cubicBezTo>
                  <a:pt x="2008014" y="656484"/>
                  <a:pt x="2125354" y="694484"/>
                  <a:pt x="2010536" y="661679"/>
                </a:cubicBezTo>
                <a:cubicBezTo>
                  <a:pt x="1997296" y="657896"/>
                  <a:pt x="1984587" y="652399"/>
                  <a:pt x="1971347" y="648616"/>
                </a:cubicBezTo>
                <a:cubicBezTo>
                  <a:pt x="1954085" y="643684"/>
                  <a:pt x="1935597" y="642625"/>
                  <a:pt x="1919096" y="635553"/>
                </a:cubicBezTo>
                <a:cubicBezTo>
                  <a:pt x="1904666" y="629369"/>
                  <a:pt x="1893538" y="617217"/>
                  <a:pt x="1879907" y="609428"/>
                </a:cubicBezTo>
                <a:cubicBezTo>
                  <a:pt x="1863000" y="599767"/>
                  <a:pt x="1844563" y="592963"/>
                  <a:pt x="1827656" y="583302"/>
                </a:cubicBezTo>
                <a:cubicBezTo>
                  <a:pt x="1763166" y="546450"/>
                  <a:pt x="1810992" y="564723"/>
                  <a:pt x="1736216" y="517988"/>
                </a:cubicBezTo>
                <a:cubicBezTo>
                  <a:pt x="1719703" y="507667"/>
                  <a:pt x="1701381" y="500571"/>
                  <a:pt x="1683964" y="491862"/>
                </a:cubicBezTo>
                <a:cubicBezTo>
                  <a:pt x="1659333" y="479546"/>
                  <a:pt x="1669023" y="438650"/>
                  <a:pt x="1657839" y="413485"/>
                </a:cubicBezTo>
                <a:cubicBezTo>
                  <a:pt x="1608912" y="303399"/>
                  <a:pt x="1649620" y="463828"/>
                  <a:pt x="1618650" y="308982"/>
                </a:cubicBezTo>
                <a:cubicBezTo>
                  <a:pt x="1639376" y="277893"/>
                  <a:pt x="1668207" y="235992"/>
                  <a:pt x="1683964" y="204479"/>
                </a:cubicBezTo>
                <a:cubicBezTo>
                  <a:pt x="1690122" y="192163"/>
                  <a:pt x="1688425" y="176043"/>
                  <a:pt x="1697027" y="165291"/>
                </a:cubicBezTo>
                <a:cubicBezTo>
                  <a:pt x="1706835" y="153032"/>
                  <a:pt x="1724155" y="149216"/>
                  <a:pt x="1736216" y="139165"/>
                </a:cubicBezTo>
                <a:cubicBezTo>
                  <a:pt x="1750408" y="127338"/>
                  <a:pt x="1762341" y="113039"/>
                  <a:pt x="1775404" y="99976"/>
                </a:cubicBezTo>
                <a:cubicBezTo>
                  <a:pt x="1792821" y="91268"/>
                  <a:pt x="1810749" y="83512"/>
                  <a:pt x="1827656" y="73851"/>
                </a:cubicBezTo>
                <a:cubicBezTo>
                  <a:pt x="1841287" y="66062"/>
                  <a:pt x="1853531" y="56046"/>
                  <a:pt x="1866844" y="47725"/>
                </a:cubicBezTo>
                <a:cubicBezTo>
                  <a:pt x="1888375" y="34268"/>
                  <a:pt x="1910387" y="21599"/>
                  <a:pt x="1932159" y="8536"/>
                </a:cubicBezTo>
                <a:lnTo>
                  <a:pt x="1904054" y="8536"/>
                </a:lnTo>
                <a:lnTo>
                  <a:pt x="1906650" y="8473"/>
                </a:lnTo>
                <a:cubicBezTo>
                  <a:pt x="1911808" y="7894"/>
                  <a:pt x="1913955" y="6219"/>
                  <a:pt x="1915328" y="183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27000"/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F3DD503-883F-4B61-8811-B1B6A1273883}"/>
              </a:ext>
            </a:extLst>
          </p:cNvPr>
          <p:cNvGrpSpPr/>
          <p:nvPr userDrawn="1"/>
        </p:nvGrpSpPr>
        <p:grpSpPr>
          <a:xfrm>
            <a:off x="11437300" y="247613"/>
            <a:ext cx="479889" cy="522385"/>
            <a:chOff x="1723651" y="739254"/>
            <a:chExt cx="4520452" cy="4920759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8EAC57-00F8-4BE1-8D07-C0B7607F8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651" y="739254"/>
              <a:ext cx="4520452" cy="4920759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967228-6A60-4F59-BCCF-49A1E19FB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0" b="6850"/>
            <a:stretch/>
          </p:blipFill>
          <p:spPr>
            <a:xfrm>
              <a:off x="2061297" y="1208799"/>
              <a:ext cx="3850988" cy="3988869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</p:pic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E0CD4E3-5FE7-457D-9218-3C3BF20034B1}"/>
              </a:ext>
            </a:extLst>
          </p:cNvPr>
          <p:cNvSpPr/>
          <p:nvPr userDrawn="1"/>
        </p:nvSpPr>
        <p:spPr>
          <a:xfrm>
            <a:off x="1277816" y="436094"/>
            <a:ext cx="9636369" cy="1294227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/>
            <a:lightRig rig="harsh" dir="t"/>
          </a:scene3d>
          <a:sp3d extrusionH="241300" contourW="292100" prstMaterial="metal">
            <a:bevelT w="279400" h="254000" prst="slope"/>
            <a:bevelB w="254000" h="273050" prst="slope"/>
            <a:extrusionClr>
              <a:srgbClr val="FFFF00"/>
            </a:extrusionClr>
            <a:contourClr>
              <a:schemeClr val="accent4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ln w="3175">
                <a:solidFill>
                  <a:srgbClr val="FFFF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4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0AB0-F48C-4203-8E28-72BF5914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8F94A-A349-43AD-817B-85F7C3CB9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B54A4-5C5F-46CD-9FCB-B3D01522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723E-8555-4BBE-86A1-4EED32D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D6F9E-E65D-42EE-A7B4-04D4D2D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8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4A3D-78E6-48FA-9F45-83D59D04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193B-0CFD-48E8-AA97-E9E3D4235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EE63B-F138-4102-BD7F-2F209AD71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5F1BE-CB40-4265-862F-80739C6A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47045-5939-404B-B337-F9069EC0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1A74D-A3D5-4528-B8E6-15281A88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1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5BDE-A599-4257-B425-FF91EE06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983C1-C857-4839-977C-42E21533D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9B72C-F32E-4D0A-B78F-F4466FC7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E96B2-18DC-495C-A1D2-AB923769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5F78-0787-4454-A9EF-C34BB757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9FC2D-C9A4-495A-B898-5079BE14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84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571E-387A-49A4-86C5-A5461AEB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36DD1-5535-48E8-93C8-CBB1A67B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6F2D-25C9-4FA0-8C6E-55DD241D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F622-1E49-4784-B5F2-6D90FECC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3C87A-A652-4054-B684-C2841FCC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7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8D506-2996-454E-A411-223393A52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B0CA0-F4B4-4DAA-A830-C40612DDD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3412-CD6C-45B5-B225-AC9CD980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CD5E-596C-4D00-A51B-3A64FF60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FB0-06C5-4350-9F23-5BEBD785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9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5F1C-A802-4035-93EB-5D178887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59CB-7CCE-4B18-A821-EFB624D58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B7890-15CC-4AFD-BEA6-7CE46310F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DE4A2-1380-47ED-972D-A94BD1A4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9B690-8604-4D9B-B163-E45830FE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A6403-67EB-404E-A993-F1C0EB56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1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10D6-BC23-4889-AD2D-2249EF16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D5FF-F59A-445A-BF12-E572703A1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622FE-182B-4F2F-8532-653D50CC1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98EAB-88F3-4ED2-AD12-AC253767C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B295A-B70F-48F8-A322-DA8770928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22F3B-C3BA-4A40-961B-657F2BD1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6E16A-DD3B-4AE0-85EC-88D71387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33C28-2888-4225-AC98-A784E37B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504B-59CE-4B28-B2A6-295C86F2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EA788-1CAC-470A-BE95-6111291E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D3CD1-93A2-4597-BB81-53D0993A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5BD42-76FD-4EA6-9B95-059BDB0A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4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73000">
              <a:schemeClr val="accent1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F9E2D6D-61F6-4EC5-BFEF-954A5F5A217C}"/>
              </a:ext>
            </a:extLst>
          </p:cNvPr>
          <p:cNvGrpSpPr/>
          <p:nvPr userDrawn="1"/>
        </p:nvGrpSpPr>
        <p:grpSpPr>
          <a:xfrm>
            <a:off x="265216" y="6187946"/>
            <a:ext cx="11669317" cy="461665"/>
            <a:chOff x="266756" y="4812915"/>
            <a:chExt cx="11767824" cy="8689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416D56-B464-4E29-8638-D713DDB7AF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88"/>
            <a:stretch/>
          </p:blipFill>
          <p:spPr>
            <a:xfrm>
              <a:off x="266756" y="4818740"/>
              <a:ext cx="5977288" cy="86308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18E2332-1AC7-4825-972E-4AA28758FA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43"/>
            <a:stretch/>
          </p:blipFill>
          <p:spPr>
            <a:xfrm flipH="1">
              <a:off x="6057293" y="4812915"/>
              <a:ext cx="5977287" cy="868914"/>
            </a:xfrm>
            <a:prstGeom prst="rect">
              <a:avLst/>
            </a:prstGeom>
          </p:spPr>
        </p:pic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2B17FF4D-F756-4189-B5A8-0BFA459BB9C7}"/>
              </a:ext>
            </a:extLst>
          </p:cNvPr>
          <p:cNvSpPr/>
          <p:nvPr userDrawn="1"/>
        </p:nvSpPr>
        <p:spPr>
          <a:xfrm>
            <a:off x="-13727" y="0"/>
            <a:ext cx="12192000" cy="6858000"/>
          </a:xfrm>
          <a:prstGeom prst="frame">
            <a:avLst>
              <a:gd name="adj1" fmla="val 180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DA8CCBF-7E9D-4EBD-BA63-414A1537CE3D}"/>
              </a:ext>
            </a:extLst>
          </p:cNvPr>
          <p:cNvSpPr/>
          <p:nvPr userDrawn="1"/>
        </p:nvSpPr>
        <p:spPr>
          <a:xfrm>
            <a:off x="199824" y="176130"/>
            <a:ext cx="11792352" cy="6505740"/>
          </a:xfrm>
          <a:prstGeom prst="frame">
            <a:avLst>
              <a:gd name="adj1" fmla="val 5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43967C-6C56-4899-8A61-7B918B5CE008}"/>
              </a:ext>
            </a:extLst>
          </p:cNvPr>
          <p:cNvSpPr/>
          <p:nvPr userDrawn="1"/>
        </p:nvSpPr>
        <p:spPr>
          <a:xfrm>
            <a:off x="393387" y="65315"/>
            <a:ext cx="492718" cy="5223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AC955-DEFB-4553-BDB5-290633907B16}"/>
              </a:ext>
            </a:extLst>
          </p:cNvPr>
          <p:cNvSpPr txBox="1"/>
          <p:nvPr userDrawn="1"/>
        </p:nvSpPr>
        <p:spPr>
          <a:xfrm>
            <a:off x="252648" y="6154609"/>
            <a:ext cx="300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Kazi Ashraful Islam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7748F2-8CB4-4B5C-9693-9030EBEE6EE7}"/>
              </a:ext>
            </a:extLst>
          </p:cNvPr>
          <p:cNvSpPr/>
          <p:nvPr userDrawn="1"/>
        </p:nvSpPr>
        <p:spPr>
          <a:xfrm>
            <a:off x="-4290" y="59290"/>
            <a:ext cx="586263" cy="5284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7E8F82-2661-4504-9942-27831D07B290}"/>
              </a:ext>
            </a:extLst>
          </p:cNvPr>
          <p:cNvSpPr/>
          <p:nvPr userDrawn="1"/>
        </p:nvSpPr>
        <p:spPr>
          <a:xfrm>
            <a:off x="89256" y="308317"/>
            <a:ext cx="492717" cy="5343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521A0D-0F15-4C1D-A115-85BDDBA7F2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78117" y="6493346"/>
            <a:ext cx="165726" cy="139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AAA725-24CB-49A5-9634-A5D9607397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47525" y="6477000"/>
            <a:ext cx="180418" cy="144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5639E3-6D20-4497-B406-941847B46F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636656" y="6493346"/>
            <a:ext cx="176591" cy="165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6122BC-FDCC-4BD2-81AF-86659C4E5F6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633603" y="6559081"/>
            <a:ext cx="137401" cy="1286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FDF33B-A424-4D60-A1EC-DB1EA6C189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117428" y="6492475"/>
            <a:ext cx="137402" cy="137402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374873BB-3400-43DA-B88F-D1B02664E016}"/>
              </a:ext>
            </a:extLst>
          </p:cNvPr>
          <p:cNvSpPr/>
          <p:nvPr userDrawn="1"/>
        </p:nvSpPr>
        <p:spPr>
          <a:xfrm flipH="1">
            <a:off x="4141556" y="6493345"/>
            <a:ext cx="110515" cy="128613"/>
          </a:xfrm>
          <a:prstGeom prst="cloud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B31AC0FF-02B6-4D50-97FA-80F864B692C5}"/>
              </a:ext>
            </a:extLst>
          </p:cNvPr>
          <p:cNvSpPr/>
          <p:nvPr userDrawn="1"/>
        </p:nvSpPr>
        <p:spPr>
          <a:xfrm>
            <a:off x="3920901" y="6493346"/>
            <a:ext cx="74366" cy="12861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47CED63-CE73-4895-A8F8-3358A185D937}"/>
              </a:ext>
            </a:extLst>
          </p:cNvPr>
          <p:cNvSpPr/>
          <p:nvPr userDrawn="1"/>
        </p:nvSpPr>
        <p:spPr>
          <a:xfrm>
            <a:off x="10889840" y="6539321"/>
            <a:ext cx="109086" cy="82636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94F3CED7-CED1-4908-8434-B9AB02A16C7D}"/>
              </a:ext>
            </a:extLst>
          </p:cNvPr>
          <p:cNvSpPr/>
          <p:nvPr userDrawn="1"/>
        </p:nvSpPr>
        <p:spPr>
          <a:xfrm>
            <a:off x="6431001" y="6477000"/>
            <a:ext cx="160658" cy="13719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D5139CA1-78F7-4B46-A042-9A0E822BADB2}"/>
              </a:ext>
            </a:extLst>
          </p:cNvPr>
          <p:cNvSpPr/>
          <p:nvPr userDrawn="1"/>
        </p:nvSpPr>
        <p:spPr>
          <a:xfrm>
            <a:off x="8499709" y="6477000"/>
            <a:ext cx="134265" cy="144957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229548C-897F-407F-8359-2EA32D072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3514" r="100000">
                        <a14:foregroundMark x1="58301" y1="4639" x2="59073" y2="10309"/>
                        <a14:foregroundMark x1="60232" y1="11340" x2="60232" y2="11340"/>
                        <a14:foregroundMark x1="64093" y1="14433" x2="64093" y2="14433"/>
                        <a14:foregroundMark x1="65637" y1="19588" x2="65637" y2="19588"/>
                        <a14:foregroundMark x1="64093" y1="23196" x2="64093" y2="23196"/>
                        <a14:foregroundMark x1="61390" y1="27835" x2="61390" y2="27835"/>
                        <a14:foregroundMark x1="56757" y1="31443" x2="56757" y2="31443"/>
                        <a14:foregroundMark x1="54826" y1="35567" x2="54826" y2="35567"/>
                        <a14:foregroundMark x1="56371" y1="41237" x2="56371" y2="41237"/>
                        <a14:foregroundMark x1="59073" y1="45361" x2="59073" y2="45361"/>
                        <a14:foregroundMark x1="61776" y1="51546" x2="61776" y2="51546"/>
                        <a14:foregroundMark x1="64865" y1="56701" x2="64865" y2="56701"/>
                        <a14:foregroundMark x1="67181" y1="58247" x2="67181" y2="58247"/>
                        <a14:foregroundMark x1="66023" y1="67010" x2="66023" y2="67010"/>
                        <a14:foregroundMark x1="59846" y1="76289" x2="59846" y2="76289"/>
                        <a14:foregroundMark x1="52896" y1="84021" x2="52896" y2="84021"/>
                        <a14:foregroundMark x1="49807" y1="88144" x2="49807" y2="88144"/>
                        <a14:foregroundMark x1="47490" y1="86598" x2="47490" y2="86598"/>
                        <a14:foregroundMark x1="45560" y1="83505" x2="45560" y2="83505"/>
                        <a14:foregroundMark x1="42857" y1="80412" x2="42857" y2="80412"/>
                        <a14:foregroundMark x1="38224" y1="77320" x2="38224" y2="78351"/>
                        <a14:foregroundMark x1="40154" y1="87113" x2="40154" y2="87113"/>
                        <a14:foregroundMark x1="41699" y1="92784" x2="41699" y2="92784"/>
                        <a14:foregroundMark x1="45174" y1="98454" x2="45174" y2="98454"/>
                        <a14:foregroundMark x1="50193" y1="98969" x2="50193" y2="98969"/>
                        <a14:foregroundMark x1="59073" y1="5670" x2="59073" y2="5670"/>
                        <a14:foregroundMark x1="59459" y1="3608" x2="59846" y2="4124"/>
                        <a14:foregroundMark x1="63320" y1="4639" x2="63707" y2="4639"/>
                        <a14:foregroundMark x1="79923" y1="6186" x2="79923" y2="6186"/>
                        <a14:foregroundMark x1="79537" y1="4124" x2="79537" y2="4124"/>
                        <a14:foregroundMark x1="39382" y1="81959" x2="39382" y2="81959"/>
                        <a14:foregroundMark x1="39768" y1="85052" x2="39768" y2="85052"/>
                        <a14:foregroundMark x1="37838" y1="88144" x2="37838" y2="88144"/>
                        <a14:foregroundMark x1="39768" y1="78351" x2="39768" y2="78351"/>
                        <a14:foregroundMark x1="38610" y1="77320" x2="38610" y2="77320"/>
                        <a14:foregroundMark x1="40154" y1="75773" x2="40154" y2="75773"/>
                        <a14:foregroundMark x1="13514" y1="69588" x2="13514" y2="69588"/>
                        <a14:foregroundMark x1="83012" y1="49485" x2="83012" y2="49485"/>
                        <a14:foregroundMark x1="81467" y1="50515" x2="81467" y2="50515"/>
                        <a14:foregroundMark x1="93436" y1="25773" x2="93436" y2="25773"/>
                        <a14:foregroundMark x1="91120" y1="5155" x2="91120" y2="5155"/>
                        <a14:foregroundMark x1="96139" y1="12887" x2="96139" y2="12887"/>
                        <a14:foregroundMark x1="93050" y1="43299" x2="93050" y2="43299"/>
                        <a14:foregroundMark x1="84170" y1="45876" x2="84170" y2="45876"/>
                        <a14:foregroundMark x1="94981" y1="34536" x2="94981" y2="34536"/>
                        <a14:foregroundMark x1="94981" y1="42268" x2="94981" y2="42268"/>
                        <a14:foregroundMark x1="96139" y1="82474" x2="96139" y2="82474"/>
                        <a14:foregroundMark x1="70270" y1="97423" x2="70270" y2="97423"/>
                        <a14:foregroundMark x1="64479" y1="80412" x2="64479" y2="80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51" b="-443"/>
          <a:stretch/>
        </p:blipFill>
        <p:spPr>
          <a:xfrm>
            <a:off x="10839798" y="5251270"/>
            <a:ext cx="1133998" cy="1268677"/>
          </a:xfrm>
          <a:custGeom>
            <a:avLst/>
            <a:gdLst>
              <a:gd name="connsiteX0" fmla="*/ 0 w 4591513"/>
              <a:gd name="connsiteY0" fmla="*/ 5022513 h 5136822"/>
              <a:gd name="connsiteX1" fmla="*/ 43234 w 4591513"/>
              <a:gd name="connsiteY1" fmla="*/ 5035543 h 5136822"/>
              <a:gd name="connsiteX2" fmla="*/ 168673 w 4591513"/>
              <a:gd name="connsiteY2" fmla="*/ 5063862 h 5136822"/>
              <a:gd name="connsiteX3" fmla="*/ 312364 w 4591513"/>
              <a:gd name="connsiteY3" fmla="*/ 5089988 h 5136822"/>
              <a:gd name="connsiteX4" fmla="*/ 429930 w 4591513"/>
              <a:gd name="connsiteY4" fmla="*/ 5116113 h 5136822"/>
              <a:gd name="connsiteX5" fmla="*/ 546312 w 4591513"/>
              <a:gd name="connsiteY5" fmla="*/ 5136822 h 5136822"/>
              <a:gd name="connsiteX6" fmla="*/ 0 w 4591513"/>
              <a:gd name="connsiteY6" fmla="*/ 5136822 h 5136822"/>
              <a:gd name="connsiteX7" fmla="*/ 943009 w 4591513"/>
              <a:gd name="connsiteY7" fmla="*/ 4297870 h 5136822"/>
              <a:gd name="connsiteX8" fmla="*/ 944298 w 4591513"/>
              <a:gd name="connsiteY8" fmla="*/ 4299597 h 5136822"/>
              <a:gd name="connsiteX9" fmla="*/ 943360 w 4591513"/>
              <a:gd name="connsiteY9" fmla="*/ 4298379 h 5136822"/>
              <a:gd name="connsiteX10" fmla="*/ 3030264 w 4591513"/>
              <a:gd name="connsiteY10" fmla="*/ 436568 h 5136822"/>
              <a:gd name="connsiteX11" fmla="*/ 2781244 w 4591513"/>
              <a:gd name="connsiteY11" fmla="*/ 452673 h 5136822"/>
              <a:gd name="connsiteX12" fmla="*/ 2702867 w 4591513"/>
              <a:gd name="connsiteY12" fmla="*/ 531051 h 5136822"/>
              <a:gd name="connsiteX13" fmla="*/ 2715930 w 4591513"/>
              <a:gd name="connsiteY13" fmla="*/ 818433 h 5136822"/>
              <a:gd name="connsiteX14" fmla="*/ 2742056 w 4591513"/>
              <a:gd name="connsiteY14" fmla="*/ 870685 h 5136822"/>
              <a:gd name="connsiteX15" fmla="*/ 2755119 w 4591513"/>
              <a:gd name="connsiteY15" fmla="*/ 909873 h 5136822"/>
              <a:gd name="connsiteX16" fmla="*/ 2768182 w 4591513"/>
              <a:gd name="connsiteY16" fmla="*/ 1105816 h 5136822"/>
              <a:gd name="connsiteX17" fmla="*/ 2781244 w 4591513"/>
              <a:gd name="connsiteY17" fmla="*/ 1145005 h 5136822"/>
              <a:gd name="connsiteX18" fmla="*/ 2794307 w 4591513"/>
              <a:gd name="connsiteY18" fmla="*/ 1249508 h 5136822"/>
              <a:gd name="connsiteX19" fmla="*/ 2781244 w 4591513"/>
              <a:gd name="connsiteY19" fmla="*/ 1380136 h 5136822"/>
              <a:gd name="connsiteX20" fmla="*/ 2702867 w 4591513"/>
              <a:gd name="connsiteY20" fmla="*/ 1445451 h 5136822"/>
              <a:gd name="connsiteX21" fmla="*/ 2663679 w 4591513"/>
              <a:gd name="connsiteY21" fmla="*/ 1484639 h 5136822"/>
              <a:gd name="connsiteX22" fmla="*/ 2572239 w 4591513"/>
              <a:gd name="connsiteY22" fmla="*/ 1563016 h 5136822"/>
              <a:gd name="connsiteX23" fmla="*/ 2546113 w 4591513"/>
              <a:gd name="connsiteY23" fmla="*/ 1602205 h 5136822"/>
              <a:gd name="connsiteX24" fmla="*/ 2506924 w 4591513"/>
              <a:gd name="connsiteY24" fmla="*/ 1615268 h 5136822"/>
              <a:gd name="connsiteX25" fmla="*/ 2428547 w 4591513"/>
              <a:gd name="connsiteY25" fmla="*/ 1680582 h 5136822"/>
              <a:gd name="connsiteX26" fmla="*/ 2389359 w 4591513"/>
              <a:gd name="connsiteY26" fmla="*/ 1693645 h 5136822"/>
              <a:gd name="connsiteX27" fmla="*/ 2350170 w 4591513"/>
              <a:gd name="connsiteY27" fmla="*/ 1719771 h 5136822"/>
              <a:gd name="connsiteX28" fmla="*/ 2350170 w 4591513"/>
              <a:gd name="connsiteY28" fmla="*/ 1850399 h 5136822"/>
              <a:gd name="connsiteX29" fmla="*/ 2428547 w 4591513"/>
              <a:gd name="connsiteY29" fmla="*/ 1876525 h 5136822"/>
              <a:gd name="connsiteX30" fmla="*/ 2467736 w 4591513"/>
              <a:gd name="connsiteY30" fmla="*/ 1889588 h 5136822"/>
              <a:gd name="connsiteX31" fmla="*/ 2559176 w 4591513"/>
              <a:gd name="connsiteY31" fmla="*/ 1915713 h 5136822"/>
              <a:gd name="connsiteX32" fmla="*/ 2676742 w 4591513"/>
              <a:gd name="connsiteY32" fmla="*/ 2007153 h 5136822"/>
              <a:gd name="connsiteX33" fmla="*/ 2768182 w 4591513"/>
              <a:gd name="connsiteY33" fmla="*/ 2124719 h 5136822"/>
              <a:gd name="connsiteX34" fmla="*/ 2846559 w 4591513"/>
              <a:gd name="connsiteY34" fmla="*/ 2176971 h 5136822"/>
              <a:gd name="connsiteX35" fmla="*/ 2924936 w 4591513"/>
              <a:gd name="connsiteY35" fmla="*/ 2163908 h 5136822"/>
              <a:gd name="connsiteX36" fmla="*/ 2937999 w 4591513"/>
              <a:gd name="connsiteY36" fmla="*/ 2111656 h 5136822"/>
              <a:gd name="connsiteX37" fmla="*/ 2951062 w 4591513"/>
              <a:gd name="connsiteY37" fmla="*/ 2072468 h 5136822"/>
              <a:gd name="connsiteX38" fmla="*/ 2937999 w 4591513"/>
              <a:gd name="connsiteY38" fmla="*/ 1824273 h 5136822"/>
              <a:gd name="connsiteX39" fmla="*/ 2924936 w 4591513"/>
              <a:gd name="connsiteY39" fmla="*/ 1745896 h 5136822"/>
              <a:gd name="connsiteX40" fmla="*/ 2937999 w 4591513"/>
              <a:gd name="connsiteY40" fmla="*/ 1406262 h 5136822"/>
              <a:gd name="connsiteX41" fmla="*/ 2964124 w 4591513"/>
              <a:gd name="connsiteY41" fmla="*/ 1354011 h 5136822"/>
              <a:gd name="connsiteX42" fmla="*/ 3003313 w 4591513"/>
              <a:gd name="connsiteY42" fmla="*/ 1288696 h 5136822"/>
              <a:gd name="connsiteX43" fmla="*/ 3133942 w 4591513"/>
              <a:gd name="connsiteY43" fmla="*/ 1171131 h 5136822"/>
              <a:gd name="connsiteX44" fmla="*/ 3160067 w 4591513"/>
              <a:gd name="connsiteY44" fmla="*/ 1131942 h 5136822"/>
              <a:gd name="connsiteX45" fmla="*/ 3120879 w 4591513"/>
              <a:gd name="connsiteY45" fmla="*/ 1001313 h 5136822"/>
              <a:gd name="connsiteX46" fmla="*/ 3068627 w 4591513"/>
              <a:gd name="connsiteY46" fmla="*/ 988251 h 5136822"/>
              <a:gd name="connsiteX47" fmla="*/ 2990250 w 4591513"/>
              <a:gd name="connsiteY47" fmla="*/ 962125 h 5136822"/>
              <a:gd name="connsiteX48" fmla="*/ 2951062 w 4591513"/>
              <a:gd name="connsiteY48" fmla="*/ 935999 h 5136822"/>
              <a:gd name="connsiteX49" fmla="*/ 2937999 w 4591513"/>
              <a:gd name="connsiteY49" fmla="*/ 779245 h 5136822"/>
              <a:gd name="connsiteX50" fmla="*/ 2990250 w 4591513"/>
              <a:gd name="connsiteY50" fmla="*/ 726993 h 5136822"/>
              <a:gd name="connsiteX51" fmla="*/ 3369073 w 4591513"/>
              <a:gd name="connsiteY51" fmla="*/ 713931 h 5136822"/>
              <a:gd name="connsiteX52" fmla="*/ 3356010 w 4591513"/>
              <a:gd name="connsiteY52" fmla="*/ 557176 h 5136822"/>
              <a:gd name="connsiteX53" fmla="*/ 3342947 w 4591513"/>
              <a:gd name="connsiteY53" fmla="*/ 504925 h 5136822"/>
              <a:gd name="connsiteX54" fmla="*/ 3225382 w 4591513"/>
              <a:gd name="connsiteY54" fmla="*/ 452673 h 5136822"/>
              <a:gd name="connsiteX55" fmla="*/ 3225382 w 4591513"/>
              <a:gd name="connsiteY55" fmla="*/ 439611 h 5136822"/>
              <a:gd name="connsiteX56" fmla="*/ 3030264 w 4591513"/>
              <a:gd name="connsiteY56" fmla="*/ 436568 h 5136822"/>
              <a:gd name="connsiteX57" fmla="*/ 1879907 w 4591513"/>
              <a:gd name="connsiteY57" fmla="*/ 8536 h 5136822"/>
              <a:gd name="connsiteX58" fmla="*/ 1904054 w 4591513"/>
              <a:gd name="connsiteY58" fmla="*/ 8536 h 5136822"/>
              <a:gd name="connsiteX59" fmla="*/ 1896376 w 4591513"/>
              <a:gd name="connsiteY59" fmla="*/ 8722 h 5136822"/>
              <a:gd name="connsiteX60" fmla="*/ 1879907 w 4591513"/>
              <a:gd name="connsiteY60" fmla="*/ 8536 h 5136822"/>
              <a:gd name="connsiteX61" fmla="*/ 1915651 w 4591513"/>
              <a:gd name="connsiteY61" fmla="*/ 0 h 5136822"/>
              <a:gd name="connsiteX62" fmla="*/ 4591513 w 4591513"/>
              <a:gd name="connsiteY62" fmla="*/ 0 h 5136822"/>
              <a:gd name="connsiteX63" fmla="*/ 4591513 w 4591513"/>
              <a:gd name="connsiteY63" fmla="*/ 5136822 h 5136822"/>
              <a:gd name="connsiteX64" fmla="*/ 2809101 w 4591513"/>
              <a:gd name="connsiteY64" fmla="*/ 5136822 h 5136822"/>
              <a:gd name="connsiteX65" fmla="*/ 2830533 w 4591513"/>
              <a:gd name="connsiteY65" fmla="*/ 5080538 h 5136822"/>
              <a:gd name="connsiteX66" fmla="*/ 2833496 w 4591513"/>
              <a:gd name="connsiteY66" fmla="*/ 5037736 h 5136822"/>
              <a:gd name="connsiteX67" fmla="*/ 2728993 w 4591513"/>
              <a:gd name="connsiteY67" fmla="*/ 5024673 h 5136822"/>
              <a:gd name="connsiteX68" fmla="*/ 2624490 w 4591513"/>
              <a:gd name="connsiteY68" fmla="*/ 5050799 h 5136822"/>
              <a:gd name="connsiteX69" fmla="*/ 2585302 w 4591513"/>
              <a:gd name="connsiteY69" fmla="*/ 5063862 h 5136822"/>
              <a:gd name="connsiteX70" fmla="*/ 2519987 w 4591513"/>
              <a:gd name="connsiteY70" fmla="*/ 5076925 h 5136822"/>
              <a:gd name="connsiteX71" fmla="*/ 2467736 w 4591513"/>
              <a:gd name="connsiteY71" fmla="*/ 5089988 h 5136822"/>
              <a:gd name="connsiteX72" fmla="*/ 2232604 w 4591513"/>
              <a:gd name="connsiteY72" fmla="*/ 5089988 h 5136822"/>
              <a:gd name="connsiteX73" fmla="*/ 2180353 w 4591513"/>
              <a:gd name="connsiteY73" fmla="*/ 5011611 h 5136822"/>
              <a:gd name="connsiteX74" fmla="*/ 2115039 w 4591513"/>
              <a:gd name="connsiteY74" fmla="*/ 5024673 h 5136822"/>
              <a:gd name="connsiteX75" fmla="*/ 2023599 w 4591513"/>
              <a:gd name="connsiteY75" fmla="*/ 5089988 h 5136822"/>
              <a:gd name="connsiteX76" fmla="*/ 1971347 w 4591513"/>
              <a:gd name="connsiteY76" fmla="*/ 5076925 h 5136822"/>
              <a:gd name="connsiteX77" fmla="*/ 1932159 w 4591513"/>
              <a:gd name="connsiteY77" fmla="*/ 5063862 h 5136822"/>
              <a:gd name="connsiteX78" fmla="*/ 1866844 w 4591513"/>
              <a:gd name="connsiteY78" fmla="*/ 5050799 h 5136822"/>
              <a:gd name="connsiteX79" fmla="*/ 1788467 w 4591513"/>
              <a:gd name="connsiteY79" fmla="*/ 5024673 h 5136822"/>
              <a:gd name="connsiteX80" fmla="*/ 1683964 w 4591513"/>
              <a:gd name="connsiteY80" fmla="*/ 5011611 h 5136822"/>
              <a:gd name="connsiteX81" fmla="*/ 1004696 w 4591513"/>
              <a:gd name="connsiteY81" fmla="*/ 4998548 h 5136822"/>
              <a:gd name="connsiteX82" fmla="*/ 952444 w 4591513"/>
              <a:gd name="connsiteY82" fmla="*/ 4972422 h 5136822"/>
              <a:gd name="connsiteX83" fmla="*/ 900193 w 4591513"/>
              <a:gd name="connsiteY83" fmla="*/ 4959359 h 5136822"/>
              <a:gd name="connsiteX84" fmla="*/ 834879 w 4591513"/>
              <a:gd name="connsiteY84" fmla="*/ 4933233 h 5136822"/>
              <a:gd name="connsiteX85" fmla="*/ 782627 w 4591513"/>
              <a:gd name="connsiteY85" fmla="*/ 4920171 h 5136822"/>
              <a:gd name="connsiteX86" fmla="*/ 743439 w 4591513"/>
              <a:gd name="connsiteY86" fmla="*/ 4867919 h 5136822"/>
              <a:gd name="connsiteX87" fmla="*/ 625873 w 4591513"/>
              <a:gd name="connsiteY87" fmla="*/ 4789542 h 5136822"/>
              <a:gd name="connsiteX88" fmla="*/ 599747 w 4591513"/>
              <a:gd name="connsiteY88" fmla="*/ 4750353 h 5136822"/>
              <a:gd name="connsiteX89" fmla="*/ 521370 w 4591513"/>
              <a:gd name="connsiteY89" fmla="*/ 4671976 h 5136822"/>
              <a:gd name="connsiteX90" fmla="*/ 482182 w 4591513"/>
              <a:gd name="connsiteY90" fmla="*/ 4658913 h 5136822"/>
              <a:gd name="connsiteX91" fmla="*/ 442993 w 4591513"/>
              <a:gd name="connsiteY91" fmla="*/ 4554411 h 5136822"/>
              <a:gd name="connsiteX92" fmla="*/ 429930 w 4591513"/>
              <a:gd name="connsiteY92" fmla="*/ 4515222 h 5136822"/>
              <a:gd name="connsiteX93" fmla="*/ 403804 w 4591513"/>
              <a:gd name="connsiteY93" fmla="*/ 4462971 h 5136822"/>
              <a:gd name="connsiteX94" fmla="*/ 390742 w 4591513"/>
              <a:gd name="connsiteY94" fmla="*/ 4123336 h 5136822"/>
              <a:gd name="connsiteX95" fmla="*/ 403804 w 4591513"/>
              <a:gd name="connsiteY95" fmla="*/ 4058022 h 5136822"/>
              <a:gd name="connsiteX96" fmla="*/ 469119 w 4591513"/>
              <a:gd name="connsiteY96" fmla="*/ 3953519 h 5136822"/>
              <a:gd name="connsiteX97" fmla="*/ 573622 w 4591513"/>
              <a:gd name="connsiteY97" fmla="*/ 3927393 h 5136822"/>
              <a:gd name="connsiteX98" fmla="*/ 638936 w 4591513"/>
              <a:gd name="connsiteY98" fmla="*/ 3953519 h 5136822"/>
              <a:gd name="connsiteX99" fmla="*/ 717313 w 4591513"/>
              <a:gd name="connsiteY99" fmla="*/ 3979645 h 5136822"/>
              <a:gd name="connsiteX100" fmla="*/ 756502 w 4591513"/>
              <a:gd name="connsiteY100" fmla="*/ 4005771 h 5136822"/>
              <a:gd name="connsiteX101" fmla="*/ 769564 w 4591513"/>
              <a:gd name="connsiteY101" fmla="*/ 4058022 h 5136822"/>
              <a:gd name="connsiteX102" fmla="*/ 900193 w 4591513"/>
              <a:gd name="connsiteY102" fmla="*/ 4201713 h 5136822"/>
              <a:gd name="connsiteX103" fmla="*/ 913256 w 4591513"/>
              <a:gd name="connsiteY103" fmla="*/ 4253965 h 5136822"/>
              <a:gd name="connsiteX104" fmla="*/ 934218 w 4591513"/>
              <a:gd name="connsiteY104" fmla="*/ 4285140 h 5136822"/>
              <a:gd name="connsiteX105" fmla="*/ 943009 w 4591513"/>
              <a:gd name="connsiteY105" fmla="*/ 4297870 h 5136822"/>
              <a:gd name="connsiteX106" fmla="*/ 940647 w 4591513"/>
              <a:gd name="connsiteY106" fmla="*/ 4294707 h 5136822"/>
              <a:gd name="connsiteX107" fmla="*/ 952444 w 4591513"/>
              <a:gd name="connsiteY107" fmla="*/ 4332342 h 5136822"/>
              <a:gd name="connsiteX108" fmla="*/ 991633 w 4591513"/>
              <a:gd name="connsiteY108" fmla="*/ 4410719 h 5136822"/>
              <a:gd name="connsiteX109" fmla="*/ 1083073 w 4591513"/>
              <a:gd name="connsiteY109" fmla="*/ 4554411 h 5136822"/>
              <a:gd name="connsiteX110" fmla="*/ 1096136 w 4591513"/>
              <a:gd name="connsiteY110" fmla="*/ 4606662 h 5136822"/>
              <a:gd name="connsiteX111" fmla="*/ 1122262 w 4591513"/>
              <a:gd name="connsiteY111" fmla="*/ 4698102 h 5136822"/>
              <a:gd name="connsiteX112" fmla="*/ 1187576 w 4591513"/>
              <a:gd name="connsiteY112" fmla="*/ 4737291 h 5136822"/>
              <a:gd name="connsiteX113" fmla="*/ 1200639 w 4591513"/>
              <a:gd name="connsiteY113" fmla="*/ 4671976 h 5136822"/>
              <a:gd name="connsiteX114" fmla="*/ 1187576 w 4591513"/>
              <a:gd name="connsiteY114" fmla="*/ 4462971 h 5136822"/>
              <a:gd name="connsiteX115" fmla="*/ 1239827 w 4591513"/>
              <a:gd name="connsiteY115" fmla="*/ 4306216 h 5136822"/>
              <a:gd name="connsiteX116" fmla="*/ 1279016 w 4591513"/>
              <a:gd name="connsiteY116" fmla="*/ 4293153 h 5136822"/>
              <a:gd name="connsiteX117" fmla="*/ 1331267 w 4591513"/>
              <a:gd name="connsiteY117" fmla="*/ 4319279 h 5136822"/>
              <a:gd name="connsiteX118" fmla="*/ 1396582 w 4591513"/>
              <a:gd name="connsiteY118" fmla="*/ 4345405 h 5136822"/>
              <a:gd name="connsiteX119" fmla="*/ 1435770 w 4591513"/>
              <a:gd name="connsiteY119" fmla="*/ 4371531 h 5136822"/>
              <a:gd name="connsiteX120" fmla="*/ 1527210 w 4591513"/>
              <a:gd name="connsiteY120" fmla="*/ 4384593 h 5136822"/>
              <a:gd name="connsiteX121" fmla="*/ 1540273 w 4591513"/>
              <a:gd name="connsiteY121" fmla="*/ 4201713 h 5136822"/>
              <a:gd name="connsiteX122" fmla="*/ 1566399 w 4591513"/>
              <a:gd name="connsiteY122" fmla="*/ 4044959 h 5136822"/>
              <a:gd name="connsiteX123" fmla="*/ 1644776 w 4591513"/>
              <a:gd name="connsiteY123" fmla="*/ 3992708 h 5136822"/>
              <a:gd name="connsiteX124" fmla="*/ 1710090 w 4591513"/>
              <a:gd name="connsiteY124" fmla="*/ 4018833 h 5136822"/>
              <a:gd name="connsiteX125" fmla="*/ 1762342 w 4591513"/>
              <a:gd name="connsiteY125" fmla="*/ 4110273 h 5136822"/>
              <a:gd name="connsiteX126" fmla="*/ 1775404 w 4591513"/>
              <a:gd name="connsiteY126" fmla="*/ 4044959 h 5136822"/>
              <a:gd name="connsiteX127" fmla="*/ 1788467 w 4591513"/>
              <a:gd name="connsiteY127" fmla="*/ 4005771 h 5136822"/>
              <a:gd name="connsiteX128" fmla="*/ 1814593 w 4591513"/>
              <a:gd name="connsiteY128" fmla="*/ 3888205 h 5136822"/>
              <a:gd name="connsiteX129" fmla="*/ 1853782 w 4591513"/>
              <a:gd name="connsiteY129" fmla="*/ 3875142 h 5136822"/>
              <a:gd name="connsiteX130" fmla="*/ 1866844 w 4591513"/>
              <a:gd name="connsiteY130" fmla="*/ 3835953 h 5136822"/>
              <a:gd name="connsiteX131" fmla="*/ 1919096 w 4591513"/>
              <a:gd name="connsiteY131" fmla="*/ 3731451 h 5136822"/>
              <a:gd name="connsiteX132" fmla="*/ 1997473 w 4591513"/>
              <a:gd name="connsiteY132" fmla="*/ 3640011 h 5136822"/>
              <a:gd name="connsiteX133" fmla="*/ 2036662 w 4591513"/>
              <a:gd name="connsiteY133" fmla="*/ 3613885 h 5136822"/>
              <a:gd name="connsiteX134" fmla="*/ 2088913 w 4591513"/>
              <a:gd name="connsiteY134" fmla="*/ 3600822 h 5136822"/>
              <a:gd name="connsiteX135" fmla="*/ 2115039 w 4591513"/>
              <a:gd name="connsiteY135" fmla="*/ 3679199 h 5136822"/>
              <a:gd name="connsiteX136" fmla="*/ 2141164 w 4591513"/>
              <a:gd name="connsiteY136" fmla="*/ 3849016 h 5136822"/>
              <a:gd name="connsiteX137" fmla="*/ 2154227 w 4591513"/>
              <a:gd name="connsiteY137" fmla="*/ 3901268 h 5136822"/>
              <a:gd name="connsiteX138" fmla="*/ 2245667 w 4591513"/>
              <a:gd name="connsiteY138" fmla="*/ 3927393 h 5136822"/>
              <a:gd name="connsiteX139" fmla="*/ 2310982 w 4591513"/>
              <a:gd name="connsiteY139" fmla="*/ 3901268 h 5136822"/>
              <a:gd name="connsiteX140" fmla="*/ 2350170 w 4591513"/>
              <a:gd name="connsiteY140" fmla="*/ 3888205 h 5136822"/>
              <a:gd name="connsiteX141" fmla="*/ 2402422 w 4591513"/>
              <a:gd name="connsiteY141" fmla="*/ 3849016 h 5136822"/>
              <a:gd name="connsiteX142" fmla="*/ 2350170 w 4591513"/>
              <a:gd name="connsiteY142" fmla="*/ 3770639 h 5136822"/>
              <a:gd name="connsiteX143" fmla="*/ 2310982 w 4591513"/>
              <a:gd name="connsiteY143" fmla="*/ 3718388 h 5136822"/>
              <a:gd name="connsiteX144" fmla="*/ 2284856 w 4591513"/>
              <a:gd name="connsiteY144" fmla="*/ 3535508 h 5136822"/>
              <a:gd name="connsiteX145" fmla="*/ 2310982 w 4591513"/>
              <a:gd name="connsiteY145" fmla="*/ 3404879 h 5136822"/>
              <a:gd name="connsiteX146" fmla="*/ 2363233 w 4591513"/>
              <a:gd name="connsiteY146" fmla="*/ 3339565 h 5136822"/>
              <a:gd name="connsiteX147" fmla="*/ 2376296 w 4591513"/>
              <a:gd name="connsiteY147" fmla="*/ 3221999 h 5136822"/>
              <a:gd name="connsiteX148" fmla="*/ 2324044 w 4591513"/>
              <a:gd name="connsiteY148" fmla="*/ 3143622 h 5136822"/>
              <a:gd name="connsiteX149" fmla="*/ 2271793 w 4591513"/>
              <a:gd name="connsiteY149" fmla="*/ 3104433 h 5136822"/>
              <a:gd name="connsiteX150" fmla="*/ 2232604 w 4591513"/>
              <a:gd name="connsiteY150" fmla="*/ 3052182 h 5136822"/>
              <a:gd name="connsiteX151" fmla="*/ 2128102 w 4591513"/>
              <a:gd name="connsiteY151" fmla="*/ 2973805 h 5136822"/>
              <a:gd name="connsiteX152" fmla="*/ 2088913 w 4591513"/>
              <a:gd name="connsiteY152" fmla="*/ 2934616 h 5136822"/>
              <a:gd name="connsiteX153" fmla="*/ 2010536 w 4591513"/>
              <a:gd name="connsiteY153" fmla="*/ 2830113 h 5136822"/>
              <a:gd name="connsiteX154" fmla="*/ 1997473 w 4591513"/>
              <a:gd name="connsiteY154" fmla="*/ 2790925 h 5136822"/>
              <a:gd name="connsiteX155" fmla="*/ 1971347 w 4591513"/>
              <a:gd name="connsiteY155" fmla="*/ 2699485 h 5136822"/>
              <a:gd name="connsiteX156" fmla="*/ 1945222 w 4591513"/>
              <a:gd name="connsiteY156" fmla="*/ 2608045 h 5136822"/>
              <a:gd name="connsiteX157" fmla="*/ 1906033 w 4591513"/>
              <a:gd name="connsiteY157" fmla="*/ 2542731 h 5136822"/>
              <a:gd name="connsiteX158" fmla="*/ 1866844 w 4591513"/>
              <a:gd name="connsiteY158" fmla="*/ 2490479 h 5136822"/>
              <a:gd name="connsiteX159" fmla="*/ 1840719 w 4591513"/>
              <a:gd name="connsiteY159" fmla="*/ 2399039 h 5136822"/>
              <a:gd name="connsiteX160" fmla="*/ 1710090 w 4591513"/>
              <a:gd name="connsiteY160" fmla="*/ 2281473 h 5136822"/>
              <a:gd name="connsiteX161" fmla="*/ 1670902 w 4591513"/>
              <a:gd name="connsiteY161" fmla="*/ 2255348 h 5136822"/>
              <a:gd name="connsiteX162" fmla="*/ 1644776 w 4591513"/>
              <a:gd name="connsiteY162" fmla="*/ 2216159 h 5136822"/>
              <a:gd name="connsiteX163" fmla="*/ 1514147 w 4591513"/>
              <a:gd name="connsiteY163" fmla="*/ 2111656 h 5136822"/>
              <a:gd name="connsiteX164" fmla="*/ 1488022 w 4591513"/>
              <a:gd name="connsiteY164" fmla="*/ 1915713 h 5136822"/>
              <a:gd name="connsiteX165" fmla="*/ 1514147 w 4591513"/>
              <a:gd name="connsiteY165" fmla="*/ 1850399 h 5136822"/>
              <a:gd name="connsiteX166" fmla="*/ 1540273 w 4591513"/>
              <a:gd name="connsiteY166" fmla="*/ 1772022 h 5136822"/>
              <a:gd name="connsiteX167" fmla="*/ 1566399 w 4591513"/>
              <a:gd name="connsiteY167" fmla="*/ 1732833 h 5136822"/>
              <a:gd name="connsiteX168" fmla="*/ 1579462 w 4591513"/>
              <a:gd name="connsiteY168" fmla="*/ 1628331 h 5136822"/>
              <a:gd name="connsiteX169" fmla="*/ 1605587 w 4591513"/>
              <a:gd name="connsiteY169" fmla="*/ 1576079 h 5136822"/>
              <a:gd name="connsiteX170" fmla="*/ 1657839 w 4591513"/>
              <a:gd name="connsiteY170" fmla="*/ 1484639 h 5136822"/>
              <a:gd name="connsiteX171" fmla="*/ 1723153 w 4591513"/>
              <a:gd name="connsiteY171" fmla="*/ 1445451 h 5136822"/>
              <a:gd name="connsiteX172" fmla="*/ 1814593 w 4591513"/>
              <a:gd name="connsiteY172" fmla="*/ 1406262 h 5136822"/>
              <a:gd name="connsiteX173" fmla="*/ 1971347 w 4591513"/>
              <a:gd name="connsiteY173" fmla="*/ 1354011 h 5136822"/>
              <a:gd name="connsiteX174" fmla="*/ 2036662 w 4591513"/>
              <a:gd name="connsiteY174" fmla="*/ 1314822 h 5136822"/>
              <a:gd name="connsiteX175" fmla="*/ 2075850 w 4591513"/>
              <a:gd name="connsiteY175" fmla="*/ 1301759 h 5136822"/>
              <a:gd name="connsiteX176" fmla="*/ 2167290 w 4591513"/>
              <a:gd name="connsiteY176" fmla="*/ 1249508 h 5136822"/>
              <a:gd name="connsiteX177" fmla="*/ 2219542 w 4591513"/>
              <a:gd name="connsiteY177" fmla="*/ 1236445 h 5136822"/>
              <a:gd name="connsiteX178" fmla="*/ 2258730 w 4591513"/>
              <a:gd name="connsiteY178" fmla="*/ 1197256 h 5136822"/>
              <a:gd name="connsiteX179" fmla="*/ 2297919 w 4591513"/>
              <a:gd name="connsiteY179" fmla="*/ 1027439 h 5136822"/>
              <a:gd name="connsiteX180" fmla="*/ 2284856 w 4591513"/>
              <a:gd name="connsiteY180" fmla="*/ 975188 h 5136822"/>
              <a:gd name="connsiteX181" fmla="*/ 2258730 w 4591513"/>
              <a:gd name="connsiteY181" fmla="*/ 857622 h 5136822"/>
              <a:gd name="connsiteX182" fmla="*/ 2232604 w 4591513"/>
              <a:gd name="connsiteY182" fmla="*/ 818433 h 5136822"/>
              <a:gd name="connsiteX183" fmla="*/ 2193416 w 4591513"/>
              <a:gd name="connsiteY183" fmla="*/ 779245 h 5136822"/>
              <a:gd name="connsiteX184" fmla="*/ 2180353 w 4591513"/>
              <a:gd name="connsiteY184" fmla="*/ 740056 h 5136822"/>
              <a:gd name="connsiteX185" fmla="*/ 2101976 w 4591513"/>
              <a:gd name="connsiteY185" fmla="*/ 687805 h 5136822"/>
              <a:gd name="connsiteX186" fmla="*/ 2010536 w 4591513"/>
              <a:gd name="connsiteY186" fmla="*/ 661679 h 5136822"/>
              <a:gd name="connsiteX187" fmla="*/ 1971347 w 4591513"/>
              <a:gd name="connsiteY187" fmla="*/ 648616 h 5136822"/>
              <a:gd name="connsiteX188" fmla="*/ 1919096 w 4591513"/>
              <a:gd name="connsiteY188" fmla="*/ 635553 h 5136822"/>
              <a:gd name="connsiteX189" fmla="*/ 1879907 w 4591513"/>
              <a:gd name="connsiteY189" fmla="*/ 609428 h 5136822"/>
              <a:gd name="connsiteX190" fmla="*/ 1827656 w 4591513"/>
              <a:gd name="connsiteY190" fmla="*/ 583302 h 5136822"/>
              <a:gd name="connsiteX191" fmla="*/ 1736216 w 4591513"/>
              <a:gd name="connsiteY191" fmla="*/ 517988 h 5136822"/>
              <a:gd name="connsiteX192" fmla="*/ 1683964 w 4591513"/>
              <a:gd name="connsiteY192" fmla="*/ 491862 h 5136822"/>
              <a:gd name="connsiteX193" fmla="*/ 1657839 w 4591513"/>
              <a:gd name="connsiteY193" fmla="*/ 413485 h 5136822"/>
              <a:gd name="connsiteX194" fmla="*/ 1618650 w 4591513"/>
              <a:gd name="connsiteY194" fmla="*/ 308982 h 5136822"/>
              <a:gd name="connsiteX195" fmla="*/ 1683964 w 4591513"/>
              <a:gd name="connsiteY195" fmla="*/ 204479 h 5136822"/>
              <a:gd name="connsiteX196" fmla="*/ 1697027 w 4591513"/>
              <a:gd name="connsiteY196" fmla="*/ 165291 h 5136822"/>
              <a:gd name="connsiteX197" fmla="*/ 1736216 w 4591513"/>
              <a:gd name="connsiteY197" fmla="*/ 139165 h 5136822"/>
              <a:gd name="connsiteX198" fmla="*/ 1775404 w 4591513"/>
              <a:gd name="connsiteY198" fmla="*/ 99976 h 5136822"/>
              <a:gd name="connsiteX199" fmla="*/ 1827656 w 4591513"/>
              <a:gd name="connsiteY199" fmla="*/ 73851 h 5136822"/>
              <a:gd name="connsiteX200" fmla="*/ 1866844 w 4591513"/>
              <a:gd name="connsiteY200" fmla="*/ 47725 h 5136822"/>
              <a:gd name="connsiteX201" fmla="*/ 1932159 w 4591513"/>
              <a:gd name="connsiteY201" fmla="*/ 8536 h 5136822"/>
              <a:gd name="connsiteX202" fmla="*/ 1904054 w 4591513"/>
              <a:gd name="connsiteY202" fmla="*/ 8536 h 5136822"/>
              <a:gd name="connsiteX203" fmla="*/ 1906650 w 4591513"/>
              <a:gd name="connsiteY203" fmla="*/ 8473 h 5136822"/>
              <a:gd name="connsiteX204" fmla="*/ 1915328 w 4591513"/>
              <a:gd name="connsiteY204" fmla="*/ 1837 h 513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4591513" h="5136822">
                <a:moveTo>
                  <a:pt x="0" y="5022513"/>
                </a:moveTo>
                <a:lnTo>
                  <a:pt x="43234" y="5035543"/>
                </a:lnTo>
                <a:cubicBezTo>
                  <a:pt x="84903" y="5045566"/>
                  <a:pt x="127018" y="5054143"/>
                  <a:pt x="168673" y="5063862"/>
                </a:cubicBezTo>
                <a:cubicBezTo>
                  <a:pt x="216082" y="5074924"/>
                  <a:pt x="264627" y="5080441"/>
                  <a:pt x="312364" y="5089988"/>
                </a:cubicBezTo>
                <a:cubicBezTo>
                  <a:pt x="351729" y="5097861"/>
                  <a:pt x="390741" y="5107405"/>
                  <a:pt x="429930" y="5116113"/>
                </a:cubicBezTo>
                <a:lnTo>
                  <a:pt x="546312" y="5136822"/>
                </a:lnTo>
                <a:lnTo>
                  <a:pt x="0" y="5136822"/>
                </a:lnTo>
                <a:close/>
                <a:moveTo>
                  <a:pt x="943009" y="4297870"/>
                </a:moveTo>
                <a:lnTo>
                  <a:pt x="944298" y="4299597"/>
                </a:lnTo>
                <a:cubicBezTo>
                  <a:pt x="944951" y="4300537"/>
                  <a:pt x="944840" y="4300460"/>
                  <a:pt x="943360" y="4298379"/>
                </a:cubicBezTo>
                <a:close/>
                <a:moveTo>
                  <a:pt x="3030264" y="436568"/>
                </a:moveTo>
                <a:cubicBezTo>
                  <a:pt x="2946719" y="436642"/>
                  <a:pt x="2854190" y="439908"/>
                  <a:pt x="2781244" y="452673"/>
                </a:cubicBezTo>
                <a:cubicBezTo>
                  <a:pt x="2744850" y="459042"/>
                  <a:pt x="2702867" y="531051"/>
                  <a:pt x="2702867" y="531051"/>
                </a:cubicBezTo>
                <a:cubicBezTo>
                  <a:pt x="2707221" y="626845"/>
                  <a:pt x="2704938" y="723172"/>
                  <a:pt x="2715930" y="818433"/>
                </a:cubicBezTo>
                <a:cubicBezTo>
                  <a:pt x="2718162" y="837778"/>
                  <a:pt x="2734385" y="852786"/>
                  <a:pt x="2742056" y="870685"/>
                </a:cubicBezTo>
                <a:cubicBezTo>
                  <a:pt x="2747480" y="883341"/>
                  <a:pt x="2750765" y="896810"/>
                  <a:pt x="2755119" y="909873"/>
                </a:cubicBezTo>
                <a:cubicBezTo>
                  <a:pt x="2759473" y="975187"/>
                  <a:pt x="2760953" y="1040757"/>
                  <a:pt x="2768182" y="1105816"/>
                </a:cubicBezTo>
                <a:cubicBezTo>
                  <a:pt x="2769703" y="1119501"/>
                  <a:pt x="2778781" y="1131458"/>
                  <a:pt x="2781244" y="1145005"/>
                </a:cubicBezTo>
                <a:cubicBezTo>
                  <a:pt x="2787524" y="1179544"/>
                  <a:pt x="2789953" y="1214674"/>
                  <a:pt x="2794307" y="1249508"/>
                </a:cubicBezTo>
                <a:cubicBezTo>
                  <a:pt x="2789953" y="1293051"/>
                  <a:pt x="2791084" y="1337497"/>
                  <a:pt x="2781244" y="1380136"/>
                </a:cubicBezTo>
                <a:cubicBezTo>
                  <a:pt x="2770062" y="1428592"/>
                  <a:pt x="2737229" y="1420907"/>
                  <a:pt x="2702867" y="1445451"/>
                </a:cubicBezTo>
                <a:cubicBezTo>
                  <a:pt x="2687835" y="1456188"/>
                  <a:pt x="2677705" y="1472617"/>
                  <a:pt x="2663679" y="1484639"/>
                </a:cubicBezTo>
                <a:cubicBezTo>
                  <a:pt x="2613227" y="1527884"/>
                  <a:pt x="2612755" y="1514397"/>
                  <a:pt x="2572239" y="1563016"/>
                </a:cubicBezTo>
                <a:cubicBezTo>
                  <a:pt x="2562188" y="1575077"/>
                  <a:pt x="2558372" y="1592397"/>
                  <a:pt x="2546113" y="1602205"/>
                </a:cubicBezTo>
                <a:cubicBezTo>
                  <a:pt x="2535361" y="1610807"/>
                  <a:pt x="2519240" y="1609110"/>
                  <a:pt x="2506924" y="1615268"/>
                </a:cubicBezTo>
                <a:cubicBezTo>
                  <a:pt x="2421454" y="1658002"/>
                  <a:pt x="2515211" y="1622805"/>
                  <a:pt x="2428547" y="1680582"/>
                </a:cubicBezTo>
                <a:cubicBezTo>
                  <a:pt x="2417090" y="1688220"/>
                  <a:pt x="2401675" y="1687487"/>
                  <a:pt x="2389359" y="1693645"/>
                </a:cubicBezTo>
                <a:cubicBezTo>
                  <a:pt x="2375317" y="1700666"/>
                  <a:pt x="2363233" y="1711062"/>
                  <a:pt x="2350170" y="1719771"/>
                </a:cubicBezTo>
                <a:cubicBezTo>
                  <a:pt x="2340935" y="1756710"/>
                  <a:pt x="2319031" y="1814811"/>
                  <a:pt x="2350170" y="1850399"/>
                </a:cubicBezTo>
                <a:cubicBezTo>
                  <a:pt x="2368304" y="1871124"/>
                  <a:pt x="2402421" y="1867816"/>
                  <a:pt x="2428547" y="1876525"/>
                </a:cubicBezTo>
                <a:cubicBezTo>
                  <a:pt x="2441610" y="1880879"/>
                  <a:pt x="2454378" y="1886248"/>
                  <a:pt x="2467736" y="1889588"/>
                </a:cubicBezTo>
                <a:cubicBezTo>
                  <a:pt x="2533345" y="1905991"/>
                  <a:pt x="2502955" y="1896974"/>
                  <a:pt x="2559176" y="1915713"/>
                </a:cubicBezTo>
                <a:cubicBezTo>
                  <a:pt x="2598365" y="1946193"/>
                  <a:pt x="2661043" y="1960054"/>
                  <a:pt x="2676742" y="2007153"/>
                </a:cubicBezTo>
                <a:cubicBezTo>
                  <a:pt x="2696797" y="2067321"/>
                  <a:pt x="2692653" y="2074366"/>
                  <a:pt x="2768182" y="2124719"/>
                </a:cubicBezTo>
                <a:lnTo>
                  <a:pt x="2846559" y="2176971"/>
                </a:lnTo>
                <a:cubicBezTo>
                  <a:pt x="2872685" y="2172617"/>
                  <a:pt x="2903383" y="2179303"/>
                  <a:pt x="2924936" y="2163908"/>
                </a:cubicBezTo>
                <a:cubicBezTo>
                  <a:pt x="2939545" y="2153473"/>
                  <a:pt x="2933067" y="2128919"/>
                  <a:pt x="2937999" y="2111656"/>
                </a:cubicBezTo>
                <a:cubicBezTo>
                  <a:pt x="2941782" y="2098417"/>
                  <a:pt x="2946708" y="2085531"/>
                  <a:pt x="2951062" y="2072468"/>
                </a:cubicBezTo>
                <a:cubicBezTo>
                  <a:pt x="2946708" y="1989736"/>
                  <a:pt x="2944606" y="1906855"/>
                  <a:pt x="2937999" y="1824273"/>
                </a:cubicBezTo>
                <a:cubicBezTo>
                  <a:pt x="2935887" y="1797871"/>
                  <a:pt x="2924936" y="1772382"/>
                  <a:pt x="2924936" y="1745896"/>
                </a:cubicBezTo>
                <a:cubicBezTo>
                  <a:pt x="2924936" y="1632601"/>
                  <a:pt x="2926726" y="1518995"/>
                  <a:pt x="2937999" y="1406262"/>
                </a:cubicBezTo>
                <a:cubicBezTo>
                  <a:pt x="2939937" y="1386886"/>
                  <a:pt x="2954667" y="1371033"/>
                  <a:pt x="2964124" y="1354011"/>
                </a:cubicBezTo>
                <a:cubicBezTo>
                  <a:pt x="2976454" y="1331816"/>
                  <a:pt x="2987235" y="1308347"/>
                  <a:pt x="3003313" y="1288696"/>
                </a:cubicBezTo>
                <a:cubicBezTo>
                  <a:pt x="3052958" y="1228018"/>
                  <a:pt x="3078134" y="1212986"/>
                  <a:pt x="3133942" y="1171131"/>
                </a:cubicBezTo>
                <a:cubicBezTo>
                  <a:pt x="3142650" y="1158068"/>
                  <a:pt x="3158505" y="1147564"/>
                  <a:pt x="3160067" y="1131942"/>
                </a:cubicBezTo>
                <a:cubicBezTo>
                  <a:pt x="3162521" y="1107398"/>
                  <a:pt x="3155038" y="1024086"/>
                  <a:pt x="3120879" y="1001313"/>
                </a:cubicBezTo>
                <a:cubicBezTo>
                  <a:pt x="3105941" y="991354"/>
                  <a:pt x="3085823" y="993410"/>
                  <a:pt x="3068627" y="988251"/>
                </a:cubicBezTo>
                <a:cubicBezTo>
                  <a:pt x="3042249" y="980338"/>
                  <a:pt x="2990250" y="962125"/>
                  <a:pt x="2990250" y="962125"/>
                </a:cubicBezTo>
                <a:cubicBezTo>
                  <a:pt x="2977187" y="953416"/>
                  <a:pt x="2962163" y="947100"/>
                  <a:pt x="2951062" y="935999"/>
                </a:cubicBezTo>
                <a:cubicBezTo>
                  <a:pt x="2906872" y="891809"/>
                  <a:pt x="2913639" y="842581"/>
                  <a:pt x="2937999" y="779245"/>
                </a:cubicBezTo>
                <a:cubicBezTo>
                  <a:pt x="2946841" y="756255"/>
                  <a:pt x="2965896" y="730683"/>
                  <a:pt x="2990250" y="726993"/>
                </a:cubicBezTo>
                <a:cubicBezTo>
                  <a:pt x="3115174" y="708065"/>
                  <a:pt x="3242799" y="718285"/>
                  <a:pt x="3369073" y="713931"/>
                </a:cubicBezTo>
                <a:cubicBezTo>
                  <a:pt x="3364719" y="661679"/>
                  <a:pt x="3362514" y="609204"/>
                  <a:pt x="3356010" y="557176"/>
                </a:cubicBezTo>
                <a:cubicBezTo>
                  <a:pt x="3353783" y="539362"/>
                  <a:pt x="3354440" y="518717"/>
                  <a:pt x="3342947" y="504925"/>
                </a:cubicBezTo>
                <a:cubicBezTo>
                  <a:pt x="3333053" y="493052"/>
                  <a:pt x="3232516" y="456240"/>
                  <a:pt x="3225382" y="452673"/>
                </a:cubicBezTo>
                <a:cubicBezTo>
                  <a:pt x="3211340" y="445652"/>
                  <a:pt x="3299405" y="439611"/>
                  <a:pt x="3225382" y="439611"/>
                </a:cubicBezTo>
                <a:cubicBezTo>
                  <a:pt x="3188370" y="439611"/>
                  <a:pt x="3113809" y="436494"/>
                  <a:pt x="3030264" y="436568"/>
                </a:cubicBezTo>
                <a:close/>
                <a:moveTo>
                  <a:pt x="1879907" y="8536"/>
                </a:moveTo>
                <a:lnTo>
                  <a:pt x="1904054" y="8536"/>
                </a:lnTo>
                <a:lnTo>
                  <a:pt x="1896376" y="8722"/>
                </a:lnTo>
                <a:cubicBezTo>
                  <a:pt x="1892012" y="8665"/>
                  <a:pt x="1886615" y="8536"/>
                  <a:pt x="1879907" y="8536"/>
                </a:cubicBezTo>
                <a:close/>
                <a:moveTo>
                  <a:pt x="1915651" y="0"/>
                </a:moveTo>
                <a:lnTo>
                  <a:pt x="4591513" y="0"/>
                </a:lnTo>
                <a:lnTo>
                  <a:pt x="4591513" y="5136822"/>
                </a:lnTo>
                <a:lnTo>
                  <a:pt x="2809101" y="5136822"/>
                </a:lnTo>
                <a:lnTo>
                  <a:pt x="2830533" y="5080538"/>
                </a:lnTo>
                <a:cubicBezTo>
                  <a:pt x="2836275" y="5060636"/>
                  <a:pt x="2838232" y="5044841"/>
                  <a:pt x="2833496" y="5037736"/>
                </a:cubicBezTo>
                <a:cubicBezTo>
                  <a:pt x="2814023" y="5008526"/>
                  <a:pt x="2763827" y="5029027"/>
                  <a:pt x="2728993" y="5024673"/>
                </a:cubicBezTo>
                <a:cubicBezTo>
                  <a:pt x="2694159" y="5033382"/>
                  <a:pt x="2659131" y="5041351"/>
                  <a:pt x="2624490" y="5050799"/>
                </a:cubicBezTo>
                <a:cubicBezTo>
                  <a:pt x="2611206" y="5054422"/>
                  <a:pt x="2598660" y="5060522"/>
                  <a:pt x="2585302" y="5063862"/>
                </a:cubicBezTo>
                <a:cubicBezTo>
                  <a:pt x="2563762" y="5069247"/>
                  <a:pt x="2541661" y="5072108"/>
                  <a:pt x="2519987" y="5076925"/>
                </a:cubicBezTo>
                <a:cubicBezTo>
                  <a:pt x="2502461" y="5080820"/>
                  <a:pt x="2485153" y="5085634"/>
                  <a:pt x="2467736" y="5089988"/>
                </a:cubicBezTo>
                <a:cubicBezTo>
                  <a:pt x="2459933" y="5090638"/>
                  <a:pt x="2274125" y="5119052"/>
                  <a:pt x="2232604" y="5089988"/>
                </a:cubicBezTo>
                <a:cubicBezTo>
                  <a:pt x="2206881" y="5071982"/>
                  <a:pt x="2197770" y="5037737"/>
                  <a:pt x="2180353" y="5011611"/>
                </a:cubicBezTo>
                <a:cubicBezTo>
                  <a:pt x="2158582" y="5015965"/>
                  <a:pt x="2135828" y="5016877"/>
                  <a:pt x="2115039" y="5024673"/>
                </a:cubicBezTo>
                <a:cubicBezTo>
                  <a:pt x="2102303" y="5029449"/>
                  <a:pt x="2026606" y="5087733"/>
                  <a:pt x="2023599" y="5089988"/>
                </a:cubicBezTo>
                <a:cubicBezTo>
                  <a:pt x="2006182" y="5085634"/>
                  <a:pt x="1988610" y="5081857"/>
                  <a:pt x="1971347" y="5076925"/>
                </a:cubicBezTo>
                <a:cubicBezTo>
                  <a:pt x="1958108" y="5073142"/>
                  <a:pt x="1945517" y="5067202"/>
                  <a:pt x="1932159" y="5063862"/>
                </a:cubicBezTo>
                <a:cubicBezTo>
                  <a:pt x="1910619" y="5058477"/>
                  <a:pt x="1888616" y="5055153"/>
                  <a:pt x="1866844" y="5050799"/>
                </a:cubicBezTo>
                <a:cubicBezTo>
                  <a:pt x="1839840" y="5045398"/>
                  <a:pt x="1815395" y="5030443"/>
                  <a:pt x="1788467" y="5024673"/>
                </a:cubicBezTo>
                <a:cubicBezTo>
                  <a:pt x="1754141" y="5017318"/>
                  <a:pt x="1718798" y="5015965"/>
                  <a:pt x="1683964" y="5011611"/>
                </a:cubicBezTo>
                <a:cubicBezTo>
                  <a:pt x="1457541" y="5007257"/>
                  <a:pt x="1230836" y="5010663"/>
                  <a:pt x="1004696" y="4998548"/>
                </a:cubicBezTo>
                <a:cubicBezTo>
                  <a:pt x="985251" y="4997506"/>
                  <a:pt x="970677" y="4979260"/>
                  <a:pt x="952444" y="4972422"/>
                </a:cubicBezTo>
                <a:cubicBezTo>
                  <a:pt x="935634" y="4966118"/>
                  <a:pt x="917225" y="4965036"/>
                  <a:pt x="900193" y="4959359"/>
                </a:cubicBezTo>
                <a:cubicBezTo>
                  <a:pt x="877948" y="4951944"/>
                  <a:pt x="857124" y="4940648"/>
                  <a:pt x="834879" y="4933233"/>
                </a:cubicBezTo>
                <a:cubicBezTo>
                  <a:pt x="817847" y="4927556"/>
                  <a:pt x="797236" y="4930606"/>
                  <a:pt x="782627" y="4920171"/>
                </a:cubicBezTo>
                <a:cubicBezTo>
                  <a:pt x="764911" y="4907517"/>
                  <a:pt x="758834" y="4883314"/>
                  <a:pt x="743439" y="4867919"/>
                </a:cubicBezTo>
                <a:cubicBezTo>
                  <a:pt x="668245" y="4792725"/>
                  <a:pt x="712923" y="4864157"/>
                  <a:pt x="625873" y="4789542"/>
                </a:cubicBezTo>
                <a:cubicBezTo>
                  <a:pt x="613953" y="4779325"/>
                  <a:pt x="608456" y="4763416"/>
                  <a:pt x="599747" y="4750353"/>
                </a:cubicBezTo>
                <a:cubicBezTo>
                  <a:pt x="579252" y="4719611"/>
                  <a:pt x="547496" y="4698102"/>
                  <a:pt x="521370" y="4671976"/>
                </a:cubicBezTo>
                <a:cubicBezTo>
                  <a:pt x="508307" y="4667622"/>
                  <a:pt x="492934" y="4667515"/>
                  <a:pt x="482182" y="4658913"/>
                </a:cubicBezTo>
                <a:cubicBezTo>
                  <a:pt x="448582" y="4632033"/>
                  <a:pt x="452287" y="4591588"/>
                  <a:pt x="442993" y="4554411"/>
                </a:cubicBezTo>
                <a:cubicBezTo>
                  <a:pt x="439653" y="4541053"/>
                  <a:pt x="435354" y="4527878"/>
                  <a:pt x="429930" y="4515222"/>
                </a:cubicBezTo>
                <a:cubicBezTo>
                  <a:pt x="422259" y="4497324"/>
                  <a:pt x="405742" y="4482347"/>
                  <a:pt x="403804" y="4462971"/>
                </a:cubicBezTo>
                <a:cubicBezTo>
                  <a:pt x="392531" y="4350238"/>
                  <a:pt x="395096" y="4236548"/>
                  <a:pt x="390742" y="4123336"/>
                </a:cubicBezTo>
                <a:cubicBezTo>
                  <a:pt x="395096" y="4101565"/>
                  <a:pt x="398988" y="4079696"/>
                  <a:pt x="403804" y="4058022"/>
                </a:cubicBezTo>
                <a:cubicBezTo>
                  <a:pt x="414544" y="4009692"/>
                  <a:pt x="415556" y="3980301"/>
                  <a:pt x="469119" y="3953519"/>
                </a:cubicBezTo>
                <a:cubicBezTo>
                  <a:pt x="501235" y="3937461"/>
                  <a:pt x="538788" y="3936102"/>
                  <a:pt x="573622" y="3927393"/>
                </a:cubicBezTo>
                <a:cubicBezTo>
                  <a:pt x="595393" y="3936102"/>
                  <a:pt x="616899" y="3945506"/>
                  <a:pt x="638936" y="3953519"/>
                </a:cubicBezTo>
                <a:cubicBezTo>
                  <a:pt x="664817" y="3962930"/>
                  <a:pt x="692148" y="3968460"/>
                  <a:pt x="717313" y="3979645"/>
                </a:cubicBezTo>
                <a:cubicBezTo>
                  <a:pt x="731660" y="3986021"/>
                  <a:pt x="747793" y="3992708"/>
                  <a:pt x="756502" y="4005771"/>
                </a:cubicBezTo>
                <a:cubicBezTo>
                  <a:pt x="766460" y="4020709"/>
                  <a:pt x="765210" y="4040605"/>
                  <a:pt x="769564" y="4058022"/>
                </a:cubicBezTo>
                <a:cubicBezTo>
                  <a:pt x="838587" y="4109789"/>
                  <a:pt x="844878" y="4106888"/>
                  <a:pt x="900193" y="4201713"/>
                </a:cubicBezTo>
                <a:cubicBezTo>
                  <a:pt x="909239" y="4217221"/>
                  <a:pt x="908902" y="4236548"/>
                  <a:pt x="913256" y="4253965"/>
                </a:cubicBezTo>
                <a:cubicBezTo>
                  <a:pt x="922615" y="4268003"/>
                  <a:pt x="929401" y="4278066"/>
                  <a:pt x="934218" y="4285140"/>
                </a:cubicBezTo>
                <a:lnTo>
                  <a:pt x="943009" y="4297870"/>
                </a:lnTo>
                <a:lnTo>
                  <a:pt x="940647" y="4294707"/>
                </a:lnTo>
                <a:cubicBezTo>
                  <a:pt x="934325" y="4286743"/>
                  <a:pt x="925405" y="4278262"/>
                  <a:pt x="952444" y="4332342"/>
                </a:cubicBezTo>
                <a:cubicBezTo>
                  <a:pt x="1003094" y="4433644"/>
                  <a:pt x="958796" y="4312210"/>
                  <a:pt x="991633" y="4410719"/>
                </a:cubicBezTo>
                <a:cubicBezTo>
                  <a:pt x="1025196" y="4455470"/>
                  <a:pt x="1063132" y="4501236"/>
                  <a:pt x="1083073" y="4554411"/>
                </a:cubicBezTo>
                <a:cubicBezTo>
                  <a:pt x="1089377" y="4571221"/>
                  <a:pt x="1091412" y="4589342"/>
                  <a:pt x="1096136" y="4606662"/>
                </a:cubicBezTo>
                <a:cubicBezTo>
                  <a:pt x="1104477" y="4637245"/>
                  <a:pt x="1113553" y="4667622"/>
                  <a:pt x="1122262" y="4698102"/>
                </a:cubicBezTo>
                <a:cubicBezTo>
                  <a:pt x="1144033" y="4711165"/>
                  <a:pt x="1163489" y="4745320"/>
                  <a:pt x="1187576" y="4737291"/>
                </a:cubicBezTo>
                <a:cubicBezTo>
                  <a:pt x="1208639" y="4730270"/>
                  <a:pt x="1200639" y="4694179"/>
                  <a:pt x="1200639" y="4671976"/>
                </a:cubicBezTo>
                <a:cubicBezTo>
                  <a:pt x="1200639" y="4602172"/>
                  <a:pt x="1191930" y="4532639"/>
                  <a:pt x="1187576" y="4462971"/>
                </a:cubicBezTo>
                <a:cubicBezTo>
                  <a:pt x="1196561" y="4391092"/>
                  <a:pt x="1183780" y="4352923"/>
                  <a:pt x="1239827" y="4306216"/>
                </a:cubicBezTo>
                <a:cubicBezTo>
                  <a:pt x="1250405" y="4297401"/>
                  <a:pt x="1265953" y="4297507"/>
                  <a:pt x="1279016" y="4293153"/>
                </a:cubicBezTo>
                <a:cubicBezTo>
                  <a:pt x="1296433" y="4301862"/>
                  <a:pt x="1313472" y="4311370"/>
                  <a:pt x="1331267" y="4319279"/>
                </a:cubicBezTo>
                <a:cubicBezTo>
                  <a:pt x="1352695" y="4328803"/>
                  <a:pt x="1375609" y="4334918"/>
                  <a:pt x="1396582" y="4345405"/>
                </a:cubicBezTo>
                <a:cubicBezTo>
                  <a:pt x="1410624" y="4352426"/>
                  <a:pt x="1420733" y="4367020"/>
                  <a:pt x="1435770" y="4371531"/>
                </a:cubicBezTo>
                <a:cubicBezTo>
                  <a:pt x="1465261" y="4380378"/>
                  <a:pt x="1511073" y="4410815"/>
                  <a:pt x="1527210" y="4384593"/>
                </a:cubicBezTo>
                <a:cubicBezTo>
                  <a:pt x="1559240" y="4332544"/>
                  <a:pt x="1535919" y="4262673"/>
                  <a:pt x="1540273" y="4201713"/>
                </a:cubicBezTo>
                <a:cubicBezTo>
                  <a:pt x="1540273" y="4201713"/>
                  <a:pt x="1549648" y="4095213"/>
                  <a:pt x="1566399" y="4044959"/>
                </a:cubicBezTo>
                <a:cubicBezTo>
                  <a:pt x="1578630" y="4008266"/>
                  <a:pt x="1615412" y="4002496"/>
                  <a:pt x="1644776" y="3992708"/>
                </a:cubicBezTo>
                <a:cubicBezTo>
                  <a:pt x="1666547" y="4001416"/>
                  <a:pt x="1691009" y="4005204"/>
                  <a:pt x="1710090" y="4018833"/>
                </a:cubicBezTo>
                <a:cubicBezTo>
                  <a:pt x="1724450" y="4029090"/>
                  <a:pt x="1757186" y="4099961"/>
                  <a:pt x="1762342" y="4110273"/>
                </a:cubicBezTo>
                <a:cubicBezTo>
                  <a:pt x="1766696" y="4088502"/>
                  <a:pt x="1770019" y="4066499"/>
                  <a:pt x="1775404" y="4044959"/>
                </a:cubicBezTo>
                <a:cubicBezTo>
                  <a:pt x="1778743" y="4031601"/>
                  <a:pt x="1785127" y="4019129"/>
                  <a:pt x="1788467" y="4005771"/>
                </a:cubicBezTo>
                <a:cubicBezTo>
                  <a:pt x="1798204" y="3966825"/>
                  <a:pt x="1805884" y="3927394"/>
                  <a:pt x="1814593" y="3888205"/>
                </a:cubicBezTo>
                <a:cubicBezTo>
                  <a:pt x="1827656" y="3883851"/>
                  <a:pt x="1844046" y="3884879"/>
                  <a:pt x="1853782" y="3875142"/>
                </a:cubicBezTo>
                <a:cubicBezTo>
                  <a:pt x="1863518" y="3865405"/>
                  <a:pt x="1860686" y="3848269"/>
                  <a:pt x="1866844" y="3835953"/>
                </a:cubicBezTo>
                <a:cubicBezTo>
                  <a:pt x="1928545" y="3712549"/>
                  <a:pt x="1889637" y="3819826"/>
                  <a:pt x="1919096" y="3731451"/>
                </a:cubicBezTo>
                <a:cubicBezTo>
                  <a:pt x="1947929" y="3693006"/>
                  <a:pt x="1961081" y="3670338"/>
                  <a:pt x="1997473" y="3640011"/>
                </a:cubicBezTo>
                <a:cubicBezTo>
                  <a:pt x="2009534" y="3629960"/>
                  <a:pt x="2022232" y="3620070"/>
                  <a:pt x="2036662" y="3613885"/>
                </a:cubicBezTo>
                <a:cubicBezTo>
                  <a:pt x="2053163" y="3606813"/>
                  <a:pt x="2071496" y="3605176"/>
                  <a:pt x="2088913" y="3600822"/>
                </a:cubicBezTo>
                <a:cubicBezTo>
                  <a:pt x="2088913" y="3600822"/>
                  <a:pt x="2109366" y="3652251"/>
                  <a:pt x="2115039" y="3679199"/>
                </a:cubicBezTo>
                <a:cubicBezTo>
                  <a:pt x="2126837" y="3735242"/>
                  <a:pt x="2131211" y="3792616"/>
                  <a:pt x="2141164" y="3849016"/>
                </a:cubicBezTo>
                <a:cubicBezTo>
                  <a:pt x="2144284" y="3866696"/>
                  <a:pt x="2139864" y="3890496"/>
                  <a:pt x="2154227" y="3901268"/>
                </a:cubicBezTo>
                <a:cubicBezTo>
                  <a:pt x="2179587" y="3920288"/>
                  <a:pt x="2215187" y="3918685"/>
                  <a:pt x="2245667" y="3927393"/>
                </a:cubicBezTo>
                <a:cubicBezTo>
                  <a:pt x="2267439" y="3918685"/>
                  <a:pt x="2289026" y="3909501"/>
                  <a:pt x="2310982" y="3901268"/>
                </a:cubicBezTo>
                <a:cubicBezTo>
                  <a:pt x="2323875" y="3896433"/>
                  <a:pt x="2338215" y="3895037"/>
                  <a:pt x="2350170" y="3888205"/>
                </a:cubicBezTo>
                <a:cubicBezTo>
                  <a:pt x="2369073" y="3877403"/>
                  <a:pt x="2385005" y="3862079"/>
                  <a:pt x="2402422" y="3849016"/>
                </a:cubicBezTo>
                <a:cubicBezTo>
                  <a:pt x="2402422" y="3849016"/>
                  <a:pt x="2368176" y="3796362"/>
                  <a:pt x="2350170" y="3770639"/>
                </a:cubicBezTo>
                <a:cubicBezTo>
                  <a:pt x="2337685" y="3752803"/>
                  <a:pt x="2320718" y="3737861"/>
                  <a:pt x="2310982" y="3718388"/>
                </a:cubicBezTo>
                <a:cubicBezTo>
                  <a:pt x="2293225" y="3682873"/>
                  <a:pt x="2285278" y="3539728"/>
                  <a:pt x="2284856" y="3535508"/>
                </a:cubicBezTo>
                <a:cubicBezTo>
                  <a:pt x="2284856" y="3535508"/>
                  <a:pt x="2294490" y="3446108"/>
                  <a:pt x="2310982" y="3404879"/>
                </a:cubicBezTo>
                <a:cubicBezTo>
                  <a:pt x="2321337" y="3378992"/>
                  <a:pt x="2353856" y="3365822"/>
                  <a:pt x="2363233" y="3339565"/>
                </a:cubicBezTo>
                <a:cubicBezTo>
                  <a:pt x="2376495" y="3302432"/>
                  <a:pt x="2371942" y="3261188"/>
                  <a:pt x="2376296" y="3221999"/>
                </a:cubicBezTo>
                <a:cubicBezTo>
                  <a:pt x="2376296" y="3221999"/>
                  <a:pt x="2344905" y="3167090"/>
                  <a:pt x="2324044" y="3143622"/>
                </a:cubicBezTo>
                <a:cubicBezTo>
                  <a:pt x="2309580" y="3127350"/>
                  <a:pt x="2287188" y="3119828"/>
                  <a:pt x="2271793" y="3104433"/>
                </a:cubicBezTo>
                <a:cubicBezTo>
                  <a:pt x="2256398" y="3089038"/>
                  <a:pt x="2245667" y="3069599"/>
                  <a:pt x="2232604" y="3052182"/>
                </a:cubicBezTo>
                <a:cubicBezTo>
                  <a:pt x="2206478" y="3017348"/>
                  <a:pt x="2161802" y="3001378"/>
                  <a:pt x="2128102" y="2973805"/>
                </a:cubicBezTo>
                <a:cubicBezTo>
                  <a:pt x="2113804" y="2962107"/>
                  <a:pt x="2101976" y="2947679"/>
                  <a:pt x="2088913" y="2934616"/>
                </a:cubicBezTo>
                <a:cubicBezTo>
                  <a:pt x="2058124" y="2903827"/>
                  <a:pt x="2033913" y="2866848"/>
                  <a:pt x="2010536" y="2830113"/>
                </a:cubicBezTo>
                <a:cubicBezTo>
                  <a:pt x="2003144" y="2818496"/>
                  <a:pt x="2001430" y="2804114"/>
                  <a:pt x="1997473" y="2790925"/>
                </a:cubicBezTo>
                <a:cubicBezTo>
                  <a:pt x="1988364" y="2760562"/>
                  <a:pt x="1980456" y="2729848"/>
                  <a:pt x="1971347" y="2699485"/>
                </a:cubicBezTo>
                <a:cubicBezTo>
                  <a:pt x="1943241" y="2605799"/>
                  <a:pt x="1973835" y="2722502"/>
                  <a:pt x="1945222" y="2608045"/>
                </a:cubicBezTo>
                <a:cubicBezTo>
                  <a:pt x="1932159" y="2586274"/>
                  <a:pt x="1920117" y="2563856"/>
                  <a:pt x="1906033" y="2542731"/>
                </a:cubicBezTo>
                <a:cubicBezTo>
                  <a:pt x="1893956" y="2524616"/>
                  <a:pt x="1875853" y="2510299"/>
                  <a:pt x="1866844" y="2490479"/>
                </a:cubicBezTo>
                <a:cubicBezTo>
                  <a:pt x="1853727" y="2461621"/>
                  <a:pt x="1849427" y="2429519"/>
                  <a:pt x="1840719" y="2399039"/>
                </a:cubicBezTo>
                <a:cubicBezTo>
                  <a:pt x="1791681" y="2325484"/>
                  <a:pt x="1823709" y="2364105"/>
                  <a:pt x="1710090" y="2281473"/>
                </a:cubicBezTo>
                <a:cubicBezTo>
                  <a:pt x="1697393" y="2272239"/>
                  <a:pt x="1682003" y="2266449"/>
                  <a:pt x="1670902" y="2255348"/>
                </a:cubicBezTo>
                <a:cubicBezTo>
                  <a:pt x="1659801" y="2244247"/>
                  <a:pt x="1653485" y="2229222"/>
                  <a:pt x="1644776" y="2216159"/>
                </a:cubicBezTo>
                <a:cubicBezTo>
                  <a:pt x="1596616" y="2192079"/>
                  <a:pt x="1535828" y="2168570"/>
                  <a:pt x="1514147" y="2111656"/>
                </a:cubicBezTo>
                <a:cubicBezTo>
                  <a:pt x="1490690" y="2050080"/>
                  <a:pt x="1496730" y="1981027"/>
                  <a:pt x="1488022" y="1915713"/>
                </a:cubicBezTo>
                <a:lnTo>
                  <a:pt x="1514147" y="1850399"/>
                </a:lnTo>
                <a:cubicBezTo>
                  <a:pt x="1524374" y="1824830"/>
                  <a:pt x="1529088" y="1797187"/>
                  <a:pt x="1540273" y="1772022"/>
                </a:cubicBezTo>
                <a:cubicBezTo>
                  <a:pt x="1546649" y="1757675"/>
                  <a:pt x="1562268" y="1747980"/>
                  <a:pt x="1566399" y="1732833"/>
                </a:cubicBezTo>
                <a:cubicBezTo>
                  <a:pt x="1575636" y="1698965"/>
                  <a:pt x="1575108" y="1663165"/>
                  <a:pt x="1579462" y="1628331"/>
                </a:cubicBezTo>
                <a:cubicBezTo>
                  <a:pt x="1588170" y="1610914"/>
                  <a:pt x="1597916" y="1593978"/>
                  <a:pt x="1605587" y="1576079"/>
                </a:cubicBezTo>
                <a:cubicBezTo>
                  <a:pt x="1625221" y="1530266"/>
                  <a:pt x="1610885" y="1525724"/>
                  <a:pt x="1657839" y="1484639"/>
                </a:cubicBezTo>
                <a:cubicBezTo>
                  <a:pt x="1676947" y="1467920"/>
                  <a:pt x="1701382" y="1458514"/>
                  <a:pt x="1723153" y="1445451"/>
                </a:cubicBezTo>
                <a:cubicBezTo>
                  <a:pt x="1790635" y="1428580"/>
                  <a:pt x="1760466" y="1442347"/>
                  <a:pt x="1814593" y="1406262"/>
                </a:cubicBezTo>
                <a:cubicBezTo>
                  <a:pt x="1860420" y="1375710"/>
                  <a:pt x="1920418" y="1374982"/>
                  <a:pt x="1971347" y="1354011"/>
                </a:cubicBezTo>
                <a:cubicBezTo>
                  <a:pt x="1994824" y="1344344"/>
                  <a:pt x="2013953" y="1326177"/>
                  <a:pt x="2036662" y="1314822"/>
                </a:cubicBezTo>
                <a:cubicBezTo>
                  <a:pt x="2048978" y="1308664"/>
                  <a:pt x="2063194" y="1307183"/>
                  <a:pt x="2075850" y="1301759"/>
                </a:cubicBezTo>
                <a:cubicBezTo>
                  <a:pt x="2122256" y="1281871"/>
                  <a:pt x="2127933" y="1275746"/>
                  <a:pt x="2167290" y="1249508"/>
                </a:cubicBezTo>
                <a:cubicBezTo>
                  <a:pt x="2184707" y="1245154"/>
                  <a:pt x="2203954" y="1245352"/>
                  <a:pt x="2219542" y="1236445"/>
                </a:cubicBezTo>
                <a:cubicBezTo>
                  <a:pt x="2235582" y="1227279"/>
                  <a:pt x="2246903" y="1211448"/>
                  <a:pt x="2258730" y="1197256"/>
                </a:cubicBezTo>
                <a:cubicBezTo>
                  <a:pt x="2307412" y="1138837"/>
                  <a:pt x="2288082" y="1125804"/>
                  <a:pt x="2297919" y="1027439"/>
                </a:cubicBezTo>
                <a:cubicBezTo>
                  <a:pt x="2293565" y="1010022"/>
                  <a:pt x="2288751" y="992714"/>
                  <a:pt x="2284856" y="975188"/>
                </a:cubicBezTo>
                <a:cubicBezTo>
                  <a:pt x="2251688" y="825934"/>
                  <a:pt x="2290588" y="985050"/>
                  <a:pt x="2258730" y="857622"/>
                </a:cubicBezTo>
                <a:cubicBezTo>
                  <a:pt x="2250021" y="844559"/>
                  <a:pt x="2242655" y="830494"/>
                  <a:pt x="2232604" y="818433"/>
                </a:cubicBezTo>
                <a:cubicBezTo>
                  <a:pt x="2220778" y="804241"/>
                  <a:pt x="2203663" y="794616"/>
                  <a:pt x="2193416" y="779245"/>
                </a:cubicBezTo>
                <a:cubicBezTo>
                  <a:pt x="2185778" y="767788"/>
                  <a:pt x="2184707" y="753119"/>
                  <a:pt x="2180353" y="740056"/>
                </a:cubicBezTo>
                <a:cubicBezTo>
                  <a:pt x="2170424" y="710268"/>
                  <a:pt x="2128102" y="705222"/>
                  <a:pt x="2101976" y="687805"/>
                </a:cubicBezTo>
                <a:cubicBezTo>
                  <a:pt x="2008014" y="656484"/>
                  <a:pt x="2125354" y="694484"/>
                  <a:pt x="2010536" y="661679"/>
                </a:cubicBezTo>
                <a:cubicBezTo>
                  <a:pt x="1997296" y="657896"/>
                  <a:pt x="1984587" y="652399"/>
                  <a:pt x="1971347" y="648616"/>
                </a:cubicBezTo>
                <a:cubicBezTo>
                  <a:pt x="1954085" y="643684"/>
                  <a:pt x="1935597" y="642625"/>
                  <a:pt x="1919096" y="635553"/>
                </a:cubicBezTo>
                <a:cubicBezTo>
                  <a:pt x="1904666" y="629369"/>
                  <a:pt x="1893538" y="617217"/>
                  <a:pt x="1879907" y="609428"/>
                </a:cubicBezTo>
                <a:cubicBezTo>
                  <a:pt x="1863000" y="599767"/>
                  <a:pt x="1844563" y="592963"/>
                  <a:pt x="1827656" y="583302"/>
                </a:cubicBezTo>
                <a:cubicBezTo>
                  <a:pt x="1763166" y="546450"/>
                  <a:pt x="1810992" y="564723"/>
                  <a:pt x="1736216" y="517988"/>
                </a:cubicBezTo>
                <a:cubicBezTo>
                  <a:pt x="1719703" y="507667"/>
                  <a:pt x="1701381" y="500571"/>
                  <a:pt x="1683964" y="491862"/>
                </a:cubicBezTo>
                <a:cubicBezTo>
                  <a:pt x="1659333" y="479546"/>
                  <a:pt x="1669023" y="438650"/>
                  <a:pt x="1657839" y="413485"/>
                </a:cubicBezTo>
                <a:cubicBezTo>
                  <a:pt x="1608912" y="303399"/>
                  <a:pt x="1649620" y="463828"/>
                  <a:pt x="1618650" y="308982"/>
                </a:cubicBezTo>
                <a:cubicBezTo>
                  <a:pt x="1639376" y="277893"/>
                  <a:pt x="1668207" y="235992"/>
                  <a:pt x="1683964" y="204479"/>
                </a:cubicBezTo>
                <a:cubicBezTo>
                  <a:pt x="1690122" y="192163"/>
                  <a:pt x="1688425" y="176043"/>
                  <a:pt x="1697027" y="165291"/>
                </a:cubicBezTo>
                <a:cubicBezTo>
                  <a:pt x="1706835" y="153032"/>
                  <a:pt x="1724155" y="149216"/>
                  <a:pt x="1736216" y="139165"/>
                </a:cubicBezTo>
                <a:cubicBezTo>
                  <a:pt x="1750408" y="127338"/>
                  <a:pt x="1762341" y="113039"/>
                  <a:pt x="1775404" y="99976"/>
                </a:cubicBezTo>
                <a:cubicBezTo>
                  <a:pt x="1792821" y="91268"/>
                  <a:pt x="1810749" y="83512"/>
                  <a:pt x="1827656" y="73851"/>
                </a:cubicBezTo>
                <a:cubicBezTo>
                  <a:pt x="1841287" y="66062"/>
                  <a:pt x="1853531" y="56046"/>
                  <a:pt x="1866844" y="47725"/>
                </a:cubicBezTo>
                <a:cubicBezTo>
                  <a:pt x="1888375" y="34268"/>
                  <a:pt x="1910387" y="21599"/>
                  <a:pt x="1932159" y="8536"/>
                </a:cubicBezTo>
                <a:lnTo>
                  <a:pt x="1904054" y="8536"/>
                </a:lnTo>
                <a:lnTo>
                  <a:pt x="1906650" y="8473"/>
                </a:lnTo>
                <a:cubicBezTo>
                  <a:pt x="1911808" y="7894"/>
                  <a:pt x="1913955" y="6219"/>
                  <a:pt x="1915328" y="183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27000"/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F3DD503-883F-4B61-8811-B1B6A1273883}"/>
              </a:ext>
            </a:extLst>
          </p:cNvPr>
          <p:cNvGrpSpPr/>
          <p:nvPr userDrawn="1"/>
        </p:nvGrpSpPr>
        <p:grpSpPr>
          <a:xfrm>
            <a:off x="11437300" y="247613"/>
            <a:ext cx="479889" cy="522385"/>
            <a:chOff x="1723651" y="739254"/>
            <a:chExt cx="4520452" cy="4920759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8EAC57-00F8-4BE1-8D07-C0B7607F8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651" y="739254"/>
              <a:ext cx="4520452" cy="4920759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967228-6A60-4F59-BCCF-49A1E19FB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0" b="6850"/>
            <a:stretch/>
          </p:blipFill>
          <p:spPr>
            <a:xfrm>
              <a:off x="2061297" y="1208799"/>
              <a:ext cx="3850988" cy="3988869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3213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4A3D-78E6-48FA-9F45-83D59D04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193B-0CFD-48E8-AA97-E9E3D4235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EE63B-F138-4102-BD7F-2F209AD71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5F1BE-CB40-4265-862F-80739C6A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47045-5939-404B-B337-F9069EC0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1A74D-A3D5-4528-B8E6-15281A88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3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5BDE-A599-4257-B425-FF91EE06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983C1-C857-4839-977C-42E21533D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9B72C-F32E-4D0A-B78F-F4466FC7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E96B2-18DC-495C-A1D2-AB923769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5F78-0787-4454-A9EF-C34BB757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9FC2D-C9A4-495A-B898-5079BE14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4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47941-500D-4A16-B579-B10E5512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8AE5-D93E-496A-B30F-39063FCC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49F9-92CE-4D0C-B875-ABA3109B7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5BBCE-5E4B-40DA-BB90-272A99BC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6070-35C1-4BB1-8436-18AD066C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47941-500D-4A16-B579-B10E5512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8AE5-D93E-496A-B30F-39063FCC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49F9-92CE-4D0C-B875-ABA3109B7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5BBCE-5E4B-40DA-BB90-272A99BC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6070-35C1-4BB1-8436-18AD066C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5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47941-500D-4A16-B579-B10E5512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8AE5-D93E-496A-B30F-39063FCC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49F9-92CE-4D0C-B875-ABA3109B7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C337-9C93-43EF-A3B1-A90F7E8514BF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5BBCE-5E4B-40DA-BB90-272A99BC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6070-35C1-4BB1-8436-18AD066C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7" Type="http://schemas.openxmlformats.org/officeDocument/2006/relationships/image" Target="../media/image34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f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wmf"/><Relationship Id="rId7" Type="http://schemas.openxmlformats.org/officeDocument/2006/relationships/image" Target="../media/image20.jp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67F0B-C28C-4E23-B0BD-7B790F188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20" y="1533832"/>
            <a:ext cx="6813755" cy="43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8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096356-4CEC-43D2-9998-3E5EDE968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64" y="1654989"/>
            <a:ext cx="9884072" cy="264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9B939D-D5DE-4C07-8F1B-5015A7520F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10882" r="233" b="5827"/>
          <a:stretch/>
        </p:blipFill>
        <p:spPr>
          <a:xfrm>
            <a:off x="4633914" y="351656"/>
            <a:ext cx="2637582" cy="226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79A5B7-85B5-4D53-9F5A-B1E2A8BFF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48" y="413019"/>
            <a:ext cx="2686193" cy="207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CB3225-BFC0-440C-8D06-B5274B6D6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59" y="3029526"/>
            <a:ext cx="2321169" cy="2324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B930A8-BF1B-496E-8286-DBDED8FD10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7094" r="5023" b="6041"/>
          <a:stretch/>
        </p:blipFill>
        <p:spPr>
          <a:xfrm>
            <a:off x="4633914" y="3029525"/>
            <a:ext cx="2637583" cy="2189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6B5C90-DF20-47B6-A046-165485B54E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r="3311"/>
          <a:stretch/>
        </p:blipFill>
        <p:spPr>
          <a:xfrm>
            <a:off x="8407338" y="3010847"/>
            <a:ext cx="2580103" cy="218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6FE1A-E7E4-456E-A11B-B014A5F2B4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9" r="1249"/>
          <a:stretch/>
        </p:blipFill>
        <p:spPr>
          <a:xfrm>
            <a:off x="1143166" y="377932"/>
            <a:ext cx="2382562" cy="2324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5803E5-8C81-423A-A52D-DE7A6243624A}"/>
              </a:ext>
            </a:extLst>
          </p:cNvPr>
          <p:cNvSpPr txBox="1"/>
          <p:nvPr/>
        </p:nvSpPr>
        <p:spPr>
          <a:xfrm>
            <a:off x="4128446" y="5556198"/>
            <a:ext cx="393510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" panose="02000000000000000000" pitchFamily="2" charset="0"/>
                <a:cs typeface="Nikosh" panose="02000000000000000000" pitchFamily="2" charset="0"/>
              </a:rPr>
              <a:t>পানিবাহিত রোগ প্রতিরোধ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6BD90B-FD5C-4131-813A-D83B5C239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23" y="1260827"/>
            <a:ext cx="4241909" cy="3270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B6A640-A5CC-4D5E-8D26-375075CA2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06" y="1260827"/>
            <a:ext cx="3999971" cy="3270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716689-30AE-418C-8683-727907715DBE}"/>
              </a:ext>
            </a:extLst>
          </p:cNvPr>
          <p:cNvSpPr txBox="1"/>
          <p:nvPr/>
        </p:nvSpPr>
        <p:spPr>
          <a:xfrm>
            <a:off x="3798443" y="257292"/>
            <a:ext cx="3850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" panose="02000000000000000000" pitchFamily="2" charset="0"/>
                <a:cs typeface="Nikosh" panose="02000000000000000000" pitchFamily="2" charset="0"/>
              </a:rPr>
              <a:t>টয়লেট পরিষ্কার রাখা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52F4DC-9C46-4382-9BF4-69891EDBAC08}"/>
              </a:ext>
            </a:extLst>
          </p:cNvPr>
          <p:cNvSpPr txBox="1"/>
          <p:nvPr/>
        </p:nvSpPr>
        <p:spPr>
          <a:xfrm>
            <a:off x="433753" y="4765729"/>
            <a:ext cx="113244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" panose="02000000000000000000" pitchFamily="2" charset="0"/>
                <a:cs typeface="Nikosh" panose="02000000000000000000" pitchFamily="2" charset="0"/>
              </a:rPr>
              <a:t>পানিবাহিত রোগ প্রতিরোধের জন্য স্বাস্থ্যসম্মত টয়লেট ব্যবহার করতে হবে এবং ব্যবহারের পর পরিষ্কার পরিচ্ছন্ন রাখতে হবে।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69AACB-DA50-4FD3-A095-95459BCDD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" b="11904"/>
          <a:stretch/>
        </p:blipFill>
        <p:spPr>
          <a:xfrm>
            <a:off x="967422" y="1624745"/>
            <a:ext cx="4485495" cy="267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0626B6-2154-4F31-8E7F-9834F03A9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84" y="1624745"/>
            <a:ext cx="4252676" cy="267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CB91B-C629-4AE3-9D9A-89EF6F7F6C83}"/>
              </a:ext>
            </a:extLst>
          </p:cNvPr>
          <p:cNvSpPr txBox="1"/>
          <p:nvPr/>
        </p:nvSpPr>
        <p:spPr>
          <a:xfrm>
            <a:off x="4739357" y="351282"/>
            <a:ext cx="2335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" panose="02000000000000000000" pitchFamily="2" charset="0"/>
                <a:cs typeface="Nikosh" panose="02000000000000000000" pitchFamily="2" charset="0"/>
              </a:rPr>
              <a:t>হাত ধোয়া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7B287-0CB0-4971-BC4C-7F27BCD23EC8}"/>
              </a:ext>
            </a:extLst>
          </p:cNvPr>
          <p:cNvSpPr txBox="1"/>
          <p:nvPr/>
        </p:nvSpPr>
        <p:spPr>
          <a:xfrm>
            <a:off x="159434" y="4740812"/>
            <a:ext cx="11873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খাবার খাওয়ার আগে বা খাবার তৈরির আগে,খেলাধুলার পর, টয়লেট ব্যবহার করার পর সাবান এবং নিরাপদ পানি দিয়ে ভালোভাবে হাত ধুতে হবে।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6DCA5D-0986-48CF-8A3F-E9A157DB7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r="27573" b="-685"/>
          <a:stretch/>
        </p:blipFill>
        <p:spPr>
          <a:xfrm>
            <a:off x="5019821" y="1263025"/>
            <a:ext cx="2152357" cy="310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95AF7-D99D-4EF2-8BBE-6F93D00BF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85" y="1855799"/>
            <a:ext cx="3532084" cy="2350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F9BB31-C9A2-4834-8C66-0AD0F1E97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4" y="1650844"/>
            <a:ext cx="3111088" cy="233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61751B-C067-457F-B94D-91D4DCC50C29}"/>
              </a:ext>
            </a:extLst>
          </p:cNvPr>
          <p:cNvSpPr txBox="1"/>
          <p:nvPr/>
        </p:nvSpPr>
        <p:spPr>
          <a:xfrm>
            <a:off x="1209822" y="4839286"/>
            <a:ext cx="246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" panose="02000000000000000000" pitchFamily="2" charset="0"/>
                <a:cs typeface="Nikosh" panose="02000000000000000000" pitchFamily="2" charset="0"/>
              </a:rPr>
              <a:t>পানি ফোটানো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88E00-B29E-45A3-999A-2273CBD51FC9}"/>
              </a:ext>
            </a:extLst>
          </p:cNvPr>
          <p:cNvSpPr txBox="1"/>
          <p:nvPr/>
        </p:nvSpPr>
        <p:spPr>
          <a:xfrm>
            <a:off x="5556739" y="4900842"/>
            <a:ext cx="143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" panose="02000000000000000000" pitchFamily="2" charset="0"/>
                <a:cs typeface="Nikosh" panose="02000000000000000000" pitchFamily="2" charset="0"/>
              </a:rPr>
              <a:t>ফিল্টার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2EE79-9883-4523-A075-AF9A188D859D}"/>
              </a:ext>
            </a:extLst>
          </p:cNvPr>
          <p:cNvSpPr txBox="1"/>
          <p:nvPr/>
        </p:nvSpPr>
        <p:spPr>
          <a:xfrm>
            <a:off x="8096504" y="4900842"/>
            <a:ext cx="353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" panose="02000000000000000000" pitchFamily="2" charset="0"/>
                <a:cs typeface="Nikosh" panose="02000000000000000000" pitchFamily="2" charset="0"/>
              </a:rPr>
              <a:t>পানি বিশুদ্ধকরণ ট্যাবলেট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4F77A-0773-4274-A289-D146587849C1}"/>
              </a:ext>
            </a:extLst>
          </p:cNvPr>
          <p:cNvSpPr txBox="1"/>
          <p:nvPr/>
        </p:nvSpPr>
        <p:spPr>
          <a:xfrm>
            <a:off x="4021014" y="262003"/>
            <a:ext cx="4149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" panose="02000000000000000000" pitchFamily="2" charset="0"/>
                <a:cs typeface="Nikosh" panose="02000000000000000000" pitchFamily="2" charset="0"/>
              </a:rPr>
              <a:t>নিরাপদ পানি ব্যবহার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90E0B7-0D0B-48A6-8976-87E028E5ADD9}"/>
              </a:ext>
            </a:extLst>
          </p:cNvPr>
          <p:cNvSpPr/>
          <p:nvPr/>
        </p:nvSpPr>
        <p:spPr>
          <a:xfrm>
            <a:off x="3352800" y="775137"/>
            <a:ext cx="63137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6A38F5-BAA1-4895-96A3-E08CE31B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431418"/>
              </p:ext>
            </p:extLst>
          </p:nvPr>
        </p:nvGraphicFramePr>
        <p:xfrm>
          <a:off x="2175641" y="2314904"/>
          <a:ext cx="8229600" cy="312420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91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আমাদের</a:t>
                      </a:r>
                      <a:r>
                        <a:rPr lang="en-US" sz="3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করণীয়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75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5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752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75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6FA65AC-8CAF-4626-A085-75396039E89D}"/>
              </a:ext>
            </a:extLst>
          </p:cNvPr>
          <p:cNvSpPr/>
          <p:nvPr/>
        </p:nvSpPr>
        <p:spPr>
          <a:xfrm>
            <a:off x="670034" y="359638"/>
            <a:ext cx="2420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65E3DA-40FB-47F2-B1DB-FCD40BF3B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71" y="233996"/>
            <a:ext cx="1456466" cy="14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621516B-5622-4FD0-9F9F-E69074594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594957"/>
              </p:ext>
            </p:extLst>
          </p:nvPr>
        </p:nvGraphicFramePr>
        <p:xfrm>
          <a:off x="1245926" y="992311"/>
          <a:ext cx="2764005" cy="243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29960" imgH="1701360" progId="">
                  <p:embed/>
                </p:oleObj>
              </mc:Choice>
              <mc:Fallback>
                <p:oleObj r:id="rId2" imgW="1929960" imgH="1701360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3AB01A0-03C8-4F86-890C-EE4E9FFB5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5926" y="992311"/>
                        <a:ext cx="2764005" cy="2436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417D1E3-02A7-431E-A13D-3634C24F6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779536"/>
              </p:ext>
            </p:extLst>
          </p:nvPr>
        </p:nvGraphicFramePr>
        <p:xfrm>
          <a:off x="5049533" y="823687"/>
          <a:ext cx="2709453" cy="272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891800" imgH="1904760" progId="">
                  <p:embed/>
                </p:oleObj>
              </mc:Choice>
              <mc:Fallback>
                <p:oleObj r:id="rId4" imgW="1891800" imgH="190476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25A1101-0E8E-4455-B69C-04838D694A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9533" y="823687"/>
                        <a:ext cx="2709453" cy="2727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6EFC9EB-129A-4640-AA40-9591378A5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255439"/>
              </p:ext>
            </p:extLst>
          </p:nvPr>
        </p:nvGraphicFramePr>
        <p:xfrm>
          <a:off x="8579748" y="721979"/>
          <a:ext cx="2563978" cy="238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790280" imgH="1663200" progId="">
                  <p:embed/>
                </p:oleObj>
              </mc:Choice>
              <mc:Fallback>
                <p:oleObj r:id="rId6" imgW="1790280" imgH="166320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3D1A8D7-547A-4697-A82B-86ED9BC0B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79748" y="721979"/>
                        <a:ext cx="2563978" cy="2382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5C6296-B495-4389-BC83-6DF0BC533325}"/>
              </a:ext>
            </a:extLst>
          </p:cNvPr>
          <p:cNvSpPr txBox="1"/>
          <p:nvPr/>
        </p:nvSpPr>
        <p:spPr>
          <a:xfrm>
            <a:off x="1076058" y="3847974"/>
            <a:ext cx="3356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 লিটার নিরাপদ পানি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50A28-FF99-49C8-99C6-ACC8114EC118}"/>
              </a:ext>
            </a:extLst>
          </p:cNvPr>
          <p:cNvSpPr txBox="1"/>
          <p:nvPr/>
        </p:nvSpPr>
        <p:spPr>
          <a:xfrm>
            <a:off x="5376943" y="3847974"/>
            <a:ext cx="238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চিমটি লবন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CC7DA-329C-4DFF-B843-93BED632B679}"/>
              </a:ext>
            </a:extLst>
          </p:cNvPr>
          <p:cNvSpPr txBox="1"/>
          <p:nvPr/>
        </p:nvSpPr>
        <p:spPr>
          <a:xfrm>
            <a:off x="8735198" y="3847974"/>
            <a:ext cx="2253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মুঠো গুড়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870FB-CE8D-45BD-B21A-C051B202FAA6}"/>
              </a:ext>
            </a:extLst>
          </p:cNvPr>
          <p:cNvSpPr txBox="1"/>
          <p:nvPr/>
        </p:nvSpPr>
        <p:spPr>
          <a:xfrm>
            <a:off x="2926080" y="4999822"/>
            <a:ext cx="5345723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" panose="02000000000000000000" pitchFamily="2" charset="0"/>
                <a:cs typeface="Nikosh" panose="02000000000000000000" pitchFamily="2" charset="0"/>
              </a:rPr>
              <a:t>খাবার স্যালাইন তৈরির নিয়ম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3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CA16B9-928D-49EA-95C8-045257937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0" y="1352207"/>
            <a:ext cx="10049640" cy="36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CCE90F-A15E-4EF8-80BB-416ED5D74FC7}"/>
              </a:ext>
            </a:extLst>
          </p:cNvPr>
          <p:cNvSpPr/>
          <p:nvPr/>
        </p:nvSpPr>
        <p:spPr>
          <a:xfrm>
            <a:off x="6017488" y="2286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55753-2D6D-4231-BC06-DE18C4BC2632}"/>
              </a:ext>
            </a:extLst>
          </p:cNvPr>
          <p:cNvSpPr/>
          <p:nvPr/>
        </p:nvSpPr>
        <p:spPr>
          <a:xfrm>
            <a:off x="1766395" y="1019358"/>
            <a:ext cx="9421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বাক্যাংশের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বাক্যাংশের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মিলকরণঃ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03FC6F-4D81-4BBD-B7C5-5DF9DFAE2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04448"/>
              </p:ext>
            </p:extLst>
          </p:nvPr>
        </p:nvGraphicFramePr>
        <p:xfrm>
          <a:off x="1963306" y="1841957"/>
          <a:ext cx="8265388" cy="423061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32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2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8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বাম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ডান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793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খাবার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স্যালাইন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শরীর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পরিস্কার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পরিচ্ছন্ন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রাখা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062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টয়লেট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পরিস্কার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রাখা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ডায়রিয়া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প্রতিকারে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ভূমিকা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পালন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062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ক্লান্তি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দূর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পানিবাহিত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রোগ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প্রতিরোধ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062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ব্যাক্তিগত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পরিস্কার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পরিচ্ছন্নতা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গান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শোনা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পড়া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9F6FA9-A3D6-4BC1-B369-DA1F13F1665F}"/>
              </a:ext>
            </a:extLst>
          </p:cNvPr>
          <p:cNvCxnSpPr>
            <a:cxnSpLocks/>
          </p:cNvCxnSpPr>
          <p:nvPr/>
        </p:nvCxnSpPr>
        <p:spPr>
          <a:xfrm flipV="1">
            <a:off x="5563914" y="2724325"/>
            <a:ext cx="744524" cy="246587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7D36E7-8520-4E6D-85A6-5DCE7A2DCEB0}"/>
              </a:ext>
            </a:extLst>
          </p:cNvPr>
          <p:cNvCxnSpPr>
            <a:cxnSpLocks/>
          </p:cNvCxnSpPr>
          <p:nvPr/>
        </p:nvCxnSpPr>
        <p:spPr>
          <a:xfrm>
            <a:off x="4650828" y="2862971"/>
            <a:ext cx="1826172" cy="56602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BDC8F4-7751-473C-94F5-AA3B546B09F9}"/>
              </a:ext>
            </a:extLst>
          </p:cNvPr>
          <p:cNvCxnSpPr>
            <a:cxnSpLocks/>
          </p:cNvCxnSpPr>
          <p:nvPr/>
        </p:nvCxnSpPr>
        <p:spPr>
          <a:xfrm>
            <a:off x="4757047" y="4564602"/>
            <a:ext cx="1445172" cy="73131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C3A3D1-FCD5-4CF0-BD57-AA9D22C18E5D}"/>
              </a:ext>
            </a:extLst>
          </p:cNvPr>
          <p:cNvCxnSpPr>
            <a:cxnSpLocks/>
          </p:cNvCxnSpPr>
          <p:nvPr/>
        </p:nvCxnSpPr>
        <p:spPr>
          <a:xfrm>
            <a:off x="4757047" y="3510667"/>
            <a:ext cx="1719953" cy="121373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1D277E5-2899-4AFB-AE50-42EE5DCB608D}"/>
              </a:ext>
            </a:extLst>
          </p:cNvPr>
          <p:cNvSpPr/>
          <p:nvPr/>
        </p:nvSpPr>
        <p:spPr>
          <a:xfrm>
            <a:off x="4824333" y="238546"/>
            <a:ext cx="222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388F71F-4B27-45EC-A808-8A3F4DA02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21" y="250715"/>
            <a:ext cx="2027728" cy="16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4D6C68-DD3A-488C-939B-DC2574F2E879}"/>
              </a:ext>
            </a:extLst>
          </p:cNvPr>
          <p:cNvSpPr txBox="1"/>
          <p:nvPr/>
        </p:nvSpPr>
        <p:spPr>
          <a:xfrm>
            <a:off x="7198788" y="1344673"/>
            <a:ext cx="33168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পাঠের সাথে সংযোগ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7EC84-3531-4496-99B1-6622311B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02" r="-1650"/>
          <a:stretch/>
        </p:blipFill>
        <p:spPr>
          <a:xfrm>
            <a:off x="1170439" y="486791"/>
            <a:ext cx="4949524" cy="52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0665BF-1FAE-4743-BF10-A9FB3D53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50883"/>
            <a:ext cx="5253593" cy="5486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32475C-60A7-42E9-9428-F83B192A438F}"/>
              </a:ext>
            </a:extLst>
          </p:cNvPr>
          <p:cNvSpPr txBox="1"/>
          <p:nvPr/>
        </p:nvSpPr>
        <p:spPr>
          <a:xfrm>
            <a:off x="3424974" y="348035"/>
            <a:ext cx="5342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642A4-B2B6-4526-8928-778EDF9B791E}"/>
              </a:ext>
            </a:extLst>
          </p:cNvPr>
          <p:cNvSpPr txBox="1"/>
          <p:nvPr/>
        </p:nvSpPr>
        <p:spPr>
          <a:xfrm>
            <a:off x="5386943" y="1887113"/>
            <a:ext cx="6467603" cy="283154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কাজী</a:t>
            </a:r>
            <a:r>
              <a:rPr kumimoji="0" lang="en-US" sz="5400" b="1" i="0" u="none" strike="noStrike" kern="1200" cap="none" spc="5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আশরাফুল</a:t>
            </a:r>
            <a:r>
              <a:rPr kumimoji="0" lang="en-US" sz="5400" b="1" i="0" u="none" strike="noStrike" kern="1200" cap="none" spc="5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ইসলাম</a:t>
            </a:r>
            <a:endParaRPr kumimoji="0" lang="en-US" sz="5400" b="1" i="0" u="none" strike="noStrike" kern="1200" cap="none" spc="50" normalizeH="0" baseline="0" noProof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err="1">
                <a:ln w="0"/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4400" b="1" i="0" u="none" strike="noStrike" kern="1200" cap="all" spc="0" normalizeH="0" baseline="0" noProof="0" dirty="0">
                <a:ln w="0"/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all" spc="0" normalizeH="0" baseline="0" noProof="0" dirty="0" err="1">
                <a:ln w="0"/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4400" b="1" i="0" u="none" strike="noStrike" kern="1200" cap="all" spc="0" normalizeH="0" baseline="0" noProof="0" dirty="0">
              <a:ln w="0"/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উদ্যমপুর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প্রাথমিক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গোপালপুর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টাংগাইল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E9DD46-051B-41D0-90D2-2788DE80E0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b="6850"/>
          <a:stretch/>
        </p:blipFill>
        <p:spPr>
          <a:xfrm>
            <a:off x="740981" y="1887113"/>
            <a:ext cx="4035230" cy="40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54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F9A9E3-1687-40BD-BA18-4D003ACD6EB5}"/>
              </a:ext>
            </a:extLst>
          </p:cNvPr>
          <p:cNvSpPr/>
          <p:nvPr/>
        </p:nvSpPr>
        <p:spPr>
          <a:xfrm>
            <a:off x="710384" y="256958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BF599A5-CA09-4EEA-9D52-AFC36A77E775}"/>
                  </a:ext>
                </a:extLst>
              </p:cNvPr>
              <p:cNvSpPr/>
              <p:nvPr/>
            </p:nvSpPr>
            <p:spPr>
              <a:xfrm>
                <a:off x="2406878" y="830997"/>
                <a:ext cx="4684296" cy="753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ln w="1905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সঠিক </a:t>
                </a:r>
                <a:r>
                  <a:rPr lang="en-US" sz="3600" b="1" dirty="0" err="1">
                    <a:ln w="1905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উত্তরে</a:t>
                </a:r>
                <a:r>
                  <a:rPr lang="en-US" sz="3600" b="1" dirty="0">
                    <a:ln w="1905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n w="1905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টিক</a:t>
                </a:r>
                <a:r>
                  <a:rPr lang="en-US" sz="3600" b="1" dirty="0">
                    <a:ln w="1905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n w="1905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চিহৃ</a:t>
                </a:r>
                <a:r>
                  <a:rPr lang="en-US" sz="3600" b="1" dirty="0">
                    <a:ln w="1905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1" i="1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√)</m:t>
                    </m:r>
                    <m:r>
                      <a:rPr lang="en-US" sz="4000" b="1" i="1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দাও।</m:t>
                    </m:r>
                  </m:oMath>
                </a14:m>
                <a:endParaRPr lang="en-US" sz="2800" b="1" dirty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BF599A5-CA09-4EEA-9D52-AFC36A77E7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878" y="830997"/>
                <a:ext cx="4684296" cy="753796"/>
              </a:xfrm>
              <a:prstGeom prst="rect">
                <a:avLst/>
              </a:prstGeom>
              <a:blipFill>
                <a:blip r:embed="rId2"/>
                <a:stretch>
                  <a:fillRect l="-4036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8BEABB-0F96-474D-8B41-EF3FDFFB4C10}"/>
              </a:ext>
            </a:extLst>
          </p:cNvPr>
          <p:cNvSpPr/>
          <p:nvPr/>
        </p:nvSpPr>
        <p:spPr>
          <a:xfrm>
            <a:off x="1943817" y="1603480"/>
            <a:ext cx="60869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১.আমাদের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ধুতে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F8DA0-E56B-434C-9D05-57C5165F6491}"/>
              </a:ext>
            </a:extLst>
          </p:cNvPr>
          <p:cNvSpPr/>
          <p:nvPr/>
        </p:nvSpPr>
        <p:spPr>
          <a:xfrm>
            <a:off x="2107906" y="2287568"/>
            <a:ext cx="2348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</a:t>
            </a:r>
            <a:endParaRPr lang="en-US" sz="3600" b="1" cap="none" spc="0" dirty="0">
              <a:ln w="1905"/>
              <a:solidFill>
                <a:srgbClr val="91318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E1150-514A-435E-AA39-B23EC0AC85AE}"/>
              </a:ext>
            </a:extLst>
          </p:cNvPr>
          <p:cNvSpPr/>
          <p:nvPr/>
        </p:nvSpPr>
        <p:spPr>
          <a:xfrm>
            <a:off x="6213826" y="2287568"/>
            <a:ext cx="2436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endParaRPr lang="en-US" sz="3600" dirty="0">
              <a:solidFill>
                <a:srgbClr val="91318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5347FE-7E70-4444-88A3-40EFB46C724F}"/>
              </a:ext>
            </a:extLst>
          </p:cNvPr>
          <p:cNvSpPr/>
          <p:nvPr/>
        </p:nvSpPr>
        <p:spPr>
          <a:xfrm>
            <a:off x="2107906" y="3133952"/>
            <a:ext cx="3794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টয়লেট</a:t>
            </a:r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endParaRPr lang="en-US" sz="3600" b="1" cap="none" spc="0" dirty="0">
              <a:ln w="1905"/>
              <a:solidFill>
                <a:srgbClr val="91318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81A0B-FDCF-4C07-AD33-FBFF91DF40FA}"/>
              </a:ext>
            </a:extLst>
          </p:cNvPr>
          <p:cNvSpPr/>
          <p:nvPr/>
        </p:nvSpPr>
        <p:spPr>
          <a:xfrm>
            <a:off x="6253655" y="3122981"/>
            <a:ext cx="4121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6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টয়লেট</a:t>
            </a:r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91318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93E4E-CDDA-4AB0-A4F3-0957898A7979}"/>
              </a:ext>
            </a:extLst>
          </p:cNvPr>
          <p:cNvSpPr/>
          <p:nvPr/>
        </p:nvSpPr>
        <p:spPr>
          <a:xfrm>
            <a:off x="2097936" y="3786077"/>
            <a:ext cx="6885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ডায়রিয়া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504AA-76F2-4380-8113-39E51D2A49B8}"/>
              </a:ext>
            </a:extLst>
          </p:cNvPr>
          <p:cNvSpPr/>
          <p:nvPr/>
        </p:nvSpPr>
        <p:spPr>
          <a:xfrm>
            <a:off x="2341037" y="4521564"/>
            <a:ext cx="1207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endParaRPr lang="en-US" sz="4000" b="1" cap="none" spc="0" dirty="0">
              <a:ln w="1905"/>
              <a:solidFill>
                <a:srgbClr val="91318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E0743B-FD75-473A-A809-FD9DA4482FDB}"/>
              </a:ext>
            </a:extLst>
          </p:cNvPr>
          <p:cNvSpPr/>
          <p:nvPr/>
        </p:nvSpPr>
        <p:spPr>
          <a:xfrm>
            <a:off x="5895469" y="4501481"/>
            <a:ext cx="20746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3600" b="1" cap="none" spc="0" dirty="0">
              <a:ln w="1905"/>
              <a:solidFill>
                <a:srgbClr val="91318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054B52-75CB-4540-99B4-021648F04502}"/>
              </a:ext>
            </a:extLst>
          </p:cNvPr>
          <p:cNvSpPr/>
          <p:nvPr/>
        </p:nvSpPr>
        <p:spPr>
          <a:xfrm>
            <a:off x="2304969" y="5260788"/>
            <a:ext cx="12795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0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4000" b="1" cap="none" spc="0" dirty="0">
              <a:ln w="1905"/>
              <a:solidFill>
                <a:srgbClr val="91318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4C6C3-FAE9-4040-91A4-0D717B2A5B02}"/>
              </a:ext>
            </a:extLst>
          </p:cNvPr>
          <p:cNvSpPr/>
          <p:nvPr/>
        </p:nvSpPr>
        <p:spPr>
          <a:xfrm>
            <a:off x="5776072" y="5210671"/>
            <a:ext cx="2775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6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b="1" dirty="0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91318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স্যালাইন</a:t>
            </a:r>
            <a:endParaRPr lang="en-US" sz="3600" b="1" cap="none" spc="0" dirty="0">
              <a:ln w="1905"/>
              <a:solidFill>
                <a:srgbClr val="91318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A48831-FDE5-4FC0-9E42-7B29C758D359}"/>
                  </a:ext>
                </a:extLst>
              </p:cNvPr>
              <p:cNvSpPr txBox="1"/>
              <p:nvPr/>
            </p:nvSpPr>
            <p:spPr>
              <a:xfrm>
                <a:off x="5895469" y="2180103"/>
                <a:ext cx="636713" cy="753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A48831-FDE5-4FC0-9E42-7B29C758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469" y="2180103"/>
                <a:ext cx="636713" cy="753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1F07E8-DC99-45AC-95EE-61864EEE0775}"/>
                  </a:ext>
                </a:extLst>
              </p:cNvPr>
              <p:cNvSpPr txBox="1"/>
              <p:nvPr/>
            </p:nvSpPr>
            <p:spPr>
              <a:xfrm>
                <a:off x="5449262" y="5169313"/>
                <a:ext cx="636713" cy="753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1F07E8-DC99-45AC-95EE-61864EEE0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62" y="5169313"/>
                <a:ext cx="636713" cy="753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1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D7B5FA-6BD3-4707-859F-EE026990FF0B}"/>
              </a:ext>
            </a:extLst>
          </p:cNvPr>
          <p:cNvSpPr txBox="1"/>
          <p:nvPr/>
        </p:nvSpPr>
        <p:spPr>
          <a:xfrm>
            <a:off x="950052" y="3429000"/>
            <a:ext cx="7469945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4800" b="1" dirty="0">
                <a:latin typeface="Nikosh" panose="02000000000000000000" pitchFamily="2" charset="0"/>
                <a:cs typeface="Nikosh" panose="02000000000000000000" pitchFamily="2" charset="0"/>
              </a:rPr>
              <a:t>। কিভাবে পানিবাহিত রোগ প্রতিরোধ করা যায়? ৫টি বাক্যে লিখ।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AD953-002A-4C7A-80D0-FFC9C5AE5D78}"/>
              </a:ext>
            </a:extLst>
          </p:cNvPr>
          <p:cNvSpPr txBox="1"/>
          <p:nvPr/>
        </p:nvSpPr>
        <p:spPr>
          <a:xfrm>
            <a:off x="950052" y="2168424"/>
            <a:ext cx="8426551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" panose="02000000000000000000" pitchFamily="2" charset="0"/>
                <a:cs typeface="Nikosh" panose="02000000000000000000" pitchFamily="2" charset="0"/>
              </a:rPr>
              <a:t>১। খাবার স্যালাইন তৈরির নিয়ম লিখ?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ED3B04-0C45-4DEB-AC39-AD13E93E8EB3}"/>
              </a:ext>
            </a:extLst>
          </p:cNvPr>
          <p:cNvSpPr/>
          <p:nvPr/>
        </p:nvSpPr>
        <p:spPr>
          <a:xfrm>
            <a:off x="4685024" y="493440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78720-6905-4585-BECD-F7799CDC3FE8}"/>
              </a:ext>
            </a:extLst>
          </p:cNvPr>
          <p:cNvSpPr txBox="1"/>
          <p:nvPr/>
        </p:nvSpPr>
        <p:spPr>
          <a:xfrm>
            <a:off x="374362" y="3893280"/>
            <a:ext cx="856468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 বিস্তার রোধে তুমি যে পদক্ষেপ প্রহণ করতে পারবে ৫টি বাক্যে লিখবে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035ACA0-0610-4892-AF5B-F13CFCC01812}"/>
              </a:ext>
            </a:extLst>
          </p:cNvPr>
          <p:cNvSpPr/>
          <p:nvPr/>
        </p:nvSpPr>
        <p:spPr>
          <a:xfrm>
            <a:off x="6441852" y="1529333"/>
            <a:ext cx="5382285" cy="2818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woPt" dir="t"/>
            </a:scene3d>
            <a:sp3d extrusionH="336550" contourW="50800" prstMaterial="plastic">
              <a:bevelT w="184150" h="247650" prst="relaxedInset"/>
              <a:bevelB w="247650" h="266700" prst="relaxedInset"/>
              <a:extrusionClr>
                <a:srgbClr val="FFC000"/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sz="880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27D9B-60EF-45DD-BFDF-71E5DDA34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6" y="800177"/>
            <a:ext cx="5765824" cy="4276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5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88B757C-AD99-439A-A775-ACF4BB869CC6}"/>
              </a:ext>
            </a:extLst>
          </p:cNvPr>
          <p:cNvSpPr/>
          <p:nvPr/>
        </p:nvSpPr>
        <p:spPr>
          <a:xfrm>
            <a:off x="4006948" y="126608"/>
            <a:ext cx="4178105" cy="9284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perspectiveRelaxed"/>
            <a:lightRig rig="threePt" dir="t"/>
          </a:scene3d>
          <a:sp3d extrusionH="133350" contourW="63500">
            <a:bevelT w="336550" h="215900" prst="softRound"/>
            <a:bevelB w="260350" h="177800" prst="softRound"/>
            <a:extrusionClr>
              <a:schemeClr val="accent4">
                <a:lumMod val="60000"/>
                <a:lumOff val="40000"/>
              </a:schemeClr>
            </a:extrusionClr>
            <a:contourClr>
              <a:schemeClr val="accent5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bn-BD" sz="4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 পরিচিতিঃ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3FF43-EBDA-4C06-B7D3-030489B3C560}"/>
              </a:ext>
            </a:extLst>
          </p:cNvPr>
          <p:cNvSpPr/>
          <p:nvPr/>
        </p:nvSpPr>
        <p:spPr>
          <a:xfrm>
            <a:off x="5704859" y="1789261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শ্রেণিঃচতুর্থ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5</a:t>
            </a:r>
          </a:p>
          <a:p>
            <a:pPr algn="ctr"/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।</a:t>
            </a:r>
          </a:p>
          <a:p>
            <a:pPr algn="ctr"/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০৮/০৭/২০২১ইং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C01B5-C9A2-498D-9F85-7EC83FE83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88" y="1623849"/>
            <a:ext cx="3357230" cy="3963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904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43F3CFF2-289F-4A92-A7B3-EE87C628E3C4}"/>
              </a:ext>
            </a:extLst>
          </p:cNvPr>
          <p:cNvSpPr/>
          <p:nvPr/>
        </p:nvSpPr>
        <p:spPr>
          <a:xfrm>
            <a:off x="4386776" y="407966"/>
            <a:ext cx="3418449" cy="914400"/>
          </a:xfrm>
          <a:prstGeom prst="flowChartTerminator">
            <a:avLst/>
          </a:prstGeom>
          <a:solidFill>
            <a:schemeClr val="bg2">
              <a:lumMod val="75000"/>
              <a:alpha val="6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71450" h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9039A8-CDAF-4AB2-8814-DE7C3A1FA3C8}"/>
              </a:ext>
            </a:extLst>
          </p:cNvPr>
          <p:cNvSpPr/>
          <p:nvPr/>
        </p:nvSpPr>
        <p:spPr>
          <a:xfrm>
            <a:off x="1772180" y="1878312"/>
            <a:ext cx="8647640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৯. ১. ১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6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৯. ২. ১ </a:t>
            </a:r>
            <a:r>
              <a:rPr lang="en-US" sz="3600" b="1" cap="none" spc="0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বাহিত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৯. ২. ২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5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6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651E440-087C-49B6-9681-6255290A8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287413"/>
              </p:ext>
            </p:extLst>
          </p:nvPr>
        </p:nvGraphicFramePr>
        <p:xfrm>
          <a:off x="834758" y="3356571"/>
          <a:ext cx="2725036" cy="2079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875840" imgH="2729880" progId="">
                  <p:embed/>
                </p:oleObj>
              </mc:Choice>
              <mc:Fallback>
                <p:oleObj r:id="rId2" imgW="4875840" imgH="2729880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8C5EFB9-360D-4148-8ADE-80A5DCC4E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4758" y="3356571"/>
                        <a:ext cx="2725036" cy="2079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42D9B73-646C-43EF-9836-D8FCF75CC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t="9326" r="10449" b="1986"/>
          <a:stretch/>
        </p:blipFill>
        <p:spPr>
          <a:xfrm>
            <a:off x="9117933" y="3258677"/>
            <a:ext cx="1560787" cy="25414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FA00E-24F8-4D50-8091-B9DAD6CF7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62" y="3578134"/>
            <a:ext cx="2974670" cy="18532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25F037-2871-4EDF-B07B-6530F5A5E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93" y="1018667"/>
            <a:ext cx="2963979" cy="20161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AF6DB0-672D-428C-A952-683F537ED6C7}"/>
              </a:ext>
            </a:extLst>
          </p:cNvPr>
          <p:cNvSpPr txBox="1"/>
          <p:nvPr/>
        </p:nvSpPr>
        <p:spPr>
          <a:xfrm>
            <a:off x="3491720" y="212887"/>
            <a:ext cx="500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চিত্রটি দেখে কি বুঝতে পারছ?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C3674-18C8-4154-8341-7C30EC4475DB}"/>
              </a:ext>
            </a:extLst>
          </p:cNvPr>
          <p:cNvSpPr txBox="1"/>
          <p:nvPr/>
        </p:nvSpPr>
        <p:spPr>
          <a:xfrm>
            <a:off x="4038226" y="5591169"/>
            <a:ext cx="460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পানিবাহিত রোগ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ও</a:t>
            </a:r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 প্রতিরোধ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32AF6B-25B8-4672-AE3D-2B055B1D0A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7" y="937046"/>
            <a:ext cx="2689593" cy="19740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4C49E5-B8A7-4F8C-ABE3-06FB2BE97E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r="4073" b="3983"/>
          <a:stretch/>
        </p:blipFill>
        <p:spPr>
          <a:xfrm>
            <a:off x="4578562" y="920773"/>
            <a:ext cx="2829252" cy="19740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27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3F0CE-5D65-4D57-8C1E-595EBC7C01FA}"/>
              </a:ext>
            </a:extLst>
          </p:cNvPr>
          <p:cNvSpPr txBox="1"/>
          <p:nvPr/>
        </p:nvSpPr>
        <p:spPr>
          <a:xfrm>
            <a:off x="1865182" y="2754802"/>
            <a:ext cx="8201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অধ্যায়-৫</a:t>
            </a:r>
          </a:p>
          <a:p>
            <a:pPr algn="ctr"/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স্বাস্থ্যবিধি</a:t>
            </a:r>
          </a:p>
          <a:p>
            <a:pPr algn="ctr"/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পাঠ্যাংশ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পানিবাহিত রোগ প্রতিরোধ</a:t>
            </a:r>
            <a:endParaRPr lang="en-US" sz="1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D1514-FA6A-4240-9139-B18BC15C901E}"/>
              </a:ext>
            </a:extLst>
          </p:cNvPr>
          <p:cNvSpPr txBox="1"/>
          <p:nvPr/>
        </p:nvSpPr>
        <p:spPr>
          <a:xfrm>
            <a:off x="3192801" y="1077877"/>
            <a:ext cx="5806398" cy="10156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6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1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41E605-7A05-44DF-A9D0-A444B389F5BB}"/>
              </a:ext>
            </a:extLst>
          </p:cNvPr>
          <p:cNvSpPr/>
          <p:nvPr/>
        </p:nvSpPr>
        <p:spPr>
          <a:xfrm>
            <a:off x="4739699" y="212090"/>
            <a:ext cx="2712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B41D6-CABC-4B80-8F20-32750F5A6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53" y="2481063"/>
            <a:ext cx="8035644" cy="35463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D3B062-3D8C-4803-AC38-1B7B369FB858}"/>
              </a:ext>
            </a:extLst>
          </p:cNvPr>
          <p:cNvSpPr/>
          <p:nvPr/>
        </p:nvSpPr>
        <p:spPr>
          <a:xfrm>
            <a:off x="1997153" y="1157624"/>
            <a:ext cx="76091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C82DA78-8645-4B6C-A3E2-27FDDE4F035A}"/>
              </a:ext>
            </a:extLst>
          </p:cNvPr>
          <p:cNvSpPr/>
          <p:nvPr/>
        </p:nvSpPr>
        <p:spPr>
          <a:xfrm rot="16351399">
            <a:off x="1226992" y="1297710"/>
            <a:ext cx="756744" cy="497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31A5F4-6642-4E9B-8C2A-9040C5926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666" y="2062346"/>
            <a:ext cx="2599404" cy="233617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F91032-6495-411D-B3F1-A122685B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4" y="3366654"/>
            <a:ext cx="2764463" cy="233617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F99D84-93C5-4A12-B637-7EB3E15013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3954" y="1542363"/>
            <a:ext cx="2426406" cy="233617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5679D-3CD2-44EE-BDE9-4A67EC079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996" y="931922"/>
            <a:ext cx="2445204" cy="209676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E576F0A-841C-47CE-BCB0-EC4B5F4A6C9A}"/>
              </a:ext>
            </a:extLst>
          </p:cNvPr>
          <p:cNvSpPr/>
          <p:nvPr/>
        </p:nvSpPr>
        <p:spPr>
          <a:xfrm>
            <a:off x="683632" y="5702828"/>
            <a:ext cx="2159604" cy="5121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BE95E5-9887-428E-8B5F-3D511B077129}"/>
              </a:ext>
            </a:extLst>
          </p:cNvPr>
          <p:cNvSpPr/>
          <p:nvPr/>
        </p:nvSpPr>
        <p:spPr>
          <a:xfrm>
            <a:off x="3954300" y="4658405"/>
            <a:ext cx="2024466" cy="4886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টাইফয়েড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C5E195-E32E-41A5-8B73-82D6E9427296}"/>
              </a:ext>
            </a:extLst>
          </p:cNvPr>
          <p:cNvSpPr/>
          <p:nvPr/>
        </p:nvSpPr>
        <p:spPr>
          <a:xfrm>
            <a:off x="6988781" y="4169795"/>
            <a:ext cx="1947335" cy="4886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কলেরা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39A0C2-7D19-47EB-BC4A-83526C29F919}"/>
              </a:ext>
            </a:extLst>
          </p:cNvPr>
          <p:cNvSpPr/>
          <p:nvPr/>
        </p:nvSpPr>
        <p:spPr>
          <a:xfrm>
            <a:off x="9566039" y="3232117"/>
            <a:ext cx="2015067" cy="3937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চর্মরোগ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AE0B4E-6852-4995-8AD9-F018AC625CB8}"/>
              </a:ext>
            </a:extLst>
          </p:cNvPr>
          <p:cNvSpPr/>
          <p:nvPr/>
        </p:nvSpPr>
        <p:spPr>
          <a:xfrm>
            <a:off x="1103401" y="410938"/>
            <a:ext cx="61109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3600" b="1" dirty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b="1" dirty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0" dirty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D13C4F-50C0-4D7B-92F5-1EBF29056379}"/>
              </a:ext>
            </a:extLst>
          </p:cNvPr>
          <p:cNvSpPr/>
          <p:nvPr/>
        </p:nvSpPr>
        <p:spPr>
          <a:xfrm>
            <a:off x="1605972" y="1764474"/>
            <a:ext cx="10493829" cy="426153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বাহিত রোগের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কি কি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                                                                                                  খ)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বাহিত রোগ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 উ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গুলো কি কি?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3E9550-88AC-4C7F-9D19-F25D2D87D57A}"/>
              </a:ext>
            </a:extLst>
          </p:cNvPr>
          <p:cNvSpPr/>
          <p:nvPr/>
        </p:nvSpPr>
        <p:spPr>
          <a:xfrm>
            <a:off x="4759044" y="831996"/>
            <a:ext cx="20938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D2148-FB06-41B3-8B17-384763DB4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65" y="367638"/>
            <a:ext cx="1798342" cy="1698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135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378</Words>
  <Application>Microsoft Office PowerPoint</Application>
  <PresentationFormat>Widescreen</PresentationFormat>
  <Paragraphs>81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Cambria Math</vt:lpstr>
      <vt:lpstr>Nikosh</vt:lpstr>
      <vt:lpstr>NikoshBAN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133</cp:revision>
  <dcterms:created xsi:type="dcterms:W3CDTF">2021-08-02T07:49:33Z</dcterms:created>
  <dcterms:modified xsi:type="dcterms:W3CDTF">2021-08-15T17:30:28Z</dcterms:modified>
</cp:coreProperties>
</file>