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8"/>
  </p:notesMasterIdLst>
  <p:sldIdLst>
    <p:sldId id="318" r:id="rId2"/>
    <p:sldId id="319" r:id="rId3"/>
    <p:sldId id="320" r:id="rId4"/>
    <p:sldId id="332" r:id="rId5"/>
    <p:sldId id="263" r:id="rId6"/>
    <p:sldId id="334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90" r:id="rId15"/>
    <p:sldId id="306" r:id="rId16"/>
    <p:sldId id="296" r:id="rId17"/>
    <p:sldId id="280" r:id="rId18"/>
    <p:sldId id="328" r:id="rId19"/>
    <p:sldId id="329" r:id="rId20"/>
    <p:sldId id="330" r:id="rId21"/>
    <p:sldId id="331" r:id="rId22"/>
    <p:sldId id="272" r:id="rId23"/>
    <p:sldId id="273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E79B65-C605-4FF3-8D42-33ACE0C09C45}">
          <p14:sldIdLst>
            <p14:sldId id="318"/>
            <p14:sldId id="319"/>
            <p14:sldId id="320"/>
            <p14:sldId id="332"/>
            <p14:sldId id="263"/>
            <p14:sldId id="334"/>
            <p14:sldId id="321"/>
            <p14:sldId id="322"/>
            <p14:sldId id="323"/>
            <p14:sldId id="324"/>
            <p14:sldId id="325"/>
            <p14:sldId id="326"/>
            <p14:sldId id="327"/>
            <p14:sldId id="290"/>
            <p14:sldId id="306"/>
            <p14:sldId id="296"/>
            <p14:sldId id="280"/>
            <p14:sldId id="328"/>
            <p14:sldId id="329"/>
            <p14:sldId id="330"/>
            <p14:sldId id="331"/>
          </p14:sldIdLst>
        </p14:section>
        <p14:section name="Untitled Section" id="{6087B780-6A68-4D25-B67D-B4455EA5EAD0}">
          <p14:sldIdLst>
            <p14:sldId id="272"/>
            <p14:sldId id="27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00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>
        <p:guide orient="horz" pos="208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6F45C-AB45-4C69-8A87-25F0EFD99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DA53E-07CF-4D66-9193-AB3D7EFB3D88}">
      <dgm:prSet phldrT="[Text]"/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A279DE4B-5881-42F0-8E01-2CEEBF3B47A1}" type="parTrans" cxnId="{47D901F4-4C26-4E1B-A8F4-B04A607F4F7A}">
      <dgm:prSet/>
      <dgm:spPr/>
      <dgm:t>
        <a:bodyPr/>
        <a:lstStyle/>
        <a:p>
          <a:endParaRPr lang="en-US"/>
        </a:p>
      </dgm:t>
    </dgm:pt>
    <dgm:pt modelId="{72AD32ED-2A3F-457B-A646-1979363C6362}" type="sibTrans" cxnId="{47D901F4-4C26-4E1B-A8F4-B04A607F4F7A}">
      <dgm:prSet/>
      <dgm:spPr/>
      <dgm:t>
        <a:bodyPr/>
        <a:lstStyle/>
        <a:p>
          <a:endParaRPr lang="en-US"/>
        </a:p>
      </dgm:t>
    </dgm:pt>
    <dgm:pt modelId="{3ECA0FC1-91E9-4F4C-9661-730BF234BDE5}">
      <dgm:prSet phldrT="[Text]" custT="1"/>
      <dgm:spPr/>
      <dgm:t>
        <a:bodyPr/>
        <a:lstStyle/>
        <a:p>
          <a:r>
            <a:rPr lang="bn-BD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যানবাহন ও কলকাখানার ধোঁয়া </a:t>
          </a:r>
          <a:endParaRPr lang="en-US" sz="3600" b="0" dirty="0">
            <a:effectLst/>
          </a:endParaRPr>
        </a:p>
      </dgm:t>
    </dgm:pt>
    <dgm:pt modelId="{70F2EEC7-E290-491D-B0E4-CE8ED862DEAE}" type="parTrans" cxnId="{98FE6AE8-DB69-4227-8738-C7DBD87EC5C5}">
      <dgm:prSet/>
      <dgm:spPr/>
      <dgm:t>
        <a:bodyPr/>
        <a:lstStyle/>
        <a:p>
          <a:endParaRPr lang="en-US"/>
        </a:p>
      </dgm:t>
    </dgm:pt>
    <dgm:pt modelId="{B3E2C079-74A0-4386-AD6C-8B97D115DFB3}" type="sibTrans" cxnId="{98FE6AE8-DB69-4227-8738-C7DBD87EC5C5}">
      <dgm:prSet/>
      <dgm:spPr/>
      <dgm:t>
        <a:bodyPr/>
        <a:lstStyle/>
        <a:p>
          <a:endParaRPr lang="en-US"/>
        </a:p>
      </dgm:t>
    </dgm:pt>
    <dgm:pt modelId="{7525EDE2-C6F5-4B8E-B63E-48F7D3A1697C}">
      <dgm:prSet phldrT="[Text]" custT="1"/>
      <dgm:spPr/>
      <dgm:t>
        <a:bodyPr/>
        <a:lstStyle/>
        <a:p>
          <a:r>
            <a:rPr lang="en-US" sz="36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ইটভাটা</a:t>
          </a:r>
          <a:r>
            <a: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রান্নার</a:t>
          </a:r>
          <a:r>
            <a: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ধোঁয়া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9FAE41-ED5A-43F1-946F-48AF1C6D5D7F}" type="parTrans" cxnId="{53B2E577-C4DE-451F-9071-A3E5C14375D1}">
      <dgm:prSet/>
      <dgm:spPr/>
      <dgm:t>
        <a:bodyPr/>
        <a:lstStyle/>
        <a:p>
          <a:endParaRPr lang="en-US"/>
        </a:p>
      </dgm:t>
    </dgm:pt>
    <dgm:pt modelId="{9926F377-469A-4ED4-80EB-7A4A29664179}" type="sibTrans" cxnId="{53B2E577-C4DE-451F-9071-A3E5C14375D1}">
      <dgm:prSet/>
      <dgm:spPr/>
      <dgm:t>
        <a:bodyPr/>
        <a:lstStyle/>
        <a:p>
          <a:endParaRPr lang="en-US"/>
        </a:p>
      </dgm:t>
    </dgm:pt>
    <dgm:pt modelId="{C18CC563-2EB6-41CE-887E-84F3B552ED63}">
      <dgm:prSet phldrT="[Text]"/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5849AE6D-B993-4271-985D-A14F78974B9F}" type="parTrans" cxnId="{D55B6087-5370-46AE-A659-D26A9E1A18A8}">
      <dgm:prSet/>
      <dgm:spPr/>
      <dgm:t>
        <a:bodyPr/>
        <a:lstStyle/>
        <a:p>
          <a:endParaRPr lang="en-US"/>
        </a:p>
      </dgm:t>
    </dgm:pt>
    <dgm:pt modelId="{09338DC4-78CE-499A-91EA-9A71797EA057}" type="sibTrans" cxnId="{D55B6087-5370-46AE-A659-D26A9E1A18A8}">
      <dgm:prSet/>
      <dgm:spPr/>
      <dgm:t>
        <a:bodyPr/>
        <a:lstStyle/>
        <a:p>
          <a:endParaRPr lang="en-US"/>
        </a:p>
      </dgm:t>
    </dgm:pt>
    <dgm:pt modelId="{920CD498-2D07-4A4E-9EA6-D3D3F5C6CC6B}">
      <dgm:prSet phldrT="[Text]" custT="1"/>
      <dgm:spPr/>
      <dgm:t>
        <a:bodyPr/>
        <a:lstStyle/>
        <a:p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এজমা</a:t>
          </a:r>
          <a:r>
            <a: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স্বাসকষ্ট</a:t>
          </a:r>
          <a:r>
            <a: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B833697-89B8-4D5B-BA9C-8EF7363ABEA0}" type="parTrans" cxnId="{106214C1-3518-462C-8A18-29F4B13B5DC3}">
      <dgm:prSet/>
      <dgm:spPr/>
      <dgm:t>
        <a:bodyPr/>
        <a:lstStyle/>
        <a:p>
          <a:endParaRPr lang="en-US"/>
        </a:p>
      </dgm:t>
    </dgm:pt>
    <dgm:pt modelId="{D8E2B58F-F895-41D5-A114-E8ABC3352C14}" type="sibTrans" cxnId="{106214C1-3518-462C-8A18-29F4B13B5DC3}">
      <dgm:prSet/>
      <dgm:spPr/>
      <dgm:t>
        <a:bodyPr/>
        <a:lstStyle/>
        <a:p>
          <a:endParaRPr lang="en-US"/>
        </a:p>
      </dgm:t>
    </dgm:pt>
    <dgm:pt modelId="{DB4600D7-E9B3-4821-9534-5878D569ED80}">
      <dgm:prSet phldrT="[Text]" custT="1"/>
      <dgm:spPr/>
      <dgm:t>
        <a:bodyPr/>
        <a:lstStyle/>
        <a:p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ফুসফুসের</a:t>
          </a:r>
          <a:r>
            <a: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endParaRPr lang="en-US" sz="3600" b="0" dirty="0">
            <a:effectLst/>
          </a:endParaRPr>
        </a:p>
      </dgm:t>
    </dgm:pt>
    <dgm:pt modelId="{19ED8ACD-C08A-4D0B-9340-5227E1852297}" type="parTrans" cxnId="{34E2F208-AF20-4518-B488-A1B64218ADAD}">
      <dgm:prSet/>
      <dgm:spPr/>
      <dgm:t>
        <a:bodyPr/>
        <a:lstStyle/>
        <a:p>
          <a:endParaRPr lang="en-US"/>
        </a:p>
      </dgm:t>
    </dgm:pt>
    <dgm:pt modelId="{ED16EB96-37F4-4CF0-B270-367ACCA6E018}" type="sibTrans" cxnId="{34E2F208-AF20-4518-B488-A1B64218ADAD}">
      <dgm:prSet/>
      <dgm:spPr/>
      <dgm:t>
        <a:bodyPr/>
        <a:lstStyle/>
        <a:p>
          <a:endParaRPr lang="en-US"/>
        </a:p>
      </dgm:t>
    </dgm:pt>
    <dgm:pt modelId="{3AA1BFA5-DD95-4728-82C3-18C8DDA14A2C}" type="pres">
      <dgm:prSet presAssocID="{3256F45C-AB45-4C69-8A87-25F0EFD99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27DDC9-45FE-4B36-9CD4-DD16485F3EB8}" type="pres">
      <dgm:prSet presAssocID="{282DA53E-07CF-4D66-9193-AB3D7EFB3D88}" presName="root" presStyleCnt="0"/>
      <dgm:spPr/>
    </dgm:pt>
    <dgm:pt modelId="{AF310AE2-C3C5-4FB3-9315-FF3CB7306DDB}" type="pres">
      <dgm:prSet presAssocID="{282DA53E-07CF-4D66-9193-AB3D7EFB3D88}" presName="rootComposite" presStyleCnt="0"/>
      <dgm:spPr/>
    </dgm:pt>
    <dgm:pt modelId="{B1060384-F468-4EEE-B4E5-A4D39319BB54}" type="pres">
      <dgm:prSet presAssocID="{282DA53E-07CF-4D66-9193-AB3D7EFB3D88}" presName="rootText" presStyleLbl="node1" presStyleIdx="0" presStyleCnt="2" custScaleX="287179"/>
      <dgm:spPr/>
    </dgm:pt>
    <dgm:pt modelId="{D6EBB3FE-783E-4C05-8ACD-1327A4F25D45}" type="pres">
      <dgm:prSet presAssocID="{282DA53E-07CF-4D66-9193-AB3D7EFB3D88}" presName="rootConnector" presStyleLbl="node1" presStyleIdx="0" presStyleCnt="2"/>
      <dgm:spPr/>
    </dgm:pt>
    <dgm:pt modelId="{9CD9BCA5-27DD-40A5-8A17-B05212B6C672}" type="pres">
      <dgm:prSet presAssocID="{282DA53E-07CF-4D66-9193-AB3D7EFB3D88}" presName="childShape" presStyleCnt="0"/>
      <dgm:spPr/>
    </dgm:pt>
    <dgm:pt modelId="{754C8D33-A4D4-4BF0-815C-1DCF769C7C53}" type="pres">
      <dgm:prSet presAssocID="{70F2EEC7-E290-491D-B0E4-CE8ED862DEAE}" presName="Name13" presStyleLbl="parChTrans1D2" presStyleIdx="0" presStyleCnt="4"/>
      <dgm:spPr/>
    </dgm:pt>
    <dgm:pt modelId="{45B1730B-56F3-4FCF-A1F8-E0804A580658}" type="pres">
      <dgm:prSet presAssocID="{3ECA0FC1-91E9-4F4C-9661-730BF234BDE5}" presName="childText" presStyleLbl="bgAcc1" presStyleIdx="0" presStyleCnt="4" custScaleX="354052" custLinFactNeighborX="-3339" custLinFactNeighborY="1610">
        <dgm:presLayoutVars>
          <dgm:bulletEnabled val="1"/>
        </dgm:presLayoutVars>
      </dgm:prSet>
      <dgm:spPr/>
    </dgm:pt>
    <dgm:pt modelId="{B7B3B4D4-0237-404F-B205-284DA2C60965}" type="pres">
      <dgm:prSet presAssocID="{BC9FAE41-ED5A-43F1-946F-48AF1C6D5D7F}" presName="Name13" presStyleLbl="parChTrans1D2" presStyleIdx="1" presStyleCnt="4"/>
      <dgm:spPr/>
    </dgm:pt>
    <dgm:pt modelId="{C900E684-EED4-4D18-ACD1-149CF8067410}" type="pres">
      <dgm:prSet presAssocID="{7525EDE2-C6F5-4B8E-B63E-48F7D3A1697C}" presName="childText" presStyleLbl="bgAcc1" presStyleIdx="1" presStyleCnt="4" custScaleX="353580">
        <dgm:presLayoutVars>
          <dgm:bulletEnabled val="1"/>
        </dgm:presLayoutVars>
      </dgm:prSet>
      <dgm:spPr/>
    </dgm:pt>
    <dgm:pt modelId="{E09C0267-75A2-42C7-8365-531C4F816CA1}" type="pres">
      <dgm:prSet presAssocID="{C18CC563-2EB6-41CE-887E-84F3B552ED63}" presName="root" presStyleCnt="0"/>
      <dgm:spPr/>
    </dgm:pt>
    <dgm:pt modelId="{0173FD71-018B-477E-BFF1-CA03FAE31C88}" type="pres">
      <dgm:prSet presAssocID="{C18CC563-2EB6-41CE-887E-84F3B552ED63}" presName="rootComposite" presStyleCnt="0"/>
      <dgm:spPr/>
    </dgm:pt>
    <dgm:pt modelId="{1C84086D-2D39-4E35-8F13-A475B561FAE8}" type="pres">
      <dgm:prSet presAssocID="{C18CC563-2EB6-41CE-887E-84F3B552ED63}" presName="rootText" presStyleLbl="node1" presStyleIdx="1" presStyleCnt="2" custScaleX="291146" custLinFactNeighborX="21105" custLinFactNeighborY="1563"/>
      <dgm:spPr/>
    </dgm:pt>
    <dgm:pt modelId="{5773D1FC-2DAB-493F-BA38-E0C5D9D393E7}" type="pres">
      <dgm:prSet presAssocID="{C18CC563-2EB6-41CE-887E-84F3B552ED63}" presName="rootConnector" presStyleLbl="node1" presStyleIdx="1" presStyleCnt="2"/>
      <dgm:spPr/>
    </dgm:pt>
    <dgm:pt modelId="{FC63FD53-A555-4310-BCCD-B2C3264BA793}" type="pres">
      <dgm:prSet presAssocID="{C18CC563-2EB6-41CE-887E-84F3B552ED63}" presName="childShape" presStyleCnt="0"/>
      <dgm:spPr/>
    </dgm:pt>
    <dgm:pt modelId="{D4336358-20E0-4C55-B46E-9E73F7A65898}" type="pres">
      <dgm:prSet presAssocID="{6B833697-89B8-4D5B-BA9C-8EF7363ABEA0}" presName="Name13" presStyleLbl="parChTrans1D2" presStyleIdx="2" presStyleCnt="4"/>
      <dgm:spPr/>
    </dgm:pt>
    <dgm:pt modelId="{15CF9701-9AAC-4940-A9FA-FA6969B75835}" type="pres">
      <dgm:prSet presAssocID="{920CD498-2D07-4A4E-9EA6-D3D3F5C6CC6B}" presName="childText" presStyleLbl="bgAcc1" presStyleIdx="2" presStyleCnt="4" custScaleX="345944" custLinFactNeighborX="2931">
        <dgm:presLayoutVars>
          <dgm:bulletEnabled val="1"/>
        </dgm:presLayoutVars>
      </dgm:prSet>
      <dgm:spPr/>
    </dgm:pt>
    <dgm:pt modelId="{9C320082-55AD-49E7-AEF6-FBC7F9DDCA39}" type="pres">
      <dgm:prSet presAssocID="{19ED8ACD-C08A-4D0B-9340-5227E1852297}" presName="Name13" presStyleLbl="parChTrans1D2" presStyleIdx="3" presStyleCnt="4"/>
      <dgm:spPr/>
    </dgm:pt>
    <dgm:pt modelId="{D427B1C0-F38D-40F9-8F7F-D81CA4195C1C}" type="pres">
      <dgm:prSet presAssocID="{DB4600D7-E9B3-4821-9534-5878D569ED80}" presName="childText" presStyleLbl="bgAcc1" presStyleIdx="3" presStyleCnt="4" custScaleX="342209">
        <dgm:presLayoutVars>
          <dgm:bulletEnabled val="1"/>
        </dgm:presLayoutVars>
      </dgm:prSet>
      <dgm:spPr/>
    </dgm:pt>
  </dgm:ptLst>
  <dgm:cxnLst>
    <dgm:cxn modelId="{34E2F208-AF20-4518-B488-A1B64218ADAD}" srcId="{C18CC563-2EB6-41CE-887E-84F3B552ED63}" destId="{DB4600D7-E9B3-4821-9534-5878D569ED80}" srcOrd="1" destOrd="0" parTransId="{19ED8ACD-C08A-4D0B-9340-5227E1852297}" sibTransId="{ED16EB96-37F4-4CF0-B270-367ACCA6E018}"/>
    <dgm:cxn modelId="{F2B01023-E156-4472-B8FD-FFB2D5183AEA}" type="presOf" srcId="{920CD498-2D07-4A4E-9EA6-D3D3F5C6CC6B}" destId="{15CF9701-9AAC-4940-A9FA-FA6969B75835}" srcOrd="0" destOrd="0" presId="urn:microsoft.com/office/officeart/2005/8/layout/hierarchy3"/>
    <dgm:cxn modelId="{D4BE8E23-B996-47D5-9F33-56C6105DC8EA}" type="presOf" srcId="{7525EDE2-C6F5-4B8E-B63E-48F7D3A1697C}" destId="{C900E684-EED4-4D18-ACD1-149CF8067410}" srcOrd="0" destOrd="0" presId="urn:microsoft.com/office/officeart/2005/8/layout/hierarchy3"/>
    <dgm:cxn modelId="{47ABB377-B4CC-4ED2-A808-7D8CAC7A3181}" type="presOf" srcId="{3ECA0FC1-91E9-4F4C-9661-730BF234BDE5}" destId="{45B1730B-56F3-4FCF-A1F8-E0804A580658}" srcOrd="0" destOrd="0" presId="urn:microsoft.com/office/officeart/2005/8/layout/hierarchy3"/>
    <dgm:cxn modelId="{53B2E577-C4DE-451F-9071-A3E5C14375D1}" srcId="{282DA53E-07CF-4D66-9193-AB3D7EFB3D88}" destId="{7525EDE2-C6F5-4B8E-B63E-48F7D3A1697C}" srcOrd="1" destOrd="0" parTransId="{BC9FAE41-ED5A-43F1-946F-48AF1C6D5D7F}" sibTransId="{9926F377-469A-4ED4-80EB-7A4A29664179}"/>
    <dgm:cxn modelId="{D55B6087-5370-46AE-A659-D26A9E1A18A8}" srcId="{3256F45C-AB45-4C69-8A87-25F0EFD99D6C}" destId="{C18CC563-2EB6-41CE-887E-84F3B552ED63}" srcOrd="1" destOrd="0" parTransId="{5849AE6D-B993-4271-985D-A14F78974B9F}" sibTransId="{09338DC4-78CE-499A-91EA-9A71797EA057}"/>
    <dgm:cxn modelId="{71F25A95-32F5-458D-AF0E-0A576EB95BA3}" type="presOf" srcId="{C18CC563-2EB6-41CE-887E-84F3B552ED63}" destId="{5773D1FC-2DAB-493F-BA38-E0C5D9D393E7}" srcOrd="1" destOrd="0" presId="urn:microsoft.com/office/officeart/2005/8/layout/hierarchy3"/>
    <dgm:cxn modelId="{88DFB796-2984-4C63-BD03-595B3F1302AD}" type="presOf" srcId="{70F2EEC7-E290-491D-B0E4-CE8ED862DEAE}" destId="{754C8D33-A4D4-4BF0-815C-1DCF769C7C53}" srcOrd="0" destOrd="0" presId="urn:microsoft.com/office/officeart/2005/8/layout/hierarchy3"/>
    <dgm:cxn modelId="{A4394EA5-225D-4ED7-8308-4552D1430CB3}" type="presOf" srcId="{282DA53E-07CF-4D66-9193-AB3D7EFB3D88}" destId="{D6EBB3FE-783E-4C05-8ACD-1327A4F25D45}" srcOrd="1" destOrd="0" presId="urn:microsoft.com/office/officeart/2005/8/layout/hierarchy3"/>
    <dgm:cxn modelId="{689F73A8-C3BD-4DEE-9EAD-ADD1A4879EDE}" type="presOf" srcId="{19ED8ACD-C08A-4D0B-9340-5227E1852297}" destId="{9C320082-55AD-49E7-AEF6-FBC7F9DDCA39}" srcOrd="0" destOrd="0" presId="urn:microsoft.com/office/officeart/2005/8/layout/hierarchy3"/>
    <dgm:cxn modelId="{E3A94EB0-8E1F-4E1F-B2BC-1E9F21E8227A}" type="presOf" srcId="{C18CC563-2EB6-41CE-887E-84F3B552ED63}" destId="{1C84086D-2D39-4E35-8F13-A475B561FAE8}" srcOrd="0" destOrd="0" presId="urn:microsoft.com/office/officeart/2005/8/layout/hierarchy3"/>
    <dgm:cxn modelId="{4B1B5CB1-3271-453E-912D-7DF368DBBBC1}" type="presOf" srcId="{DB4600D7-E9B3-4821-9534-5878D569ED80}" destId="{D427B1C0-F38D-40F9-8F7F-D81CA4195C1C}" srcOrd="0" destOrd="0" presId="urn:microsoft.com/office/officeart/2005/8/layout/hierarchy3"/>
    <dgm:cxn modelId="{F478ACBE-EB6B-489A-8D46-8E257666259B}" type="presOf" srcId="{BC9FAE41-ED5A-43F1-946F-48AF1C6D5D7F}" destId="{B7B3B4D4-0237-404F-B205-284DA2C60965}" srcOrd="0" destOrd="0" presId="urn:microsoft.com/office/officeart/2005/8/layout/hierarchy3"/>
    <dgm:cxn modelId="{106214C1-3518-462C-8A18-29F4B13B5DC3}" srcId="{C18CC563-2EB6-41CE-887E-84F3B552ED63}" destId="{920CD498-2D07-4A4E-9EA6-D3D3F5C6CC6B}" srcOrd="0" destOrd="0" parTransId="{6B833697-89B8-4D5B-BA9C-8EF7363ABEA0}" sibTransId="{D8E2B58F-F895-41D5-A114-E8ABC3352C14}"/>
    <dgm:cxn modelId="{8F6073C5-F658-4192-B836-A00E3C584982}" type="presOf" srcId="{6B833697-89B8-4D5B-BA9C-8EF7363ABEA0}" destId="{D4336358-20E0-4C55-B46E-9E73F7A65898}" srcOrd="0" destOrd="0" presId="urn:microsoft.com/office/officeart/2005/8/layout/hierarchy3"/>
    <dgm:cxn modelId="{A76BDEE4-C332-4E5E-B9B2-B17DFE7DDCB0}" type="presOf" srcId="{3256F45C-AB45-4C69-8A87-25F0EFD99D6C}" destId="{3AA1BFA5-DD95-4728-82C3-18C8DDA14A2C}" srcOrd="0" destOrd="0" presId="urn:microsoft.com/office/officeart/2005/8/layout/hierarchy3"/>
    <dgm:cxn modelId="{98FE6AE8-DB69-4227-8738-C7DBD87EC5C5}" srcId="{282DA53E-07CF-4D66-9193-AB3D7EFB3D88}" destId="{3ECA0FC1-91E9-4F4C-9661-730BF234BDE5}" srcOrd="0" destOrd="0" parTransId="{70F2EEC7-E290-491D-B0E4-CE8ED862DEAE}" sibTransId="{B3E2C079-74A0-4386-AD6C-8B97D115DFB3}"/>
    <dgm:cxn modelId="{47D901F4-4C26-4E1B-A8F4-B04A607F4F7A}" srcId="{3256F45C-AB45-4C69-8A87-25F0EFD99D6C}" destId="{282DA53E-07CF-4D66-9193-AB3D7EFB3D88}" srcOrd="0" destOrd="0" parTransId="{A279DE4B-5881-42F0-8E01-2CEEBF3B47A1}" sibTransId="{72AD32ED-2A3F-457B-A646-1979363C6362}"/>
    <dgm:cxn modelId="{368438F4-8A23-4933-BB1D-51301D7318F7}" type="presOf" srcId="{282DA53E-07CF-4D66-9193-AB3D7EFB3D88}" destId="{B1060384-F468-4EEE-B4E5-A4D39319BB54}" srcOrd="0" destOrd="0" presId="urn:microsoft.com/office/officeart/2005/8/layout/hierarchy3"/>
    <dgm:cxn modelId="{D86EF605-8264-4EB7-876F-A11CF385117E}" type="presParOf" srcId="{3AA1BFA5-DD95-4728-82C3-18C8DDA14A2C}" destId="{1F27DDC9-45FE-4B36-9CD4-DD16485F3EB8}" srcOrd="0" destOrd="0" presId="urn:microsoft.com/office/officeart/2005/8/layout/hierarchy3"/>
    <dgm:cxn modelId="{79CED02C-AD4D-4419-9425-81B644D675EB}" type="presParOf" srcId="{1F27DDC9-45FE-4B36-9CD4-DD16485F3EB8}" destId="{AF310AE2-C3C5-4FB3-9315-FF3CB7306DDB}" srcOrd="0" destOrd="0" presId="urn:microsoft.com/office/officeart/2005/8/layout/hierarchy3"/>
    <dgm:cxn modelId="{080039F3-6DF4-4023-9F0C-138EF5562AF4}" type="presParOf" srcId="{AF310AE2-C3C5-4FB3-9315-FF3CB7306DDB}" destId="{B1060384-F468-4EEE-B4E5-A4D39319BB54}" srcOrd="0" destOrd="0" presId="urn:microsoft.com/office/officeart/2005/8/layout/hierarchy3"/>
    <dgm:cxn modelId="{510AACC5-8605-45D0-83CF-6EA27C706EB1}" type="presParOf" srcId="{AF310AE2-C3C5-4FB3-9315-FF3CB7306DDB}" destId="{D6EBB3FE-783E-4C05-8ACD-1327A4F25D45}" srcOrd="1" destOrd="0" presId="urn:microsoft.com/office/officeart/2005/8/layout/hierarchy3"/>
    <dgm:cxn modelId="{2C181131-A37D-4C5C-96DE-27492F7061DA}" type="presParOf" srcId="{1F27DDC9-45FE-4B36-9CD4-DD16485F3EB8}" destId="{9CD9BCA5-27DD-40A5-8A17-B05212B6C672}" srcOrd="1" destOrd="0" presId="urn:microsoft.com/office/officeart/2005/8/layout/hierarchy3"/>
    <dgm:cxn modelId="{8E25855A-30A3-46A5-BF60-8542CACCA3CD}" type="presParOf" srcId="{9CD9BCA5-27DD-40A5-8A17-B05212B6C672}" destId="{754C8D33-A4D4-4BF0-815C-1DCF769C7C53}" srcOrd="0" destOrd="0" presId="urn:microsoft.com/office/officeart/2005/8/layout/hierarchy3"/>
    <dgm:cxn modelId="{FB75DAEC-2D19-46DE-842B-A23B001FC897}" type="presParOf" srcId="{9CD9BCA5-27DD-40A5-8A17-B05212B6C672}" destId="{45B1730B-56F3-4FCF-A1F8-E0804A580658}" srcOrd="1" destOrd="0" presId="urn:microsoft.com/office/officeart/2005/8/layout/hierarchy3"/>
    <dgm:cxn modelId="{F7F12D61-69AD-4A6D-8060-6CB678ED0E4D}" type="presParOf" srcId="{9CD9BCA5-27DD-40A5-8A17-B05212B6C672}" destId="{B7B3B4D4-0237-404F-B205-284DA2C60965}" srcOrd="2" destOrd="0" presId="urn:microsoft.com/office/officeart/2005/8/layout/hierarchy3"/>
    <dgm:cxn modelId="{566D7905-60EE-4F62-8843-B5952097BE73}" type="presParOf" srcId="{9CD9BCA5-27DD-40A5-8A17-B05212B6C672}" destId="{C900E684-EED4-4D18-ACD1-149CF8067410}" srcOrd="3" destOrd="0" presId="urn:microsoft.com/office/officeart/2005/8/layout/hierarchy3"/>
    <dgm:cxn modelId="{023493AA-AE1D-4591-898D-8979119CA1AC}" type="presParOf" srcId="{3AA1BFA5-DD95-4728-82C3-18C8DDA14A2C}" destId="{E09C0267-75A2-42C7-8365-531C4F816CA1}" srcOrd="1" destOrd="0" presId="urn:microsoft.com/office/officeart/2005/8/layout/hierarchy3"/>
    <dgm:cxn modelId="{75325971-F20E-4352-B5D8-29A30A8F28B1}" type="presParOf" srcId="{E09C0267-75A2-42C7-8365-531C4F816CA1}" destId="{0173FD71-018B-477E-BFF1-CA03FAE31C88}" srcOrd="0" destOrd="0" presId="urn:microsoft.com/office/officeart/2005/8/layout/hierarchy3"/>
    <dgm:cxn modelId="{114FF143-779B-4A54-9348-A790557348D2}" type="presParOf" srcId="{0173FD71-018B-477E-BFF1-CA03FAE31C88}" destId="{1C84086D-2D39-4E35-8F13-A475B561FAE8}" srcOrd="0" destOrd="0" presId="urn:microsoft.com/office/officeart/2005/8/layout/hierarchy3"/>
    <dgm:cxn modelId="{CAAB3E06-86CB-48C6-B85B-4E78F2B38035}" type="presParOf" srcId="{0173FD71-018B-477E-BFF1-CA03FAE31C88}" destId="{5773D1FC-2DAB-493F-BA38-E0C5D9D393E7}" srcOrd="1" destOrd="0" presId="urn:microsoft.com/office/officeart/2005/8/layout/hierarchy3"/>
    <dgm:cxn modelId="{3313A40F-1A79-40A8-8CFD-62BEC4808729}" type="presParOf" srcId="{E09C0267-75A2-42C7-8365-531C4F816CA1}" destId="{FC63FD53-A555-4310-BCCD-B2C3264BA793}" srcOrd="1" destOrd="0" presId="urn:microsoft.com/office/officeart/2005/8/layout/hierarchy3"/>
    <dgm:cxn modelId="{EECDAB90-F04C-4294-A974-9DE8BAC8685C}" type="presParOf" srcId="{FC63FD53-A555-4310-BCCD-B2C3264BA793}" destId="{D4336358-20E0-4C55-B46E-9E73F7A65898}" srcOrd="0" destOrd="0" presId="urn:microsoft.com/office/officeart/2005/8/layout/hierarchy3"/>
    <dgm:cxn modelId="{F62A578A-8648-4B0F-A389-77751526C021}" type="presParOf" srcId="{FC63FD53-A555-4310-BCCD-B2C3264BA793}" destId="{15CF9701-9AAC-4940-A9FA-FA6969B75835}" srcOrd="1" destOrd="0" presId="urn:microsoft.com/office/officeart/2005/8/layout/hierarchy3"/>
    <dgm:cxn modelId="{86C4A1C0-91BB-45CD-9782-55A0C3CE99A5}" type="presParOf" srcId="{FC63FD53-A555-4310-BCCD-B2C3264BA793}" destId="{9C320082-55AD-49E7-AEF6-FBC7F9DDCA39}" srcOrd="2" destOrd="0" presId="urn:microsoft.com/office/officeart/2005/8/layout/hierarchy3"/>
    <dgm:cxn modelId="{5D9DF014-CBC0-48AA-ACD0-85DBEA712258}" type="presParOf" srcId="{FC63FD53-A555-4310-BCCD-B2C3264BA793}" destId="{D427B1C0-F38D-40F9-8F7F-D81CA4195C1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0384-F468-4EEE-B4E5-A4D39319BB54}">
      <dsp:nvSpPr>
        <dsp:cNvPr id="0" name=""/>
        <dsp:cNvSpPr/>
      </dsp:nvSpPr>
      <dsp:spPr>
        <a:xfrm>
          <a:off x="7718" y="43959"/>
          <a:ext cx="4727078" cy="823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/>
        </a:p>
      </dsp:txBody>
      <dsp:txXfrm>
        <a:off x="31823" y="68064"/>
        <a:ext cx="4678868" cy="774809"/>
      </dsp:txXfrm>
    </dsp:sp>
    <dsp:sp modelId="{754C8D33-A4D4-4BF0-815C-1DCF769C7C53}">
      <dsp:nvSpPr>
        <dsp:cNvPr id="0" name=""/>
        <dsp:cNvSpPr/>
      </dsp:nvSpPr>
      <dsp:spPr>
        <a:xfrm>
          <a:off x="480426" y="866979"/>
          <a:ext cx="428738" cy="63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515"/>
              </a:lnTo>
              <a:lnTo>
                <a:pt x="428738" y="630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1730B-56F3-4FCF-A1F8-E0804A580658}">
      <dsp:nvSpPr>
        <dsp:cNvPr id="0" name=""/>
        <dsp:cNvSpPr/>
      </dsp:nvSpPr>
      <dsp:spPr>
        <a:xfrm>
          <a:off x="909165" y="1085984"/>
          <a:ext cx="4662266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যানবাহন ও কলকাখানার ধোঁয়া </a:t>
          </a:r>
          <a:endParaRPr lang="en-US" sz="3600" b="0" kern="1200" dirty="0">
            <a:effectLst/>
          </a:endParaRPr>
        </a:p>
      </dsp:txBody>
      <dsp:txXfrm>
        <a:off x="933270" y="1110089"/>
        <a:ext cx="4614056" cy="774809"/>
      </dsp:txXfrm>
    </dsp:sp>
    <dsp:sp modelId="{B7B3B4D4-0237-404F-B205-284DA2C60965}">
      <dsp:nvSpPr>
        <dsp:cNvPr id="0" name=""/>
        <dsp:cNvSpPr/>
      </dsp:nvSpPr>
      <dsp:spPr>
        <a:xfrm>
          <a:off x="480426" y="866979"/>
          <a:ext cx="472707" cy="164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038"/>
              </a:lnTo>
              <a:lnTo>
                <a:pt x="472707" y="1646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0E684-EED4-4D18-ACD1-149CF8067410}">
      <dsp:nvSpPr>
        <dsp:cNvPr id="0" name=""/>
        <dsp:cNvSpPr/>
      </dsp:nvSpPr>
      <dsp:spPr>
        <a:xfrm>
          <a:off x="953134" y="2101508"/>
          <a:ext cx="4656051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ইটভাটা</a:t>
          </a:r>
          <a:r>
            <a:rPr lang="en-US" sz="360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রান্নার</a:t>
          </a:r>
          <a:r>
            <a:rPr lang="en-US" sz="360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ধোঁয়া</a:t>
          </a:r>
          <a:endParaRPr lang="en-US" sz="36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7239" y="2125613"/>
        <a:ext cx="4607841" cy="774809"/>
      </dsp:txXfrm>
    </dsp:sp>
    <dsp:sp modelId="{1C84086D-2D39-4E35-8F13-A475B561FAE8}">
      <dsp:nvSpPr>
        <dsp:cNvPr id="0" name=""/>
        <dsp:cNvSpPr/>
      </dsp:nvSpPr>
      <dsp:spPr>
        <a:xfrm>
          <a:off x="5493703" y="56823"/>
          <a:ext cx="4792376" cy="823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400" kern="1200" dirty="0"/>
        </a:p>
      </dsp:txBody>
      <dsp:txXfrm>
        <a:off x="5517808" y="80928"/>
        <a:ext cx="4744166" cy="774809"/>
      </dsp:txXfrm>
    </dsp:sp>
    <dsp:sp modelId="{D4336358-20E0-4C55-B46E-9E73F7A65898}">
      <dsp:nvSpPr>
        <dsp:cNvPr id="0" name=""/>
        <dsp:cNvSpPr/>
      </dsp:nvSpPr>
      <dsp:spPr>
        <a:xfrm>
          <a:off x="5972940" y="879843"/>
          <a:ext cx="139559" cy="60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400"/>
              </a:lnTo>
              <a:lnTo>
                <a:pt x="139559" y="604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F9701-9AAC-4940-A9FA-FA6969B75835}">
      <dsp:nvSpPr>
        <dsp:cNvPr id="0" name=""/>
        <dsp:cNvSpPr/>
      </dsp:nvSpPr>
      <dsp:spPr>
        <a:xfrm>
          <a:off x="6112500" y="1072734"/>
          <a:ext cx="4555498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এজমা</a:t>
          </a:r>
          <a:r>
            <a:rPr lang="en-US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স্বাসকষ্ট</a:t>
          </a:r>
          <a:r>
            <a:rPr lang="en-US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136605" y="1096839"/>
        <a:ext cx="4507288" cy="774809"/>
      </dsp:txXfrm>
    </dsp:sp>
    <dsp:sp modelId="{9C320082-55AD-49E7-AEF6-FBC7F9DDCA39}">
      <dsp:nvSpPr>
        <dsp:cNvPr id="0" name=""/>
        <dsp:cNvSpPr/>
      </dsp:nvSpPr>
      <dsp:spPr>
        <a:xfrm>
          <a:off x="5972940" y="879843"/>
          <a:ext cx="131841" cy="163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175"/>
              </a:lnTo>
              <a:lnTo>
                <a:pt x="131841" y="1633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7B1C0-F38D-40F9-8F7F-D81CA4195C1C}">
      <dsp:nvSpPr>
        <dsp:cNvPr id="0" name=""/>
        <dsp:cNvSpPr/>
      </dsp:nvSpPr>
      <dsp:spPr>
        <a:xfrm>
          <a:off x="6104781" y="2101508"/>
          <a:ext cx="4506314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ফুসফুসের</a:t>
          </a:r>
          <a:r>
            <a:rPr lang="en-US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endParaRPr lang="en-US" sz="3600" b="0" kern="1200" dirty="0">
            <a:effectLst/>
          </a:endParaRPr>
        </a:p>
      </dsp:txBody>
      <dsp:txXfrm>
        <a:off x="6128886" y="2125613"/>
        <a:ext cx="4458104" cy="77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453DA-9A6B-4362-B312-F86FFFE1BE70}" type="datetimeFigureOut">
              <a:rPr lang="en-US" smtClean="0"/>
              <a:t>15-Aug-21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8859-1469-49D4-AE18-7E15BB75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C461-5FC1-4768-B772-054544733078}" type="datetime1">
              <a:rPr lang="en-US" smtClean="0"/>
              <a:t>15-Aug-21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7209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>
                <a:lumMod val="90000"/>
                <a:lumOff val="10000"/>
                <a:alpha val="60000"/>
              </a:srgbClr>
            </a:gs>
            <a:gs pos="97000">
              <a:srgbClr val="FF33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E2118C-84D2-47D1-B136-98B9FAA120EB}" type="datetime1">
              <a:rPr lang="en-US" smtClean="0"/>
              <a:t>15-Aug-21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3333FF"/>
                </a:solidFill>
                <a:latin typeface="Blackadder ITC" panose="0402050505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333FF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F7A7B8E0-6C70-4BC9-8741-64DCF413AA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86BB7-3364-4A73-B178-756D9797D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5" y="5523120"/>
            <a:ext cx="1204522" cy="126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FA348-75B8-4A59-B3BE-F694DA971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5961" y="5569050"/>
            <a:ext cx="1204522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9C1D2-BEC9-46C0-87DF-48EADF285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51335" y="26336"/>
            <a:ext cx="1204522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2CC9C5-8550-487A-8239-6756BC54B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63227" y="-7967"/>
            <a:ext cx="1204522" cy="12668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575C5E-C539-4075-8278-2F00BB1F6D4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-27716" y="0"/>
            <a:chExt cx="12219716" cy="687878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739183D-C7E6-456E-8193-592AB001C8D8}"/>
                </a:ext>
              </a:extLst>
            </p:cNvPr>
            <p:cNvSpPr/>
            <p:nvPr userDrawn="1"/>
          </p:nvSpPr>
          <p:spPr>
            <a:xfrm>
              <a:off x="-27710" y="0"/>
              <a:ext cx="2019300" cy="2362200"/>
            </a:xfrm>
            <a:prstGeom prst="halfFrame">
              <a:avLst>
                <a:gd name="adj1" fmla="val 7359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3300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92D5409-108F-4563-B440-96B00330548D}"/>
                </a:ext>
              </a:extLst>
            </p:cNvPr>
            <p:cNvSpPr/>
            <p:nvPr userDrawn="1"/>
          </p:nvSpPr>
          <p:spPr>
            <a:xfrm>
              <a:off x="1828800" y="0"/>
              <a:ext cx="8153400" cy="136525"/>
            </a:xfrm>
            <a:prstGeom prst="parallelogram">
              <a:avLst/>
            </a:prstGeom>
            <a:solidFill>
              <a:srgbClr val="F6BC0E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7F28F62-B1BE-4627-BF79-3FB12307F7FE}"/>
                </a:ext>
              </a:extLst>
            </p:cNvPr>
            <p:cNvSpPr/>
            <p:nvPr userDrawn="1"/>
          </p:nvSpPr>
          <p:spPr>
            <a:xfrm rot="10800000">
              <a:off x="10058400" y="4516582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466A9DD5-9307-4C45-8157-3E7251F9F6D0}"/>
                </a:ext>
              </a:extLst>
            </p:cNvPr>
            <p:cNvSpPr/>
            <p:nvPr userDrawn="1"/>
          </p:nvSpPr>
          <p:spPr>
            <a:xfrm rot="5400000">
              <a:off x="9944100" y="-114300"/>
              <a:ext cx="2133600" cy="2362200"/>
            </a:xfrm>
            <a:prstGeom prst="halfFrame">
              <a:avLst>
                <a:gd name="adj1" fmla="val 6710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691A0D75-FCFD-4A98-A50F-5C257B54CD3D}"/>
                </a:ext>
              </a:extLst>
            </p:cNvPr>
            <p:cNvSpPr/>
            <p:nvPr userDrawn="1"/>
          </p:nvSpPr>
          <p:spPr>
            <a:xfrm rot="16200000">
              <a:off x="90055" y="4610100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6E69AE02-B3F4-488A-9E0B-E4954A07668A}"/>
                </a:ext>
              </a:extLst>
            </p:cNvPr>
            <p:cNvSpPr/>
            <p:nvPr userDrawn="1"/>
          </p:nvSpPr>
          <p:spPr>
            <a:xfrm>
              <a:off x="2019300" y="6721475"/>
              <a:ext cx="8153400" cy="136525"/>
            </a:xfrm>
            <a:prstGeom prst="parallelogram">
              <a:avLst/>
            </a:prstGeom>
            <a:solidFill>
              <a:srgbClr val="F6BC0E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30500E87-0520-4BED-AB6E-9143DE7A04F0}"/>
                </a:ext>
              </a:extLst>
            </p:cNvPr>
            <p:cNvSpPr/>
            <p:nvPr userDrawn="1"/>
          </p:nvSpPr>
          <p:spPr>
            <a:xfrm rot="5400000">
              <a:off x="10763251" y="3271404"/>
              <a:ext cx="2708564" cy="128156"/>
            </a:xfrm>
            <a:prstGeom prst="parallelogram">
              <a:avLst/>
            </a:prstGeom>
            <a:solidFill>
              <a:srgbClr val="F6BC0E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283CA56-74E2-4183-814E-5FFAFE57299E}"/>
                </a:ext>
              </a:extLst>
            </p:cNvPr>
            <p:cNvSpPr/>
            <p:nvPr userDrawn="1"/>
          </p:nvSpPr>
          <p:spPr>
            <a:xfrm rot="5400000">
              <a:off x="-1317921" y="3451515"/>
              <a:ext cx="2708563" cy="128153"/>
            </a:xfrm>
            <a:prstGeom prst="parallelogram">
              <a:avLst/>
            </a:prstGeom>
            <a:solidFill>
              <a:srgbClr val="F6BC0E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0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 spd="slow">
    <p:cover dir="ld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8982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82" y="492177"/>
            <a:ext cx="8206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4FF3-F0F9-461F-94FF-8C38EF014BE3}" type="datetime1">
              <a:rPr lang="en-US" smtClean="0"/>
              <a:t>15-Aug-21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61262A-4DFB-4CFF-B51E-538340C8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D2837-FBB1-4941-861B-A4E906FC4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9" y="1674920"/>
            <a:ext cx="5613576" cy="373196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694B2AA-91D3-44A4-B74C-D21C16B6D0B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64" y="1674919"/>
            <a:ext cx="5683613" cy="373196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C5ABE9-1857-4528-B941-9B8079CC47AD}"/>
              </a:ext>
            </a:extLst>
          </p:cNvPr>
          <p:cNvSpPr/>
          <p:nvPr/>
        </p:nvSpPr>
        <p:spPr>
          <a:xfrm>
            <a:off x="4066761" y="458066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EECEAE-978E-4FC6-AF45-FE9E11E86E60}"/>
              </a:ext>
            </a:extLst>
          </p:cNvPr>
          <p:cNvSpPr txBox="1">
            <a:spLocks/>
          </p:cNvSpPr>
          <p:nvPr/>
        </p:nvSpPr>
        <p:spPr>
          <a:xfrm>
            <a:off x="1070928" y="551784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26EDA5-6D70-42A1-8C49-D37536C0D116}"/>
              </a:ext>
            </a:extLst>
          </p:cNvPr>
          <p:cNvSpPr txBox="1">
            <a:spLocks/>
          </p:cNvSpPr>
          <p:nvPr/>
        </p:nvSpPr>
        <p:spPr>
          <a:xfrm>
            <a:off x="7027780" y="551784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33E8E-94AA-40FB-97BC-6678F9FB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1D6F-7D8D-4504-B37F-2A540AA1090A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32FD8-8F86-46D9-BC30-F30C2DBE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40047-0A9E-4BD3-B76A-9192C7C3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11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3A71C-94D8-4D54-89AC-522677C6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2" y="1538081"/>
            <a:ext cx="5446388" cy="367002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7D8A00-63FE-4B29-B965-411EB945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30" y="1538081"/>
            <a:ext cx="5446386" cy="367002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557683-FD3A-48C9-BCEC-5B90EA88A96E}"/>
              </a:ext>
            </a:extLst>
          </p:cNvPr>
          <p:cNvSpPr/>
          <p:nvPr/>
        </p:nvSpPr>
        <p:spPr>
          <a:xfrm>
            <a:off x="2900569" y="281608"/>
            <a:ext cx="6467061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FBF399-F7D7-4618-9742-107393E5AE39}"/>
              </a:ext>
            </a:extLst>
          </p:cNvPr>
          <p:cNvSpPr txBox="1">
            <a:spLocks/>
          </p:cNvSpPr>
          <p:nvPr/>
        </p:nvSpPr>
        <p:spPr>
          <a:xfrm>
            <a:off x="628310" y="5536095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2A6C94-1D21-411C-A060-15C127395160}"/>
              </a:ext>
            </a:extLst>
          </p:cNvPr>
          <p:cNvSpPr txBox="1">
            <a:spLocks/>
          </p:cNvSpPr>
          <p:nvPr/>
        </p:nvSpPr>
        <p:spPr>
          <a:xfrm>
            <a:off x="7673988" y="5536095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8717C-2238-4C95-A23B-C9D0A228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2E8-B852-412B-8D59-75BFA0651D07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EB833-490D-41BC-A073-2158B34F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933BC-7468-4E14-9212-ADCD3FD9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44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6A648C-B5FB-4C80-B685-8EBED6696F4E}"/>
              </a:ext>
            </a:extLst>
          </p:cNvPr>
          <p:cNvSpPr/>
          <p:nvPr/>
        </p:nvSpPr>
        <p:spPr>
          <a:xfrm>
            <a:off x="4028661" y="198783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585D7E-BEC7-46AD-B707-92E43ADFBF7C}"/>
              </a:ext>
            </a:extLst>
          </p:cNvPr>
          <p:cNvSpPr txBox="1">
            <a:spLocks/>
          </p:cNvSpPr>
          <p:nvPr/>
        </p:nvSpPr>
        <p:spPr>
          <a:xfrm>
            <a:off x="590616" y="5078593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66188E-86F5-4AB5-A7D5-3E2BAA218795}"/>
              </a:ext>
            </a:extLst>
          </p:cNvPr>
          <p:cNvSpPr txBox="1">
            <a:spLocks/>
          </p:cNvSpPr>
          <p:nvPr/>
        </p:nvSpPr>
        <p:spPr>
          <a:xfrm>
            <a:off x="6901969" y="5078593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44154-9E06-473B-A183-399654F4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D36-7775-4824-8B71-C9F65D803A45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CD3D1-4A29-4291-BA4A-C6DD1FAA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DA0B5-817B-4F14-B217-A4320AA8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1161C-C07F-4D3F-B979-E6C1DE134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55" b="222"/>
          <a:stretch/>
        </p:blipFill>
        <p:spPr>
          <a:xfrm>
            <a:off x="591865" y="940905"/>
            <a:ext cx="5323665" cy="3975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16C4AD-A808-4210-8D24-4788E4583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2"/>
          <a:stretch/>
        </p:blipFill>
        <p:spPr>
          <a:xfrm>
            <a:off x="6385808" y="940904"/>
            <a:ext cx="5346449" cy="39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524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8813B-571D-42F7-AE0C-71DC6662C0AE}"/>
              </a:ext>
            </a:extLst>
          </p:cNvPr>
          <p:cNvSpPr/>
          <p:nvPr/>
        </p:nvSpPr>
        <p:spPr>
          <a:xfrm>
            <a:off x="4066761" y="345813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D3C90-5555-4B7B-A0F1-87790FC02FC9}"/>
              </a:ext>
            </a:extLst>
          </p:cNvPr>
          <p:cNvSpPr txBox="1">
            <a:spLocks/>
          </p:cNvSpPr>
          <p:nvPr/>
        </p:nvSpPr>
        <p:spPr>
          <a:xfrm>
            <a:off x="539643" y="5005385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96163B-10A0-4C85-B2CA-3B1CB79EA04E}"/>
              </a:ext>
            </a:extLst>
          </p:cNvPr>
          <p:cNvSpPr txBox="1">
            <a:spLocks/>
          </p:cNvSpPr>
          <p:nvPr/>
        </p:nvSpPr>
        <p:spPr>
          <a:xfrm>
            <a:off x="6882985" y="5005385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স্বাসকষ্ট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D506E-988A-4243-A635-CD26F6FC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1A2-0E56-4DF4-B7BB-A7110F4F399D}" type="datetime1">
              <a:rPr lang="en-US" smtClean="0"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40B2-9438-4C99-9924-2E45CB34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5E02-EEBC-497B-87A0-528D1F51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9B7C0A-A061-4181-8D40-1EB6E1F6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7070" r="56683" b="7383"/>
          <a:stretch/>
        </p:blipFill>
        <p:spPr>
          <a:xfrm>
            <a:off x="539643" y="1761159"/>
            <a:ext cx="5147586" cy="3170606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A9A4AC-1087-4A5F-A47E-12B5560DE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7071" r="2337" b="10821"/>
          <a:stretch/>
        </p:blipFill>
        <p:spPr>
          <a:xfrm>
            <a:off x="6300837" y="1761159"/>
            <a:ext cx="5595623" cy="31706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04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62A481-4D0F-48C7-9DE5-725AD9341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>
          <a:xfrm>
            <a:off x="329784" y="719829"/>
            <a:ext cx="11632367" cy="56392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243132-EE7C-436B-B6C6-6ACEFA6BF244}"/>
              </a:ext>
            </a:extLst>
          </p:cNvPr>
          <p:cNvSpPr/>
          <p:nvPr/>
        </p:nvSpPr>
        <p:spPr>
          <a:xfrm>
            <a:off x="3899452" y="56056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D6DA-270E-475F-96F5-FC817A680D40}"/>
              </a:ext>
            </a:extLst>
          </p:cNvPr>
          <p:cNvSpPr/>
          <p:nvPr/>
        </p:nvSpPr>
        <p:spPr>
          <a:xfrm>
            <a:off x="9179243" y="904495"/>
            <a:ext cx="771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SO2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29CBA-2B7F-4E59-A7BD-48B690DB6B29}"/>
              </a:ext>
            </a:extLst>
          </p:cNvPr>
          <p:cNvSpPr/>
          <p:nvPr/>
        </p:nvSpPr>
        <p:spPr>
          <a:xfrm>
            <a:off x="5423452" y="57580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9906D-4171-4F2C-B631-8CDBE9389CF8}"/>
              </a:ext>
            </a:extLst>
          </p:cNvPr>
          <p:cNvSpPr/>
          <p:nvPr/>
        </p:nvSpPr>
        <p:spPr>
          <a:xfrm>
            <a:off x="2215610" y="2371127"/>
            <a:ext cx="53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57CC1-CA4D-46BF-B15D-DB0461582433}"/>
              </a:ext>
            </a:extLst>
          </p:cNvPr>
          <p:cNvSpPr/>
          <p:nvPr/>
        </p:nvSpPr>
        <p:spPr>
          <a:xfrm>
            <a:off x="6185452" y="3167270"/>
            <a:ext cx="53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D3544C-995E-4095-85A5-9EF76524917F}"/>
              </a:ext>
            </a:extLst>
          </p:cNvPr>
          <p:cNvSpPr/>
          <p:nvPr/>
        </p:nvSpPr>
        <p:spPr>
          <a:xfrm>
            <a:off x="3899452" y="2405270"/>
            <a:ext cx="53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E0D64-1DEC-4696-AFB0-08E1396FECA1}"/>
              </a:ext>
            </a:extLst>
          </p:cNvPr>
          <p:cNvSpPr/>
          <p:nvPr/>
        </p:nvSpPr>
        <p:spPr>
          <a:xfrm>
            <a:off x="2680252" y="33196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4A50F-98A8-46A5-A051-BC3E132B1795}"/>
              </a:ext>
            </a:extLst>
          </p:cNvPr>
          <p:cNvSpPr/>
          <p:nvPr/>
        </p:nvSpPr>
        <p:spPr>
          <a:xfrm>
            <a:off x="11409819" y="1396717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A8711B-505F-4132-975D-BB1A72B7D1D9}"/>
              </a:ext>
            </a:extLst>
          </p:cNvPr>
          <p:cNvSpPr/>
          <p:nvPr/>
        </p:nvSpPr>
        <p:spPr>
          <a:xfrm>
            <a:off x="4482180" y="1414670"/>
            <a:ext cx="801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739BCF-610E-43F6-AAB1-2B48AEA85052}"/>
              </a:ext>
            </a:extLst>
          </p:cNvPr>
          <p:cNvSpPr/>
          <p:nvPr/>
        </p:nvSpPr>
        <p:spPr>
          <a:xfrm>
            <a:off x="5220805" y="1658841"/>
            <a:ext cx="884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97817F-C18D-446A-A8EE-AA4C58206583}"/>
              </a:ext>
            </a:extLst>
          </p:cNvPr>
          <p:cNvSpPr/>
          <p:nvPr/>
        </p:nvSpPr>
        <p:spPr>
          <a:xfrm>
            <a:off x="6939063" y="2100470"/>
            <a:ext cx="719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433078-8C5E-4193-B0DC-C757AEB533FA}"/>
              </a:ext>
            </a:extLst>
          </p:cNvPr>
          <p:cNvSpPr/>
          <p:nvPr/>
        </p:nvSpPr>
        <p:spPr>
          <a:xfrm>
            <a:off x="1461052" y="25576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42DC4D-F3F9-4A61-AF5D-85AD5F456687}"/>
              </a:ext>
            </a:extLst>
          </p:cNvPr>
          <p:cNvSpPr/>
          <p:nvPr/>
        </p:nvSpPr>
        <p:spPr>
          <a:xfrm>
            <a:off x="4661451" y="2024270"/>
            <a:ext cx="76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077E9F-9B1F-47AF-93F3-D080177EA368}"/>
              </a:ext>
            </a:extLst>
          </p:cNvPr>
          <p:cNvCxnSpPr>
            <a:cxnSpLocks/>
          </p:cNvCxnSpPr>
          <p:nvPr/>
        </p:nvCxnSpPr>
        <p:spPr>
          <a:xfrm>
            <a:off x="7316076" y="1746932"/>
            <a:ext cx="0" cy="40771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3E6955-0484-46D6-A535-45A02C90D6C5}"/>
              </a:ext>
            </a:extLst>
          </p:cNvPr>
          <p:cNvCxnSpPr>
            <a:cxnSpLocks/>
          </p:cNvCxnSpPr>
          <p:nvPr/>
        </p:nvCxnSpPr>
        <p:spPr>
          <a:xfrm>
            <a:off x="7718273" y="1835053"/>
            <a:ext cx="4270" cy="52147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9DDF32-70E5-40C1-9C71-0A045CA5E04A}"/>
              </a:ext>
            </a:extLst>
          </p:cNvPr>
          <p:cNvCxnSpPr>
            <a:cxnSpLocks/>
          </p:cNvCxnSpPr>
          <p:nvPr/>
        </p:nvCxnSpPr>
        <p:spPr>
          <a:xfrm>
            <a:off x="7934064" y="1594531"/>
            <a:ext cx="70607" cy="47501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61A119-DEAB-45C5-B923-688817A99A63}"/>
              </a:ext>
            </a:extLst>
          </p:cNvPr>
          <p:cNvCxnSpPr>
            <a:cxnSpLocks/>
          </p:cNvCxnSpPr>
          <p:nvPr/>
        </p:nvCxnSpPr>
        <p:spPr>
          <a:xfrm>
            <a:off x="8078074" y="2720649"/>
            <a:ext cx="0" cy="58590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36C9AC-3360-4567-835E-99CCF86FBC90}"/>
              </a:ext>
            </a:extLst>
          </p:cNvPr>
          <p:cNvCxnSpPr>
            <a:cxnSpLocks/>
          </p:cNvCxnSpPr>
          <p:nvPr/>
        </p:nvCxnSpPr>
        <p:spPr>
          <a:xfrm flipH="1">
            <a:off x="7318874" y="2818197"/>
            <a:ext cx="5590" cy="56456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5E7F8AC-87CA-421B-8F55-C6768C90C31E}"/>
              </a:ext>
            </a:extLst>
          </p:cNvPr>
          <p:cNvSpPr/>
          <p:nvPr/>
        </p:nvSpPr>
        <p:spPr>
          <a:xfrm>
            <a:off x="1675227" y="535163"/>
            <a:ext cx="884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2231C-E7B2-4837-987B-86F7E64B7D9F}"/>
              </a:ext>
            </a:extLst>
          </p:cNvPr>
          <p:cNvSpPr/>
          <p:nvPr/>
        </p:nvSpPr>
        <p:spPr>
          <a:xfrm>
            <a:off x="7709452" y="719829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762978-8AE9-4599-801D-CD3A3E788F9C}"/>
              </a:ext>
            </a:extLst>
          </p:cNvPr>
          <p:cNvSpPr/>
          <p:nvPr/>
        </p:nvSpPr>
        <p:spPr>
          <a:xfrm>
            <a:off x="2656492" y="787312"/>
            <a:ext cx="714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CD8E44-39B6-4449-A476-A0FB9E728FC4}"/>
              </a:ext>
            </a:extLst>
          </p:cNvPr>
          <p:cNvSpPr/>
          <p:nvPr/>
        </p:nvSpPr>
        <p:spPr>
          <a:xfrm>
            <a:off x="5153373" y="1023567"/>
            <a:ext cx="74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07617-49B2-4692-A473-A96781D23288}"/>
              </a:ext>
            </a:extLst>
          </p:cNvPr>
          <p:cNvSpPr/>
          <p:nvPr/>
        </p:nvSpPr>
        <p:spPr>
          <a:xfrm>
            <a:off x="2507723" y="26163"/>
            <a:ext cx="7346674" cy="69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r>
              <a:rPr lang="en-US" sz="4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14199B-390B-410A-9E1C-A529B68EA5C0}"/>
              </a:ext>
            </a:extLst>
          </p:cNvPr>
          <p:cNvSpPr/>
          <p:nvPr/>
        </p:nvSpPr>
        <p:spPr>
          <a:xfrm>
            <a:off x="7032341" y="4363045"/>
            <a:ext cx="5115339" cy="106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BA322C-82F9-46CA-A142-B5E6D19FE421}"/>
              </a:ext>
            </a:extLst>
          </p:cNvPr>
          <p:cNvSpPr/>
          <p:nvPr/>
        </p:nvSpPr>
        <p:spPr>
          <a:xfrm>
            <a:off x="6953046" y="5384981"/>
            <a:ext cx="5115339" cy="106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2CCB7-4A66-48AA-A48D-0025414C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0DFB-EE7F-475D-8919-85D38D1B7875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06DFD-C059-498C-BAEC-1AB58D1B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C9B85D5B-600B-473B-A15B-CD6E488D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7949"/>
      </p:ext>
    </p:extLst>
  </p:cSld>
  <p:clrMapOvr>
    <a:masterClrMapping/>
  </p:clrMapOvr>
  <p:transition spd="slow" advTm="2827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00416 -0.2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78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-0.11574 L 4.375E-6 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1694 0.15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75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00469 -0.6601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330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1331 L 0.02292 -0.70371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285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3 -0.32338 C 0.31224 -0.32014 0.31836 -0.31458 0.32461 -0.30972 C 0.33541 -0.28912 0.3306 -0.29491 0.33893 -0.28704 C 0.35169 -0.26204 0.35872 -0.26296 0.37526 -0.25949 C 0.37682 -0.2581 0.37838 -0.25648 0.37994 -0.25509 C 0.38203 -0.25347 0.38437 -0.25255 0.38632 -0.25069 C 0.38958 -0.24768 0.39583 -0.2412 0.39583 -0.24074 C 0.42851 -0.2456 0.4276 -0.21528 0.4276 -0.25509 " pathEditMode="relative" rAng="0" ptsTypes="AAAAAA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7695 -0.17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86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4 0.04838 C 0.17122 0.05163 0.16419 0.04723 0.15612 0.0463 C 0.14635 0.04538 0.13685 0.04491 0.12708 0.04422 C 0.11471 0.04121 0.10247 0.03982 0.08997 0.03774 C 0.07929 0.0338 0.06836 0.03264 0.05768 0.02917 C 0.04648 0.01899 0.05156 0.022 0.0431 0.01829 C 0.02825 0.0051 0.00872 0.0007 -0.00847 -0.00324 C -0.01419 -0.02685 -0.01198 -0.0125 -0.01003 -0.05046 C -0.00951 -0.05902 -0.00925 -0.06782 -0.00847 -0.07638 C -0.00821 -0.08148 -0.0069 -0.09143 -0.0069 -0.0912 " pathEditMode="relative" rAng="0" ptsTypes="AAAAAAAAAA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69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6 0.45649 L 0.04636 -0.0379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47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C -0.0099 0.01991 -0.0151 0.04213 -0.02083 0.06459 C -0.02487 0.08033 -0.02018 0.05834 -0.02565 0.0882 C -0.02617 0.09098 -0.02747 0.09676 -0.02747 0.097 C -0.02799 0.11042 -0.02812 0.12385 -0.02904 0.1375 C -0.02969 0.14977 -0.03372 0.16204 -0.03542 0.17408 C -0.03659 0.18195 -0.03711 0.1926 -0.04023 0.2 C -0.04167 0.20301 -0.04518 0.20857 -0.04518 0.2088 " pathEditMode="relative" rAng="0" ptsTypes="AAAAAA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1044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0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0469 -0.1935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967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/>
      <p:bldP spid="10" grpId="1"/>
      <p:bldP spid="11" grpId="0"/>
      <p:bldP spid="11" grpId="1"/>
      <p:bldP spid="12" grpId="0"/>
      <p:bldP spid="12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3" grpId="0"/>
      <p:bldP spid="24" grpId="0"/>
      <p:bldP spid="30" grpId="0"/>
      <p:bldP spid="31" grpId="0"/>
      <p:bldP spid="32" grpId="0"/>
      <p:bldP spid="34" grpId="0"/>
      <p:bldP spid="52" grpId="0"/>
      <p:bldP spid="52" grpId="1"/>
      <p:bldP spid="53" grpId="0"/>
      <p:bldP spid="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0B87D68C-B3BC-4314-8851-B9C954DF6223}"/>
              </a:ext>
            </a:extLst>
          </p:cNvPr>
          <p:cNvSpPr/>
          <p:nvPr/>
        </p:nvSpPr>
        <p:spPr>
          <a:xfrm rot="12581648">
            <a:off x="8048896" y="1068286"/>
            <a:ext cx="2884922" cy="2562771"/>
          </a:xfrm>
          <a:prstGeom prst="blockArc">
            <a:avLst>
              <a:gd name="adj1" fmla="val 12231659"/>
              <a:gd name="adj2" fmla="val 1231100"/>
              <a:gd name="adj3" fmla="val 0"/>
            </a:avLst>
          </a:prstGeom>
          <a:solidFill>
            <a:srgbClr val="FF3300"/>
          </a:solidFill>
          <a:ln/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FAA7F-CA31-4745-B705-0AB52485C711}"/>
              </a:ext>
            </a:extLst>
          </p:cNvPr>
          <p:cNvSpPr/>
          <p:nvPr/>
        </p:nvSpPr>
        <p:spPr>
          <a:xfrm>
            <a:off x="2220191" y="331317"/>
            <a:ext cx="782781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UV Ray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ADAD-8F4E-4A1D-9133-01D0DABD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CA0-C978-4500-B436-4E89D2C57A4B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380F3-0F00-4928-B0EC-7E9C3DFE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98E3-63AC-4997-88CC-77AE043B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B44E4-9A5D-46A3-B6E7-F7F0A46E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1746980"/>
            <a:ext cx="7426323" cy="41435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0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59BC2-059C-4831-9E68-DFD5BA1E1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600426" y="285982"/>
            <a:ext cx="11032666" cy="6070367"/>
          </a:xfrm>
          <a:prstGeom prst="round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72600" y="2350532"/>
            <a:ext cx="115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3264932"/>
            <a:ext cx="115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2502932"/>
            <a:ext cx="1158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05199" y="1512333"/>
            <a:ext cx="987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1800" y="2502932"/>
            <a:ext cx="1183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63000" y="1740932"/>
            <a:ext cx="1183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09800" y="1588532"/>
            <a:ext cx="1183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75113" y="1323255"/>
            <a:ext cx="1453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7801" y="1512332"/>
            <a:ext cx="145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A323B-DF55-44CC-8B7F-E427A8AB1ED9}"/>
              </a:ext>
            </a:extLst>
          </p:cNvPr>
          <p:cNvSpPr/>
          <p:nvPr/>
        </p:nvSpPr>
        <p:spPr>
          <a:xfrm>
            <a:off x="692727" y="180109"/>
            <a:ext cx="4918364" cy="5541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30AC6-2484-423B-8F8E-3E9DE89DFFC4}"/>
              </a:ext>
            </a:extLst>
          </p:cNvPr>
          <p:cNvSpPr/>
          <p:nvPr/>
        </p:nvSpPr>
        <p:spPr>
          <a:xfrm>
            <a:off x="651423" y="187029"/>
            <a:ext cx="4737995" cy="57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1D4810-D37A-4784-A78E-3E7E1E5D559A}"/>
              </a:ext>
            </a:extLst>
          </p:cNvPr>
          <p:cNvSpPr/>
          <p:nvPr/>
        </p:nvSpPr>
        <p:spPr>
          <a:xfrm>
            <a:off x="692727" y="831272"/>
            <a:ext cx="4918364" cy="5541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951EE0-3E4C-4FED-BCBF-90D61EC2D21A}"/>
              </a:ext>
            </a:extLst>
          </p:cNvPr>
          <p:cNvSpPr/>
          <p:nvPr/>
        </p:nvSpPr>
        <p:spPr>
          <a:xfrm>
            <a:off x="651422" y="803887"/>
            <a:ext cx="5115339" cy="57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দুষণমুক্ত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E06C49-CC9E-46A0-9A83-A975834C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432F-607B-4DFF-9B46-A7B77BF05D65}" type="datetime1">
              <a:rPr lang="en-US" smtClean="0"/>
              <a:t>15-Aug-21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6C7375-739C-44E9-877D-A7162BA0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FB95D2-5235-43C7-BE3E-B1F88CAD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80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0456 0.01181 0.00781 0.02593 0.01771 0.0301 C 0.02708 0.0382 0.03789 0.047 0.04844 0.05163 C 0.05 0.05371 0.05117 0.05672 0.05325 0.05811 C 0.05625 0.06019 0.06289 0.06227 0.06289 0.0625 C 0.07122 0.06968 0.08086 0.0713 0.09023 0.07524 C 0.09596 0.08056 0.09323 0.07963 0.09844 0.07963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C -0.00169 0.01899 -0.00611 0.03334 -0.01289 0.04954 C -0.01406 0.05232 -0.01445 0.05579 -0.01614 0.05811 C -0.01888 0.06181 -0.02565 0.06667 -0.02565 0.0669 C -0.03502 0.08519 -0.02239 0.06204 -0.03385 0.07732 C -0.04531 0.0926 -0.02799 0.0757 -0.04179 0.0882 C -0.04895 0.10232 -0.05416 0.11737 -0.06132 0.13125 C -0.06471 0.14584 -0.07226 0.15579 -0.08059 0.16551 C -0.08606 0.17176 -0.08906 0.1794 -0.09518 0.18496 C -0.10143 0.19792 -0.11458 0.20255 -0.12408 0.21065 C -0.1319 0.22616 -0.12955 0.22362 -0.14518 0.22362 " pathEditMode="relative" rAng="0" ptsTypes="AAAAAAAAAAA">
                                      <p:cBhvr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1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-0.01029 0.00463 -0.01823 0.0088 -0.02904 0.01088 C -0.04753 0.02338 -0.03711 0.01899 -0.06133 0.02153 C -0.06966 0.0294 -0.07904 0.03195 -0.08867 0.0345 C -0.10209 0.0419 -0.11498 0.04676 -0.12904 0.05163 C -0.13386 0.05325 -0.13841 0.05788 -0.14336 0.05811 C -0.17722 0.06019 -0.21133 0.05973 -0.24518 0.06042 C -0.24883 0.06204 -0.25313 0.06158 -0.25638 0.06459 C -0.25794 0.06598 -0.25821 0.06922 -0.25951 0.07107 C -0.26263 0.07547 -0.26524 0.0757 -0.26927 0.07755 C -0.275 0.08774 -0.28177 0.09908 -0.29024 0.10556 C -0.29636 0.11019 -0.30209 0.1125 -0.30794 0.11829 C -0.31198 0.12894 -0.31836 0.13542 -0.32253 0.1463 C -0.32643 0.15625 -0.328 0.16899 -0.33216 0.17871 C -0.33841 0.19329 -0.34623 0.2095 -0.35313 0.22385 C -0.35834 0.2213 -0.36771 0.21297 -0.36771 0.2132 C -0.37396 0.19607 -0.3668 0.21204 -0.37748 0.19792 C -0.3793 0.19538 -0.38008 0.19167 -0.38216 0.18936 C -0.38399 0.18727 -0.38659 0.18681 -0.38867 0.18496 C -0.39427 0.17963 -0.39636 0.175 -0.40313 0.17223 C -0.40821 0.16227 -0.41602 0.15394 -0.42409 0.14862 C -0.43008 0.13774 -0.43841 0.12987 -0.44336 0.11829 C -0.44584 0.11274 -0.45 0.10116 -0.45 0.10139 C -0.45156 0.09213 -0.45469 0.0845 -0.45638 0.07547 C -0.45742 0.06968 -0.45951 0.05811 -0.45951 0.05834 C -0.46107 0.02894 -0.45821 0.0257 -0.47084 0.0088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111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0.01888 0.01621 0.03971 0.00972 0.06289 0.01065 C 0.07708 0.01667 0.08541 0.01435 0.10156 0.01273 C 0.11132 0.00949 0.12461 0.01111 0.13385 0.01713 C 0.13554 0.01829 0.13685 0.02037 0.13867 0.0213 C 0.14388 0.02361 0.14948 0.02408 0.15481 0.0257 C 0.17643 0.02361 0.16888 0.02361 0.17747 0.02361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125 C 0.00625 0.02338 -0.01498 0.01342 0.00456 0.01875 C 0.03346 0.02662 0.00716 0.02175 0.02513 0.025 C 0.06002 0.03796 0.1 0.03541 0.14179 0.03611 C 0.16523 0.04027 0.19101 0.04027 0.2151 0.04259 C 0.25937 0.04189 0.30351 0.04189 0.34778 0.0412 C 0.3582 0.04097 0.3694 0.03773 0.37982 0.03611 C 0.3875 0.03495 0.40273 0.0324 0.40273 0.03263 C 0.40885 0.02754 0.41992 0.025 0.43008 0.02245 C 0.43646 0.01319 0.42708 0.025 0.43945 0.01504 C 0.44219 0.0125 0.44336 0.00972 0.44596 0.0074 C 0.44518 0.00254 0.44687 -0.00325 0.44166 -0.00741 C 0.43476 -0.0132 0.41888 -0.02061 0.40742 -0.02246 C 0.38528 -0.03079 0.36054 -0.03473 0.33398 -0.03635 C 0.28398 -0.04491 0.18281 -0.03727 0.12591 -0.03635 C 0.11706 -0.03588 0.09531 -0.03519 0.08476 -0.03403 C 0.07018 -0.03241 0.06002 -0.02593 0.04583 -0.02385 C 0.04284 -0.02269 0.02695 -0.01737 0.02291 -0.01505 C 0.00833 -0.00718 0.02864 -0.01505 0.01133 -0.00903 C 0.00989 -0.00741 0.00885 -0.00533 0.0069 -0.00394 C 0.00482 -0.00255 2.29167E-6 4.44444E-6 2.29167E-6 0.00023 " pathEditMode="relative" rAng="0" ptsTypes="AAAAAAAAAAAAAAAAAAAAA">
                                      <p:cBhvr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2" y="-11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462 C -0.01094 -0.00231 -0.01758 0.00209 -0.02539 0.00625 C -0.03386 0.0176 -0.04571 0.02292 -0.05769 0.02547 C -0.06654 0.02987 -0.07448 0.03681 -0.08334 0.04051 C -0.09115 0.05116 -0.09961 0.0588 -0.10925 0.06644 C -0.1198 0.08403 -0.13698 0.09676 -0.15105 0.1095 C -0.15586 0.11389 -0.16198 0.11459 -0.16719 0.11806 C -0.17123 0.12848 -0.17396 0.1301 -0.18177 0.13519 C -0.18386 0.14422 -0.18555 0.14931 -0.19154 0.15463 C -0.19284 0.16042 -0.19219 0.1632 -0.19792 0.1632 C -0.19961 0.1632 -0.20274 0.16112 -0.20274 0.16135 " pathEditMode="relative" rAng="0" ptsTypes="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C -0.0155 0.00278 -0.02761 0.00695 -0.04362 0.0088 C -0.05951 0.01296 -0.07383 0.01759 -0.09024 0.01945 C -0.10573 0.02963 -0.125 0.0257 -0.14206 0.02801 C -0.1556 0.03241 -0.16993 0.03426 -0.18386 0.03657 C -0.20248 0.04653 -0.22383 0.04884 -0.24362 0.05162 C -0.24519 0.05093 -0.24675 0.04954 -0.24844 0.04954 C -0.29063 0.04954 -0.30456 0.04907 -0.35 0.04745 C -0.35534 0.04607 -0.36081 0.04445 -0.36615 0.04306 C -0.36875 0.04236 -0.37409 0.04097 -0.37409 0.0412 C -0.38399 0.03449 -0.39467 0.03519 -0.40482 0.03009 C -0.41081 0.02708 -0.41498 0.02199 -0.42097 0.01945 C -0.425 0.01111 -0.4293 0.00602 -0.43542 -7.40741E-7 C -0.43646 -0.00278 -0.43959 -0.00555 -0.43868 -0.00856 C -0.43737 -0.01343 -0.43112 -0.01111 -0.42748 -0.01273 C -0.41511 -0.01829 -0.403 -0.0206 -0.39024 -0.02361 C -0.38815 -0.02407 -0.38594 -0.025 -0.38386 -0.02569 C -0.3823 -0.02639 -0.37904 -0.02778 -0.37904 -0.02755 " pathEditMode="relative" rAng="0" ptsTypes="AAAAAAAAAAAAAAAA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1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-0.00052 0.01644 0.00039 0.03311 -0.00156 0.04954 C -0.00221 0.05579 -0.00794 0.06667 -0.00794 0.0669 C -0.00898 0.07246 -0.01028 0.07801 -0.01133 0.0838 C -0.01185 0.08658 -0.01237 0.08959 -0.01289 0.09237 C -0.01341 0.09445 -0.01445 0.09885 -0.01445 0.0990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49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C -0.00157 0.01852 -0.003 0.03727 -0.00469 0.05579 C -0.00508 0.05949 -0.00573 0.0632 -0.00638 0.06667 C -0.00782 0.07315 -0.01133 0.08588 -0.01133 0.08611 C -0.01237 0.09468 -0.01524 0.10301 -0.01602 0.11181 C -0.01888 0.15301 -0.01003 0.17593 -0.03386 0.2 C -0.03816 0.21181 -0.04375 0.21922 -0.05313 0.22361 C -0.03868 0.22986 -0.04428 0.22963 -0.04675 0.18264 C -0.04701 0.17593 -0.05157 0.16343 -0.05157 0.16366 C -0.04935 0.15116 -0.05209 0.14144 -0.05313 0.12894 C -0.0556 0.10023 -0.05691 0.04422 -0.07748 0.0257 C -0.0806 0.01273 -0.08633 0.00787 -0.09519 0.00209 C -0.10196 -0.0118 -0.09362 0.00185 -0.10469 -0.00648 C -0.10665 -0.0081 -0.10743 -0.0118 -0.10951 -0.01296 C -0.11355 -0.01551 -0.11823 -0.01597 -0.12253 -0.01736 C -0.12409 -0.01875 -0.12618 -0.01944 -0.12748 -0.02153 C -0.13451 -0.03333 -0.12227 -0.02245 -0.1306 -0.03657 C -0.13165 -0.03842 -0.13386 -0.03819 -0.13542 -0.03889 C -0.14024 -0.0368 -0.14545 -0.03541 -0.15 -0.0324 C -0.15209 -0.03102 -0.15638 -0.02801 -0.15638 -0.02778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2" grpId="0"/>
      <p:bldP spid="43" grpId="0"/>
      <p:bldP spid="44" grpId="0"/>
      <p:bldP spid="45" grpId="0"/>
      <p:bldP spid="17" grpId="0"/>
      <p:bldP spid="17" grpId="1"/>
      <p:bldP spid="18" grpId="0"/>
      <p:bldP spid="3" grpId="0" animBg="1"/>
      <p:bldP spid="3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CFCA99D-ABDA-43E9-945B-374EA04BA293}"/>
              </a:ext>
            </a:extLst>
          </p:cNvPr>
          <p:cNvSpPr/>
          <p:nvPr/>
        </p:nvSpPr>
        <p:spPr>
          <a:xfrm rot="5350981">
            <a:off x="5922796" y="2939192"/>
            <a:ext cx="495045" cy="519258"/>
          </a:xfrm>
          <a:custGeom>
            <a:avLst/>
            <a:gdLst>
              <a:gd name="connsiteX0" fmla="*/ 0 w 281217"/>
              <a:gd name="connsiteY0" fmla="*/ 129815 h 519258"/>
              <a:gd name="connsiteX1" fmla="*/ 140609 w 281217"/>
              <a:gd name="connsiteY1" fmla="*/ 129815 h 519258"/>
              <a:gd name="connsiteX2" fmla="*/ 140609 w 281217"/>
              <a:gd name="connsiteY2" fmla="*/ 0 h 519258"/>
              <a:gd name="connsiteX3" fmla="*/ 281217 w 281217"/>
              <a:gd name="connsiteY3" fmla="*/ 259629 h 519258"/>
              <a:gd name="connsiteX4" fmla="*/ 140609 w 281217"/>
              <a:gd name="connsiteY4" fmla="*/ 519258 h 519258"/>
              <a:gd name="connsiteX5" fmla="*/ 140609 w 281217"/>
              <a:gd name="connsiteY5" fmla="*/ 389444 h 519258"/>
              <a:gd name="connsiteX6" fmla="*/ 0 w 281217"/>
              <a:gd name="connsiteY6" fmla="*/ 389444 h 519258"/>
              <a:gd name="connsiteX7" fmla="*/ 70304 w 281217"/>
              <a:gd name="connsiteY7" fmla="*/ 259629 h 519258"/>
              <a:gd name="connsiteX8" fmla="*/ 0 w 281217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17" h="519258">
                <a:moveTo>
                  <a:pt x="281217" y="389443"/>
                </a:moveTo>
                <a:lnTo>
                  <a:pt x="140608" y="389443"/>
                </a:lnTo>
                <a:lnTo>
                  <a:pt x="140608" y="519258"/>
                </a:lnTo>
                <a:lnTo>
                  <a:pt x="0" y="259629"/>
                </a:lnTo>
                <a:lnTo>
                  <a:pt x="140608" y="0"/>
                </a:lnTo>
                <a:lnTo>
                  <a:pt x="140608" y="129814"/>
                </a:lnTo>
                <a:lnTo>
                  <a:pt x="281217" y="129814"/>
                </a:lnTo>
                <a:lnTo>
                  <a:pt x="210913" y="259629"/>
                </a:lnTo>
                <a:lnTo>
                  <a:pt x="281217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365" tIns="103852" rIns="0" bIns="10385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DD9DDC-962F-48C6-BE59-ED0A20DF3092}"/>
              </a:ext>
            </a:extLst>
          </p:cNvPr>
          <p:cNvSpPr/>
          <p:nvPr/>
        </p:nvSpPr>
        <p:spPr>
          <a:xfrm>
            <a:off x="5459954" y="2511568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বাহনের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ধোঁয়া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172871-10CC-41E8-A88C-6B63CBE9EBBB}"/>
              </a:ext>
            </a:extLst>
          </p:cNvPr>
          <p:cNvSpPr/>
          <p:nvPr/>
        </p:nvSpPr>
        <p:spPr>
          <a:xfrm rot="18827726">
            <a:off x="5982307" y="3013062"/>
            <a:ext cx="352911" cy="519258"/>
          </a:xfrm>
          <a:custGeom>
            <a:avLst/>
            <a:gdLst>
              <a:gd name="connsiteX0" fmla="*/ 0 w 267707"/>
              <a:gd name="connsiteY0" fmla="*/ 129815 h 519258"/>
              <a:gd name="connsiteX1" fmla="*/ 133854 w 267707"/>
              <a:gd name="connsiteY1" fmla="*/ 129815 h 519258"/>
              <a:gd name="connsiteX2" fmla="*/ 133854 w 267707"/>
              <a:gd name="connsiteY2" fmla="*/ 0 h 519258"/>
              <a:gd name="connsiteX3" fmla="*/ 267707 w 267707"/>
              <a:gd name="connsiteY3" fmla="*/ 259629 h 519258"/>
              <a:gd name="connsiteX4" fmla="*/ 133854 w 267707"/>
              <a:gd name="connsiteY4" fmla="*/ 519258 h 519258"/>
              <a:gd name="connsiteX5" fmla="*/ 133854 w 267707"/>
              <a:gd name="connsiteY5" fmla="*/ 389444 h 519258"/>
              <a:gd name="connsiteX6" fmla="*/ 0 w 267707"/>
              <a:gd name="connsiteY6" fmla="*/ 389444 h 519258"/>
              <a:gd name="connsiteX7" fmla="*/ 66927 w 267707"/>
              <a:gd name="connsiteY7" fmla="*/ 259629 h 519258"/>
              <a:gd name="connsiteX8" fmla="*/ 0 w 267707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707" h="519258">
                <a:moveTo>
                  <a:pt x="0" y="129815"/>
                </a:moveTo>
                <a:lnTo>
                  <a:pt x="133854" y="129815"/>
                </a:lnTo>
                <a:lnTo>
                  <a:pt x="133854" y="0"/>
                </a:lnTo>
                <a:lnTo>
                  <a:pt x="267707" y="259629"/>
                </a:lnTo>
                <a:lnTo>
                  <a:pt x="133854" y="519258"/>
                </a:lnTo>
                <a:lnTo>
                  <a:pt x="133854" y="389444"/>
                </a:lnTo>
                <a:lnTo>
                  <a:pt x="0" y="389444"/>
                </a:lnTo>
                <a:lnTo>
                  <a:pt x="66927" y="259629"/>
                </a:lnTo>
                <a:lnTo>
                  <a:pt x="0" y="129815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852" rIns="80311" bIns="10385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6FE05C6-10F7-42A7-AC4E-D36261B72F32}"/>
              </a:ext>
            </a:extLst>
          </p:cNvPr>
          <p:cNvSpPr/>
          <p:nvPr/>
        </p:nvSpPr>
        <p:spPr>
          <a:xfrm>
            <a:off x="5471509" y="2556194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400" b="1" kern="1200" dirty="0">
                <a:latin typeface="NikoshBAN" pitchFamily="2" charset="0"/>
                <a:cs typeface="NikoshBAN" pitchFamily="2" charset="0"/>
              </a:rPr>
              <a:t>ইটের ভাটার ধো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b="1" kern="1200" dirty="0">
                <a:latin typeface="NikoshBAN" pitchFamily="2" charset="0"/>
                <a:cs typeface="NikoshBAN" pitchFamily="2" charset="0"/>
              </a:rPr>
              <a:t>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A02393-3E74-4935-A648-344C168AC880}"/>
              </a:ext>
            </a:extLst>
          </p:cNvPr>
          <p:cNvSpPr/>
          <p:nvPr/>
        </p:nvSpPr>
        <p:spPr>
          <a:xfrm>
            <a:off x="6215978" y="3125699"/>
            <a:ext cx="252312" cy="519258"/>
          </a:xfrm>
          <a:custGeom>
            <a:avLst/>
            <a:gdLst>
              <a:gd name="connsiteX0" fmla="*/ 0 w 252312"/>
              <a:gd name="connsiteY0" fmla="*/ 129815 h 519258"/>
              <a:gd name="connsiteX1" fmla="*/ 126156 w 252312"/>
              <a:gd name="connsiteY1" fmla="*/ 129815 h 519258"/>
              <a:gd name="connsiteX2" fmla="*/ 126156 w 252312"/>
              <a:gd name="connsiteY2" fmla="*/ 0 h 519258"/>
              <a:gd name="connsiteX3" fmla="*/ 252312 w 252312"/>
              <a:gd name="connsiteY3" fmla="*/ 259629 h 519258"/>
              <a:gd name="connsiteX4" fmla="*/ 126156 w 252312"/>
              <a:gd name="connsiteY4" fmla="*/ 519258 h 519258"/>
              <a:gd name="connsiteX5" fmla="*/ 126156 w 252312"/>
              <a:gd name="connsiteY5" fmla="*/ 389444 h 519258"/>
              <a:gd name="connsiteX6" fmla="*/ 0 w 252312"/>
              <a:gd name="connsiteY6" fmla="*/ 389444 h 519258"/>
              <a:gd name="connsiteX7" fmla="*/ 63078 w 252312"/>
              <a:gd name="connsiteY7" fmla="*/ 259629 h 519258"/>
              <a:gd name="connsiteX8" fmla="*/ 0 w 252312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12" h="519258">
                <a:moveTo>
                  <a:pt x="0" y="129815"/>
                </a:moveTo>
                <a:lnTo>
                  <a:pt x="126156" y="129815"/>
                </a:lnTo>
                <a:lnTo>
                  <a:pt x="126156" y="0"/>
                </a:lnTo>
                <a:lnTo>
                  <a:pt x="252312" y="259629"/>
                </a:lnTo>
                <a:lnTo>
                  <a:pt x="126156" y="519258"/>
                </a:lnTo>
                <a:lnTo>
                  <a:pt x="126156" y="389444"/>
                </a:lnTo>
                <a:lnTo>
                  <a:pt x="0" y="389444"/>
                </a:lnTo>
                <a:lnTo>
                  <a:pt x="63078" y="259629"/>
                </a:lnTo>
                <a:lnTo>
                  <a:pt x="0" y="129815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852" rIns="75694" bIns="10385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EA0F37-7E38-4ACD-BCD1-CA784688F1CA}"/>
              </a:ext>
            </a:extLst>
          </p:cNvPr>
          <p:cNvSpPr/>
          <p:nvPr/>
        </p:nvSpPr>
        <p:spPr>
          <a:xfrm>
            <a:off x="5505614" y="2558421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ধোঁয়া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08C3F5-45B7-4E14-8B67-FD4C73F796A0}"/>
              </a:ext>
            </a:extLst>
          </p:cNvPr>
          <p:cNvSpPr/>
          <p:nvPr/>
        </p:nvSpPr>
        <p:spPr>
          <a:xfrm rot="2850937">
            <a:off x="6138078" y="3070065"/>
            <a:ext cx="291015" cy="519258"/>
          </a:xfrm>
          <a:custGeom>
            <a:avLst/>
            <a:gdLst>
              <a:gd name="connsiteX0" fmla="*/ 0 w 291015"/>
              <a:gd name="connsiteY0" fmla="*/ 129815 h 519258"/>
              <a:gd name="connsiteX1" fmla="*/ 145508 w 291015"/>
              <a:gd name="connsiteY1" fmla="*/ 129815 h 519258"/>
              <a:gd name="connsiteX2" fmla="*/ 145508 w 291015"/>
              <a:gd name="connsiteY2" fmla="*/ 0 h 519258"/>
              <a:gd name="connsiteX3" fmla="*/ 291015 w 291015"/>
              <a:gd name="connsiteY3" fmla="*/ 259629 h 519258"/>
              <a:gd name="connsiteX4" fmla="*/ 145508 w 291015"/>
              <a:gd name="connsiteY4" fmla="*/ 519258 h 519258"/>
              <a:gd name="connsiteX5" fmla="*/ 145508 w 291015"/>
              <a:gd name="connsiteY5" fmla="*/ 389444 h 519258"/>
              <a:gd name="connsiteX6" fmla="*/ 0 w 291015"/>
              <a:gd name="connsiteY6" fmla="*/ 389444 h 519258"/>
              <a:gd name="connsiteX7" fmla="*/ 72754 w 291015"/>
              <a:gd name="connsiteY7" fmla="*/ 259629 h 519258"/>
              <a:gd name="connsiteX8" fmla="*/ 0 w 291015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5" h="519258">
                <a:moveTo>
                  <a:pt x="0" y="129815"/>
                </a:moveTo>
                <a:lnTo>
                  <a:pt x="145508" y="129815"/>
                </a:lnTo>
                <a:lnTo>
                  <a:pt x="145508" y="0"/>
                </a:lnTo>
                <a:lnTo>
                  <a:pt x="291015" y="259629"/>
                </a:lnTo>
                <a:lnTo>
                  <a:pt x="145508" y="519258"/>
                </a:lnTo>
                <a:lnTo>
                  <a:pt x="145508" y="389444"/>
                </a:lnTo>
                <a:lnTo>
                  <a:pt x="0" y="389444"/>
                </a:lnTo>
                <a:lnTo>
                  <a:pt x="72754" y="259629"/>
                </a:lnTo>
                <a:lnTo>
                  <a:pt x="0" y="129815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851" rIns="87304" bIns="10385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4A542-DAD7-40E8-BF64-594689E2CAF3}"/>
              </a:ext>
            </a:extLst>
          </p:cNvPr>
          <p:cNvSpPr/>
          <p:nvPr/>
        </p:nvSpPr>
        <p:spPr>
          <a:xfrm>
            <a:off x="5505614" y="2556194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ধূমপান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379D94-A9C6-4FBE-9221-3E5519DF742E}"/>
              </a:ext>
            </a:extLst>
          </p:cNvPr>
          <p:cNvSpPr/>
          <p:nvPr/>
        </p:nvSpPr>
        <p:spPr>
          <a:xfrm rot="16249019">
            <a:off x="6031504" y="3070064"/>
            <a:ext cx="281218" cy="519259"/>
          </a:xfrm>
          <a:custGeom>
            <a:avLst/>
            <a:gdLst>
              <a:gd name="connsiteX0" fmla="*/ 0 w 281217"/>
              <a:gd name="connsiteY0" fmla="*/ 129815 h 519258"/>
              <a:gd name="connsiteX1" fmla="*/ 140609 w 281217"/>
              <a:gd name="connsiteY1" fmla="*/ 129815 h 519258"/>
              <a:gd name="connsiteX2" fmla="*/ 140609 w 281217"/>
              <a:gd name="connsiteY2" fmla="*/ 0 h 519258"/>
              <a:gd name="connsiteX3" fmla="*/ 281217 w 281217"/>
              <a:gd name="connsiteY3" fmla="*/ 259629 h 519258"/>
              <a:gd name="connsiteX4" fmla="*/ 140609 w 281217"/>
              <a:gd name="connsiteY4" fmla="*/ 519258 h 519258"/>
              <a:gd name="connsiteX5" fmla="*/ 140609 w 281217"/>
              <a:gd name="connsiteY5" fmla="*/ 389444 h 519258"/>
              <a:gd name="connsiteX6" fmla="*/ 0 w 281217"/>
              <a:gd name="connsiteY6" fmla="*/ 389444 h 519258"/>
              <a:gd name="connsiteX7" fmla="*/ 70304 w 281217"/>
              <a:gd name="connsiteY7" fmla="*/ 259629 h 519258"/>
              <a:gd name="connsiteX8" fmla="*/ 0 w 281217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17" h="519258">
                <a:moveTo>
                  <a:pt x="281217" y="389443"/>
                </a:moveTo>
                <a:lnTo>
                  <a:pt x="140608" y="389443"/>
                </a:lnTo>
                <a:lnTo>
                  <a:pt x="140608" y="519258"/>
                </a:lnTo>
                <a:lnTo>
                  <a:pt x="0" y="259629"/>
                </a:lnTo>
                <a:lnTo>
                  <a:pt x="140608" y="0"/>
                </a:lnTo>
                <a:lnTo>
                  <a:pt x="140608" y="129814"/>
                </a:lnTo>
                <a:lnTo>
                  <a:pt x="281217" y="129814"/>
                </a:lnTo>
                <a:lnTo>
                  <a:pt x="210913" y="259629"/>
                </a:lnTo>
                <a:lnTo>
                  <a:pt x="281217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364" tIns="103851" rIns="1" bIns="10385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1FB3BD-4267-4B40-B9B3-D544E3D53519}"/>
              </a:ext>
            </a:extLst>
          </p:cNvPr>
          <p:cNvSpPr/>
          <p:nvPr/>
        </p:nvSpPr>
        <p:spPr>
          <a:xfrm>
            <a:off x="5505614" y="2600762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692" tIns="226692" rIns="226692" bIns="22669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bn-BD" sz="2400" b="1" kern="1200" dirty="0">
                <a:latin typeface="NikoshBAN" pitchFamily="2" charset="0"/>
                <a:cs typeface="NikoshBAN" pitchFamily="2" charset="0"/>
              </a:rPr>
              <a:t> ব্যবহার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729AED-0F79-4390-A71F-77C3542A21B0}"/>
              </a:ext>
            </a:extLst>
          </p:cNvPr>
          <p:cNvSpPr/>
          <p:nvPr/>
        </p:nvSpPr>
        <p:spPr>
          <a:xfrm rot="18934317">
            <a:off x="6019980" y="3100762"/>
            <a:ext cx="283301" cy="519258"/>
          </a:xfrm>
          <a:custGeom>
            <a:avLst/>
            <a:gdLst>
              <a:gd name="connsiteX0" fmla="*/ 0 w 283300"/>
              <a:gd name="connsiteY0" fmla="*/ 129815 h 519258"/>
              <a:gd name="connsiteX1" fmla="*/ 141650 w 283300"/>
              <a:gd name="connsiteY1" fmla="*/ 129815 h 519258"/>
              <a:gd name="connsiteX2" fmla="*/ 141650 w 283300"/>
              <a:gd name="connsiteY2" fmla="*/ 0 h 519258"/>
              <a:gd name="connsiteX3" fmla="*/ 283300 w 283300"/>
              <a:gd name="connsiteY3" fmla="*/ 259629 h 519258"/>
              <a:gd name="connsiteX4" fmla="*/ 141650 w 283300"/>
              <a:gd name="connsiteY4" fmla="*/ 519258 h 519258"/>
              <a:gd name="connsiteX5" fmla="*/ 141650 w 283300"/>
              <a:gd name="connsiteY5" fmla="*/ 389444 h 519258"/>
              <a:gd name="connsiteX6" fmla="*/ 0 w 283300"/>
              <a:gd name="connsiteY6" fmla="*/ 389444 h 519258"/>
              <a:gd name="connsiteX7" fmla="*/ 70825 w 283300"/>
              <a:gd name="connsiteY7" fmla="*/ 259629 h 519258"/>
              <a:gd name="connsiteX8" fmla="*/ 0 w 283300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300" h="519258">
                <a:moveTo>
                  <a:pt x="283300" y="389443"/>
                </a:moveTo>
                <a:lnTo>
                  <a:pt x="141650" y="389443"/>
                </a:lnTo>
                <a:lnTo>
                  <a:pt x="141650" y="519258"/>
                </a:lnTo>
                <a:lnTo>
                  <a:pt x="0" y="259629"/>
                </a:lnTo>
                <a:lnTo>
                  <a:pt x="141650" y="0"/>
                </a:lnTo>
                <a:lnTo>
                  <a:pt x="141650" y="129814"/>
                </a:lnTo>
                <a:lnTo>
                  <a:pt x="283300" y="129814"/>
                </a:lnTo>
                <a:lnTo>
                  <a:pt x="212475" y="259629"/>
                </a:lnTo>
                <a:lnTo>
                  <a:pt x="283300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989" tIns="103852" rIns="1" bIns="10385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84BC3F-4A63-4CD0-88AC-5C69A26581DA}"/>
              </a:ext>
            </a:extLst>
          </p:cNvPr>
          <p:cNvSpPr/>
          <p:nvPr/>
        </p:nvSpPr>
        <p:spPr>
          <a:xfrm>
            <a:off x="5528725" y="2585438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যথেচ্ছা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ত্যাগ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A7FC61-BB2A-4E49-9729-673C1A862567}"/>
              </a:ext>
            </a:extLst>
          </p:cNvPr>
          <p:cNvSpPr/>
          <p:nvPr/>
        </p:nvSpPr>
        <p:spPr>
          <a:xfrm>
            <a:off x="6012507" y="2965300"/>
            <a:ext cx="273336" cy="519259"/>
          </a:xfrm>
          <a:custGeom>
            <a:avLst/>
            <a:gdLst>
              <a:gd name="connsiteX0" fmla="*/ 0 w 273335"/>
              <a:gd name="connsiteY0" fmla="*/ 129815 h 519258"/>
              <a:gd name="connsiteX1" fmla="*/ 136668 w 273335"/>
              <a:gd name="connsiteY1" fmla="*/ 129815 h 519258"/>
              <a:gd name="connsiteX2" fmla="*/ 136668 w 273335"/>
              <a:gd name="connsiteY2" fmla="*/ 0 h 519258"/>
              <a:gd name="connsiteX3" fmla="*/ 273335 w 273335"/>
              <a:gd name="connsiteY3" fmla="*/ 259629 h 519258"/>
              <a:gd name="connsiteX4" fmla="*/ 136668 w 273335"/>
              <a:gd name="connsiteY4" fmla="*/ 519258 h 519258"/>
              <a:gd name="connsiteX5" fmla="*/ 136668 w 273335"/>
              <a:gd name="connsiteY5" fmla="*/ 389444 h 519258"/>
              <a:gd name="connsiteX6" fmla="*/ 0 w 273335"/>
              <a:gd name="connsiteY6" fmla="*/ 389444 h 519258"/>
              <a:gd name="connsiteX7" fmla="*/ 68334 w 273335"/>
              <a:gd name="connsiteY7" fmla="*/ 259629 h 519258"/>
              <a:gd name="connsiteX8" fmla="*/ 0 w 273335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35" h="519258">
                <a:moveTo>
                  <a:pt x="273335" y="389443"/>
                </a:moveTo>
                <a:lnTo>
                  <a:pt x="136667" y="389443"/>
                </a:lnTo>
                <a:lnTo>
                  <a:pt x="136667" y="519258"/>
                </a:lnTo>
                <a:lnTo>
                  <a:pt x="0" y="259629"/>
                </a:lnTo>
                <a:lnTo>
                  <a:pt x="136667" y="0"/>
                </a:lnTo>
                <a:lnTo>
                  <a:pt x="136667" y="129814"/>
                </a:lnTo>
                <a:lnTo>
                  <a:pt x="273335" y="129814"/>
                </a:lnTo>
                <a:lnTo>
                  <a:pt x="205001" y="259629"/>
                </a:lnTo>
                <a:lnTo>
                  <a:pt x="273335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00" tIns="103853" rIns="1" bIns="10385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8F944E-9073-43D3-B8EF-55A656FA9AD2}"/>
              </a:ext>
            </a:extLst>
          </p:cNvPr>
          <p:cNvSpPr/>
          <p:nvPr/>
        </p:nvSpPr>
        <p:spPr>
          <a:xfrm>
            <a:off x="5483065" y="2585438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A8A436-F7F2-479D-A885-856FE324575E}"/>
              </a:ext>
            </a:extLst>
          </p:cNvPr>
          <p:cNvSpPr/>
          <p:nvPr/>
        </p:nvSpPr>
        <p:spPr>
          <a:xfrm rot="2665683">
            <a:off x="5929557" y="3058786"/>
            <a:ext cx="349294" cy="355744"/>
          </a:xfrm>
          <a:custGeom>
            <a:avLst/>
            <a:gdLst>
              <a:gd name="connsiteX0" fmla="*/ 0 w 349293"/>
              <a:gd name="connsiteY0" fmla="*/ 71149 h 355743"/>
              <a:gd name="connsiteX1" fmla="*/ 174647 w 349293"/>
              <a:gd name="connsiteY1" fmla="*/ 71149 h 355743"/>
              <a:gd name="connsiteX2" fmla="*/ 174647 w 349293"/>
              <a:gd name="connsiteY2" fmla="*/ 0 h 355743"/>
              <a:gd name="connsiteX3" fmla="*/ 349293 w 349293"/>
              <a:gd name="connsiteY3" fmla="*/ 177872 h 355743"/>
              <a:gd name="connsiteX4" fmla="*/ 174647 w 349293"/>
              <a:gd name="connsiteY4" fmla="*/ 355743 h 355743"/>
              <a:gd name="connsiteX5" fmla="*/ 174647 w 349293"/>
              <a:gd name="connsiteY5" fmla="*/ 284594 h 355743"/>
              <a:gd name="connsiteX6" fmla="*/ 0 w 349293"/>
              <a:gd name="connsiteY6" fmla="*/ 284594 h 355743"/>
              <a:gd name="connsiteX7" fmla="*/ 0 w 349293"/>
              <a:gd name="connsiteY7" fmla="*/ 71149 h 3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93" h="355743">
                <a:moveTo>
                  <a:pt x="349293" y="284594"/>
                </a:moveTo>
                <a:lnTo>
                  <a:pt x="174646" y="284594"/>
                </a:lnTo>
                <a:lnTo>
                  <a:pt x="174646" y="355743"/>
                </a:lnTo>
                <a:lnTo>
                  <a:pt x="0" y="177871"/>
                </a:lnTo>
                <a:lnTo>
                  <a:pt x="174646" y="0"/>
                </a:lnTo>
                <a:lnTo>
                  <a:pt x="174646" y="71149"/>
                </a:lnTo>
                <a:lnTo>
                  <a:pt x="349293" y="71149"/>
                </a:lnTo>
                <a:lnTo>
                  <a:pt x="349293" y="284594"/>
                </a:lnTo>
                <a:close/>
              </a:path>
            </a:pathLst>
          </a:custGeom>
          <a:solidFill>
            <a:srgbClr val="9933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788" tIns="71149" rIns="0" bIns="71149" numCol="1" spcCol="1270" anchor="ctr" anchorCtr="0">
            <a:noAutofit/>
          </a:bodyPr>
          <a:lstStyle/>
          <a:p>
            <a:pPr marL="0" lvl="0" indent="0" algn="ctr" defTabSz="5111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5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B6DD9C-5619-4C11-9CF7-DD0B46365C67}"/>
              </a:ext>
            </a:extLst>
          </p:cNvPr>
          <p:cNvSpPr/>
          <p:nvPr/>
        </p:nvSpPr>
        <p:spPr>
          <a:xfrm>
            <a:off x="5505614" y="2549405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কল-</a:t>
            </a:r>
            <a:r>
              <a:rPr lang="en-US" sz="2000" b="1" kern="1200" dirty="0" err="1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ধোঁয়া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7DB09B3-C5B9-4BED-BC6A-339DD60DE622}"/>
              </a:ext>
            </a:extLst>
          </p:cNvPr>
          <p:cNvSpPr/>
          <p:nvPr/>
        </p:nvSpPr>
        <p:spPr>
          <a:xfrm>
            <a:off x="5128438" y="2359133"/>
            <a:ext cx="2001800" cy="1927699"/>
          </a:xfrm>
          <a:custGeom>
            <a:avLst/>
            <a:gdLst>
              <a:gd name="connsiteX0" fmla="*/ 0 w 2001800"/>
              <a:gd name="connsiteY0" fmla="*/ 963850 h 1927699"/>
              <a:gd name="connsiteX1" fmla="*/ 1000900 w 2001800"/>
              <a:gd name="connsiteY1" fmla="*/ 0 h 1927699"/>
              <a:gd name="connsiteX2" fmla="*/ 2001800 w 2001800"/>
              <a:gd name="connsiteY2" fmla="*/ 963850 h 1927699"/>
              <a:gd name="connsiteX3" fmla="*/ 1000900 w 2001800"/>
              <a:gd name="connsiteY3" fmla="*/ 1927700 h 1927699"/>
              <a:gd name="connsiteX4" fmla="*/ 0 w 2001800"/>
              <a:gd name="connsiteY4" fmla="*/ 963850 h 19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800" h="1927699">
                <a:moveTo>
                  <a:pt x="0" y="963850"/>
                </a:moveTo>
                <a:cubicBezTo>
                  <a:pt x="0" y="431530"/>
                  <a:pt x="448118" y="0"/>
                  <a:pt x="1000900" y="0"/>
                </a:cubicBezTo>
                <a:cubicBezTo>
                  <a:pt x="1553682" y="0"/>
                  <a:pt x="2001800" y="431530"/>
                  <a:pt x="2001800" y="963850"/>
                </a:cubicBezTo>
                <a:cubicBezTo>
                  <a:pt x="2001800" y="1496170"/>
                  <a:pt x="1553682" y="1927700"/>
                  <a:pt x="1000900" y="1927700"/>
                </a:cubicBezTo>
                <a:cubicBezTo>
                  <a:pt x="448118" y="1927700"/>
                  <a:pt x="0" y="1496170"/>
                  <a:pt x="0" y="96385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957" tIns="333105" rIns="343957" bIns="333105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kern="1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kern="1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kern="1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b="1" kern="1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186FA-BAE2-4415-952B-1CBDB0D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DF17-4583-49C2-B6F6-52A92E7ED143}" type="datetime1">
              <a:rPr lang="en-US" smtClean="0"/>
              <a:t>15-Aug-21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B707-F3DD-49B9-874B-E060E5B5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5D1CD7E-5049-4F24-B19A-92ADFC54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2088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7604 -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-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4453 -0.2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5.20417E-18 L 0.09271 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8998 0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6945E-18 L 0.08503 0.1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62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5052 0.25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0794 0.35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78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0508 0.2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7708 0.14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14388 0.272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11211 0.01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9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22643 0.012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07995 -0.128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4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6419 -0.228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0378 -0.169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47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417 -0.324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52A6B2-DBF7-41AB-9B73-AA28686BC943}"/>
              </a:ext>
            </a:extLst>
          </p:cNvPr>
          <p:cNvSpPr/>
          <p:nvPr/>
        </p:nvSpPr>
        <p:spPr>
          <a:xfrm>
            <a:off x="2842591" y="238539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B57E90-93F4-472F-912D-CB7B4126B287}"/>
              </a:ext>
            </a:extLst>
          </p:cNvPr>
          <p:cNvSpPr/>
          <p:nvPr/>
        </p:nvSpPr>
        <p:spPr>
          <a:xfrm>
            <a:off x="1291522" y="5213730"/>
            <a:ext cx="3466423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28388-DB97-48E7-AFDA-C49F47D6B171}"/>
              </a:ext>
            </a:extLst>
          </p:cNvPr>
          <p:cNvSpPr/>
          <p:nvPr/>
        </p:nvSpPr>
        <p:spPr>
          <a:xfrm>
            <a:off x="7030586" y="5213730"/>
            <a:ext cx="4322994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C95EA-5F65-405B-A868-BBECFA59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2221-D076-409F-89F3-C39F1002B9B1}" type="datetime1">
              <a:rPr lang="en-US" smtClean="0"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6F9BB-6ABA-4C87-82F8-09CA4FF7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9E4BB-1800-4211-A0CC-520DA4D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2D2B02-3D97-407E-B784-EA909FDD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49" y="1621299"/>
            <a:ext cx="4810031" cy="3325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EA0E2F-95FD-4F27-9CB2-A2323B8D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2" y="1621299"/>
            <a:ext cx="5216358" cy="34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71084"/>
      </p:ext>
    </p:extLst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B8B11E-7B2A-4DB9-9AA8-4FC138FBD2FF}"/>
              </a:ext>
            </a:extLst>
          </p:cNvPr>
          <p:cNvSpPr/>
          <p:nvPr/>
        </p:nvSpPr>
        <p:spPr>
          <a:xfrm>
            <a:off x="2842591" y="198782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7BBEB-6A38-41B6-B6D4-FE07C4ADA848}"/>
              </a:ext>
            </a:extLst>
          </p:cNvPr>
          <p:cNvSpPr/>
          <p:nvPr/>
        </p:nvSpPr>
        <p:spPr>
          <a:xfrm>
            <a:off x="1190355" y="5067562"/>
            <a:ext cx="4627418" cy="523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ধুঁয়ামুক্ত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964B1-B3FD-44FC-A213-0B2B79584C10}"/>
              </a:ext>
            </a:extLst>
          </p:cNvPr>
          <p:cNvSpPr/>
          <p:nvPr/>
        </p:nvSpPr>
        <p:spPr>
          <a:xfrm>
            <a:off x="6579774" y="5053707"/>
            <a:ext cx="4627418" cy="523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ধুঁয়াযুক্ত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14492-6AF4-45C4-800C-9AED5738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8359-ABD8-43C8-9685-D9B053A172E7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95C15-F5FB-46CD-9E1E-387087F9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F8DF-C3DB-4283-9506-B1852C0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DFE2-DD4E-421A-B2A9-69758D41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5"/>
          <a:stretch/>
        </p:blipFill>
        <p:spPr>
          <a:xfrm>
            <a:off x="1095622" y="1607671"/>
            <a:ext cx="4182726" cy="3204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A10F79-67B2-400D-8B57-D992FB44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b="22942"/>
          <a:stretch/>
        </p:blipFill>
        <p:spPr>
          <a:xfrm>
            <a:off x="6381171" y="1604836"/>
            <a:ext cx="5435465" cy="32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50619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7CE0-8C04-45FF-9487-336BCCF15C39}" type="datetime1">
              <a:rPr lang="en-US" smtClean="0"/>
              <a:t>15-Aug-21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278DA-D939-4D50-8DC2-2810D0E5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6" y="1134840"/>
            <a:ext cx="10326487" cy="427672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573809" y="533400"/>
            <a:ext cx="10969104" cy="5479606"/>
          </a:xfrm>
          <a:custGeom>
            <a:avLst/>
            <a:gdLst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3482 w 10134600"/>
              <a:gd name="connsiteY200" fmla="*/ 59513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3482 w 10134600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34203"/>
              <a:gd name="connsiteX1" fmla="*/ 2489878 w 10025223"/>
              <a:gd name="connsiteY1" fmla="*/ 2903694 h 3934203"/>
              <a:gd name="connsiteX2" fmla="*/ 2361586 w 10025223"/>
              <a:gd name="connsiteY2" fmla="*/ 2709014 h 3934203"/>
              <a:gd name="connsiteX3" fmla="*/ 2211992 w 10025223"/>
              <a:gd name="connsiteY3" fmla="*/ 2674499 h 3934203"/>
              <a:gd name="connsiteX4" fmla="*/ 2217038 w 10025223"/>
              <a:gd name="connsiteY4" fmla="*/ 2674499 h 3934203"/>
              <a:gd name="connsiteX5" fmla="*/ 2148567 w 10025223"/>
              <a:gd name="connsiteY5" fmla="*/ 2561983 h 3934203"/>
              <a:gd name="connsiteX6" fmla="*/ 2123177 w 10025223"/>
              <a:gd name="connsiteY6" fmla="*/ 2616662 h 3934203"/>
              <a:gd name="connsiteX7" fmla="*/ 1851782 w 10025223"/>
              <a:gd name="connsiteY7" fmla="*/ 2430808 h 3934203"/>
              <a:gd name="connsiteX8" fmla="*/ 2491399 w 10025223"/>
              <a:gd name="connsiteY8" fmla="*/ 2081569 h 3934203"/>
              <a:gd name="connsiteX9" fmla="*/ 1730217 w 10025223"/>
              <a:gd name="connsiteY9" fmla="*/ 979637 h 3934203"/>
              <a:gd name="connsiteX10" fmla="*/ 2455955 w 10025223"/>
              <a:gd name="connsiteY10" fmla="*/ 979637 h 3934203"/>
              <a:gd name="connsiteX11" fmla="*/ 2478814 w 10025223"/>
              <a:gd name="connsiteY11" fmla="*/ 1006937 h 3934203"/>
              <a:gd name="connsiteX12" fmla="*/ 2544214 w 10025223"/>
              <a:gd name="connsiteY12" fmla="*/ 1093313 h 3934203"/>
              <a:gd name="connsiteX13" fmla="*/ 2571642 w 10025223"/>
              <a:gd name="connsiteY13" fmla="*/ 1221005 h 3934203"/>
              <a:gd name="connsiteX14" fmla="*/ 2571642 w 10025223"/>
              <a:gd name="connsiteY14" fmla="*/ 1266331 h 3934203"/>
              <a:gd name="connsiteX15" fmla="*/ 2542371 w 10025223"/>
              <a:gd name="connsiteY15" fmla="*/ 1372440 h 3934203"/>
              <a:gd name="connsiteX16" fmla="*/ 2468256 w 10025223"/>
              <a:gd name="connsiteY16" fmla="*/ 1450961 h 3934203"/>
              <a:gd name="connsiteX17" fmla="*/ 2369674 w 10025223"/>
              <a:gd name="connsiteY17" fmla="*/ 1500492 h 3934203"/>
              <a:gd name="connsiteX18" fmla="*/ 2266848 w 10025223"/>
              <a:gd name="connsiteY18" fmla="*/ 1517790 h 3934203"/>
              <a:gd name="connsiteX19" fmla="*/ 2100918 w 10025223"/>
              <a:gd name="connsiteY19" fmla="*/ 1468499 h 3934203"/>
              <a:gd name="connsiteX20" fmla="*/ 1929181 w 10025223"/>
              <a:gd name="connsiteY20" fmla="*/ 1338405 h 3934203"/>
              <a:gd name="connsiteX21" fmla="*/ 1796485 w 10025223"/>
              <a:gd name="connsiteY21" fmla="*/ 1170713 h 3934203"/>
              <a:gd name="connsiteX22" fmla="*/ 1746473 w 10025223"/>
              <a:gd name="connsiteY22" fmla="*/ 1009107 h 3934203"/>
              <a:gd name="connsiteX23" fmla="*/ 1747555 w 10025223"/>
              <a:gd name="connsiteY23" fmla="*/ 983681 h 3934203"/>
              <a:gd name="connsiteX24" fmla="*/ 1730217 w 10025223"/>
              <a:gd name="connsiteY24" fmla="*/ 979637 h 3934203"/>
              <a:gd name="connsiteX25" fmla="*/ 6017162 w 10025223"/>
              <a:gd name="connsiteY25" fmla="*/ 149343 h 3934203"/>
              <a:gd name="connsiteX26" fmla="*/ 6017162 w 10025223"/>
              <a:gd name="connsiteY26" fmla="*/ 1242434 h 3934203"/>
              <a:gd name="connsiteX27" fmla="*/ 6009933 w 10025223"/>
              <a:gd name="connsiteY27" fmla="*/ 1218752 h 3934203"/>
              <a:gd name="connsiteX28" fmla="*/ 5961465 w 10025223"/>
              <a:gd name="connsiteY28" fmla="*/ 1127749 h 3934203"/>
              <a:gd name="connsiteX29" fmla="*/ 5769908 w 10025223"/>
              <a:gd name="connsiteY29" fmla="*/ 905040 h 3934203"/>
              <a:gd name="connsiteX30" fmla="*/ 5535066 w 10025223"/>
              <a:gd name="connsiteY30" fmla="*/ 743314 h 3934203"/>
              <a:gd name="connsiteX31" fmla="*/ 5294338 w 10025223"/>
              <a:gd name="connsiteY31" fmla="*/ 723373 h 3934203"/>
              <a:gd name="connsiteX32" fmla="*/ 5294338 w 10025223"/>
              <a:gd name="connsiteY32" fmla="*/ 672120 h 3934203"/>
              <a:gd name="connsiteX33" fmla="*/ 5207770 w 10025223"/>
              <a:gd name="connsiteY33" fmla="*/ 672120 h 3934203"/>
              <a:gd name="connsiteX34" fmla="*/ 5083322 w 10025223"/>
              <a:gd name="connsiteY34" fmla="*/ 682811 h 3934203"/>
              <a:gd name="connsiteX35" fmla="*/ 4896770 w 10025223"/>
              <a:gd name="connsiteY35" fmla="*/ 727978 h 3934203"/>
              <a:gd name="connsiteX36" fmla="*/ 4680107 w 10025223"/>
              <a:gd name="connsiteY36" fmla="*/ 835048 h 3934203"/>
              <a:gd name="connsiteX37" fmla="*/ 4461963 w 10025223"/>
              <a:gd name="connsiteY37" fmla="*/ 1089429 h 3934203"/>
              <a:gd name="connsiteX38" fmla="*/ 4371430 w 10025223"/>
              <a:gd name="connsiteY38" fmla="*/ 1220124 h 3934203"/>
              <a:gd name="connsiteX39" fmla="*/ 4341199 w 10025223"/>
              <a:gd name="connsiteY39" fmla="*/ 1396545 h 3934203"/>
              <a:gd name="connsiteX40" fmla="*/ 4355213 w 10025223"/>
              <a:gd name="connsiteY40" fmla="*/ 1523436 h 3934203"/>
              <a:gd name="connsiteX41" fmla="*/ 4410230 w 10025223"/>
              <a:gd name="connsiteY41" fmla="*/ 1655251 h 3934203"/>
              <a:gd name="connsiteX42" fmla="*/ 4521945 w 10025223"/>
              <a:gd name="connsiteY42" fmla="*/ 1758237 h 3934203"/>
              <a:gd name="connsiteX43" fmla="*/ 4708376 w 10025223"/>
              <a:gd name="connsiteY43" fmla="*/ 1799600 h 3934203"/>
              <a:gd name="connsiteX44" fmla="*/ 4846398 w 10025223"/>
              <a:gd name="connsiteY44" fmla="*/ 1761601 h 3934203"/>
              <a:gd name="connsiteX45" fmla="*/ 5001077 w 10025223"/>
              <a:gd name="connsiteY45" fmla="*/ 1685082 h 3934203"/>
              <a:gd name="connsiteX46" fmla="*/ 5130210 w 10025223"/>
              <a:gd name="connsiteY46" fmla="*/ 1628464 h 3934203"/>
              <a:gd name="connsiteX47" fmla="*/ 5174776 w 10025223"/>
              <a:gd name="connsiteY47" fmla="*/ 1608603 h 3934203"/>
              <a:gd name="connsiteX48" fmla="*/ 5228831 w 10025223"/>
              <a:gd name="connsiteY48" fmla="*/ 1637753 h 3934203"/>
              <a:gd name="connsiteX49" fmla="*/ 5183865 w 10025223"/>
              <a:gd name="connsiteY49" fmla="*/ 1743142 h 3934203"/>
              <a:gd name="connsiteX50" fmla="*/ 5073952 w 10025223"/>
              <a:gd name="connsiteY50" fmla="*/ 1923167 h 3934203"/>
              <a:gd name="connsiteX51" fmla="*/ 4878431 w 10025223"/>
              <a:gd name="connsiteY51" fmla="*/ 2081529 h 3934203"/>
              <a:gd name="connsiteX52" fmla="*/ 4767397 w 10025223"/>
              <a:gd name="connsiteY52" fmla="*/ 2169820 h 3934203"/>
              <a:gd name="connsiteX53" fmla="*/ 4712300 w 10025223"/>
              <a:gd name="connsiteY53" fmla="*/ 2218110 h 3934203"/>
              <a:gd name="connsiteX54" fmla="*/ 5079798 w 10025223"/>
              <a:gd name="connsiteY54" fmla="*/ 2643827 h 3934203"/>
              <a:gd name="connsiteX55" fmla="*/ 5492983 w 10025223"/>
              <a:gd name="connsiteY55" fmla="*/ 2108757 h 3934203"/>
              <a:gd name="connsiteX56" fmla="*/ 5612266 w 10025223"/>
              <a:gd name="connsiteY56" fmla="*/ 1748347 h 3934203"/>
              <a:gd name="connsiteX57" fmla="*/ 5472161 w 10025223"/>
              <a:gd name="connsiteY57" fmla="*/ 1406035 h 3934203"/>
              <a:gd name="connsiteX58" fmla="*/ 5009326 w 10025223"/>
              <a:gd name="connsiteY58" fmla="*/ 1279945 h 3934203"/>
              <a:gd name="connsiteX59" fmla="*/ 4875108 w 10025223"/>
              <a:gd name="connsiteY59" fmla="*/ 1305091 h 3934203"/>
              <a:gd name="connsiteX60" fmla="*/ 5043240 w 10025223"/>
              <a:gd name="connsiteY60" fmla="*/ 1168230 h 3934203"/>
              <a:gd name="connsiteX61" fmla="*/ 5277281 w 10025223"/>
              <a:gd name="connsiteY61" fmla="*/ 1106086 h 3934203"/>
              <a:gd name="connsiteX62" fmla="*/ 5440769 w 10025223"/>
              <a:gd name="connsiteY62" fmla="*/ 1141042 h 3934203"/>
              <a:gd name="connsiteX63" fmla="*/ 5609943 w 10025223"/>
              <a:gd name="connsiteY63" fmla="*/ 1232577 h 3934203"/>
              <a:gd name="connsiteX64" fmla="*/ 5751488 w 10025223"/>
              <a:gd name="connsiteY64" fmla="*/ 1352460 h 3934203"/>
              <a:gd name="connsiteX65" fmla="*/ 5836416 w 10025223"/>
              <a:gd name="connsiteY65" fmla="*/ 1472624 h 3934203"/>
              <a:gd name="connsiteX66" fmla="*/ 5976920 w 10025223"/>
              <a:gd name="connsiteY66" fmla="*/ 1708666 h 3934203"/>
              <a:gd name="connsiteX67" fmla="*/ 6017162 w 10025223"/>
              <a:gd name="connsiteY67" fmla="*/ 1863906 h 3934203"/>
              <a:gd name="connsiteX68" fmla="*/ 6017162 w 10025223"/>
              <a:gd name="connsiteY68" fmla="*/ 3324287 h 3934203"/>
              <a:gd name="connsiteX69" fmla="*/ 6391306 w 10025223"/>
              <a:gd name="connsiteY69" fmla="*/ 3593524 h 3934203"/>
              <a:gd name="connsiteX70" fmla="*/ 6391306 w 10025223"/>
              <a:gd name="connsiteY70" fmla="*/ 979637 h 3934203"/>
              <a:gd name="connsiteX71" fmla="*/ 6720027 w 10025223"/>
              <a:gd name="connsiteY71" fmla="*/ 979637 h 3934203"/>
              <a:gd name="connsiteX72" fmla="*/ 6770740 w 10025223"/>
              <a:gd name="connsiteY72" fmla="*/ 979637 h 3934203"/>
              <a:gd name="connsiteX73" fmla="*/ 6795768 w 10025223"/>
              <a:gd name="connsiteY73" fmla="*/ 1095352 h 3934203"/>
              <a:gd name="connsiteX74" fmla="*/ 7033510 w 10025223"/>
              <a:gd name="connsiteY74" fmla="*/ 1875998 h 3934203"/>
              <a:gd name="connsiteX75" fmla="*/ 7350715 w 10025223"/>
              <a:gd name="connsiteY75" fmla="*/ 2471570 h 3934203"/>
              <a:gd name="connsiteX76" fmla="*/ 7688223 w 10025223"/>
              <a:gd name="connsiteY76" fmla="*/ 2854244 h 3934203"/>
              <a:gd name="connsiteX77" fmla="*/ 8014477 w 10025223"/>
              <a:gd name="connsiteY77" fmla="*/ 3069305 h 3934203"/>
              <a:gd name="connsiteX78" fmla="*/ 8295727 w 10025223"/>
              <a:gd name="connsiteY78" fmla="*/ 3163081 h 3934203"/>
              <a:gd name="connsiteX79" fmla="*/ 8505703 w 10025223"/>
              <a:gd name="connsiteY79" fmla="*/ 3183502 h 3934203"/>
              <a:gd name="connsiteX80" fmla="*/ 8921610 w 10025223"/>
              <a:gd name="connsiteY80" fmla="*/ 3092168 h 3934203"/>
              <a:gd name="connsiteX81" fmla="*/ 9213751 w 10025223"/>
              <a:gd name="connsiteY81" fmla="*/ 2854684 h 3934203"/>
              <a:gd name="connsiteX82" fmla="*/ 9385967 w 10025223"/>
              <a:gd name="connsiteY82" fmla="*/ 2530230 h 3934203"/>
              <a:gd name="connsiteX83" fmla="*/ 9441064 w 10025223"/>
              <a:gd name="connsiteY83" fmla="*/ 2169820 h 3934203"/>
              <a:gd name="connsiteX84" fmla="*/ 9312332 w 10025223"/>
              <a:gd name="connsiteY84" fmla="*/ 1601436 h 3934203"/>
              <a:gd name="connsiteX85" fmla="*/ 9008660 w 10025223"/>
              <a:gd name="connsiteY85" fmla="*/ 1253798 h 3934203"/>
              <a:gd name="connsiteX86" fmla="*/ 8652774 w 10025223"/>
              <a:gd name="connsiteY86" fmla="*/ 1078778 h 3934203"/>
              <a:gd name="connsiteX87" fmla="*/ 8371485 w 10025223"/>
              <a:gd name="connsiteY87" fmla="*/ 1030889 h 3934203"/>
              <a:gd name="connsiteX88" fmla="*/ 8077703 w 10025223"/>
              <a:gd name="connsiteY88" fmla="*/ 1090831 h 3934203"/>
              <a:gd name="connsiteX89" fmla="*/ 7862401 w 10025223"/>
              <a:gd name="connsiteY89" fmla="*/ 1241145 h 3934203"/>
              <a:gd name="connsiteX90" fmla="*/ 7731587 w 10025223"/>
              <a:gd name="connsiteY90" fmla="*/ 1434744 h 3934203"/>
              <a:gd name="connsiteX91" fmla="*/ 7688223 w 10025223"/>
              <a:gd name="connsiteY91" fmla="*/ 1635030 h 3934203"/>
              <a:gd name="connsiteX92" fmla="*/ 7835413 w 10025223"/>
              <a:gd name="connsiteY92" fmla="*/ 2015181 h 3934203"/>
              <a:gd name="connsiteX93" fmla="*/ 8236065 w 10025223"/>
              <a:gd name="connsiteY93" fmla="*/ 2173824 h 3934203"/>
              <a:gd name="connsiteX94" fmla="*/ 8399153 w 10025223"/>
              <a:gd name="connsiteY94" fmla="*/ 2148879 h 3934203"/>
              <a:gd name="connsiteX95" fmla="*/ 8562401 w 10025223"/>
              <a:gd name="connsiteY95" fmla="*/ 2069237 h 3934203"/>
              <a:gd name="connsiteX96" fmla="*/ 8688010 w 10025223"/>
              <a:gd name="connsiteY96" fmla="*/ 1926650 h 3934203"/>
              <a:gd name="connsiteX97" fmla="*/ 8738902 w 10025223"/>
              <a:gd name="connsiteY97" fmla="*/ 1715433 h 3934203"/>
              <a:gd name="connsiteX98" fmla="*/ 8710703 w 10025223"/>
              <a:gd name="connsiteY98" fmla="*/ 1567081 h 3934203"/>
              <a:gd name="connsiteX99" fmla="*/ 8695190 w 10025223"/>
              <a:gd name="connsiteY99" fmla="*/ 1533350 h 3934203"/>
              <a:gd name="connsiteX100" fmla="*/ 8734197 w 10025223"/>
              <a:gd name="connsiteY100" fmla="*/ 1536051 h 3934203"/>
              <a:gd name="connsiteX101" fmla="*/ 8849816 w 10025223"/>
              <a:gd name="connsiteY101" fmla="*/ 1579333 h 3934203"/>
              <a:gd name="connsiteX102" fmla="*/ 8976787 w 10025223"/>
              <a:gd name="connsiteY102" fmla="*/ 1700618 h 3934203"/>
              <a:gd name="connsiteX103" fmla="*/ 9064517 w 10025223"/>
              <a:gd name="connsiteY103" fmla="*/ 1865788 h 3934203"/>
              <a:gd name="connsiteX104" fmla="*/ 9097671 w 10025223"/>
              <a:gd name="connsiteY104" fmla="*/ 2029356 h 3934203"/>
              <a:gd name="connsiteX105" fmla="*/ 9060033 w 10025223"/>
              <a:gd name="connsiteY105" fmla="*/ 2237209 h 3934203"/>
              <a:gd name="connsiteX106" fmla="*/ 8945555 w 10025223"/>
              <a:gd name="connsiteY106" fmla="*/ 2452471 h 3934203"/>
              <a:gd name="connsiteX107" fmla="*/ 8748672 w 10025223"/>
              <a:gd name="connsiteY107" fmla="*/ 2619442 h 3934203"/>
              <a:gd name="connsiteX108" fmla="*/ 8455411 w 10025223"/>
              <a:gd name="connsiteY108" fmla="*/ 2686351 h 3934203"/>
              <a:gd name="connsiteX109" fmla="*/ 8081827 w 10025223"/>
              <a:gd name="connsiteY109" fmla="*/ 2615558 h 3934203"/>
              <a:gd name="connsiteX110" fmla="*/ 7716771 w 10025223"/>
              <a:gd name="connsiteY110" fmla="*/ 2363860 h 3934203"/>
              <a:gd name="connsiteX111" fmla="*/ 7369975 w 10025223"/>
              <a:gd name="connsiteY111" fmla="*/ 1873596 h 3934203"/>
              <a:gd name="connsiteX112" fmla="*/ 7056133 w 10025223"/>
              <a:gd name="connsiteY112" fmla="*/ 1070530 h 3934203"/>
              <a:gd name="connsiteX113" fmla="*/ 6822416 w 10025223"/>
              <a:gd name="connsiteY113" fmla="*/ 979637 h 3934203"/>
              <a:gd name="connsiteX114" fmla="*/ 9728640 w 10025223"/>
              <a:gd name="connsiteY114" fmla="*/ 979637 h 3934203"/>
              <a:gd name="connsiteX115" fmla="*/ 9525551 w 10025223"/>
              <a:gd name="connsiteY115" fmla="*/ 636244 h 3934203"/>
              <a:gd name="connsiteX116" fmla="*/ 6594235 w 10025223"/>
              <a:gd name="connsiteY116" fmla="*/ 636244 h 3934203"/>
              <a:gd name="connsiteX117" fmla="*/ 6530552 w 10025223"/>
              <a:gd name="connsiteY117" fmla="*/ 636244 h 3934203"/>
              <a:gd name="connsiteX118" fmla="*/ 6375557 w 10025223"/>
              <a:gd name="connsiteY118" fmla="*/ 636244 h 3934203"/>
              <a:gd name="connsiteX119" fmla="*/ 6375495 w 10025223"/>
              <a:gd name="connsiteY119" fmla="*/ 635598 h 3934203"/>
              <a:gd name="connsiteX120" fmla="*/ 6364159 w 10025223"/>
              <a:gd name="connsiteY120" fmla="*/ 599726 h 3934203"/>
              <a:gd name="connsiteX121" fmla="*/ 6286799 w 10025223"/>
              <a:gd name="connsiteY121" fmla="*/ 358318 h 3934203"/>
              <a:gd name="connsiteX122" fmla="*/ 6017162 w 10025223"/>
              <a:gd name="connsiteY122" fmla="*/ 149343 h 3934203"/>
              <a:gd name="connsiteX123" fmla="*/ 3484488 w 10025223"/>
              <a:gd name="connsiteY123" fmla="*/ 144218 h 3934203"/>
              <a:gd name="connsiteX124" fmla="*/ 3484488 w 10025223"/>
              <a:gd name="connsiteY124" fmla="*/ 747740 h 3934203"/>
              <a:gd name="connsiteX125" fmla="*/ 3475226 w 10025223"/>
              <a:gd name="connsiteY125" fmla="*/ 740188 h 3934203"/>
              <a:gd name="connsiteX126" fmla="*/ 3338098 w 10025223"/>
              <a:gd name="connsiteY126" fmla="*/ 636244 h 3934203"/>
              <a:gd name="connsiteX127" fmla="*/ 3021464 w 10025223"/>
              <a:gd name="connsiteY127" fmla="*/ 636244 h 3934203"/>
              <a:gd name="connsiteX128" fmla="*/ 2816201 w 10025223"/>
              <a:gd name="connsiteY128" fmla="*/ 636244 h 3934203"/>
              <a:gd name="connsiteX129" fmla="*/ 90211 w 10025223"/>
              <a:gd name="connsiteY129" fmla="*/ 636244 h 3934203"/>
              <a:gd name="connsiteX130" fmla="*/ 279686 w 10025223"/>
              <a:gd name="connsiteY130" fmla="*/ 979637 h 3934203"/>
              <a:gd name="connsiteX131" fmla="*/ 1240914 w 10025223"/>
              <a:gd name="connsiteY131" fmla="*/ 979637 h 3934203"/>
              <a:gd name="connsiteX132" fmla="*/ 1096886 w 10025223"/>
              <a:gd name="connsiteY132" fmla="*/ 1102523 h 3934203"/>
              <a:gd name="connsiteX133" fmla="*/ 983689 w 10025223"/>
              <a:gd name="connsiteY133" fmla="*/ 1290356 h 3934203"/>
              <a:gd name="connsiteX134" fmla="*/ 889152 w 10025223"/>
              <a:gd name="connsiteY134" fmla="*/ 1447758 h 3934203"/>
              <a:gd name="connsiteX135" fmla="*/ 804786 w 10025223"/>
              <a:gd name="connsiteY135" fmla="*/ 1507539 h 3934203"/>
              <a:gd name="connsiteX136" fmla="*/ 742281 w 10025223"/>
              <a:gd name="connsiteY136" fmla="*/ 1447678 h 3934203"/>
              <a:gd name="connsiteX137" fmla="*/ 637974 w 10025223"/>
              <a:gd name="connsiteY137" fmla="*/ 1281387 h 3934203"/>
              <a:gd name="connsiteX138" fmla="*/ 371620 w 10025223"/>
              <a:gd name="connsiteY138" fmla="*/ 1394703 h 3934203"/>
              <a:gd name="connsiteX139" fmla="*/ 706084 w 10025223"/>
              <a:gd name="connsiteY139" fmla="*/ 1854816 h 3934203"/>
              <a:gd name="connsiteX140" fmla="*/ 970556 w 10025223"/>
              <a:gd name="connsiteY140" fmla="*/ 1968814 h 3934203"/>
              <a:gd name="connsiteX141" fmla="*/ 1142452 w 10025223"/>
              <a:gd name="connsiteY141" fmla="*/ 1880403 h 3934203"/>
              <a:gd name="connsiteX142" fmla="*/ 1190360 w 10025223"/>
              <a:gd name="connsiteY142" fmla="*/ 1709497 h 3934203"/>
              <a:gd name="connsiteX143" fmla="*/ 1186424 w 10025223"/>
              <a:gd name="connsiteY143" fmla="*/ 1686851 h 3934203"/>
              <a:gd name="connsiteX144" fmla="*/ 1220447 w 10025223"/>
              <a:gd name="connsiteY144" fmla="*/ 1662327 h 3934203"/>
              <a:gd name="connsiteX145" fmla="*/ 1395273 w 10025223"/>
              <a:gd name="connsiteY145" fmla="*/ 1479390 h 3934203"/>
              <a:gd name="connsiteX146" fmla="*/ 1483484 w 10025223"/>
              <a:gd name="connsiteY146" fmla="*/ 1275381 h 3934203"/>
              <a:gd name="connsiteX147" fmla="*/ 1553836 w 10025223"/>
              <a:gd name="connsiteY147" fmla="*/ 1458529 h 3934203"/>
              <a:gd name="connsiteX148" fmla="*/ 1711158 w 10025223"/>
              <a:gd name="connsiteY148" fmla="*/ 1670787 h 3934203"/>
              <a:gd name="connsiteX149" fmla="*/ 1904756 w 10025223"/>
              <a:gd name="connsiteY149" fmla="*/ 1851533 h 3934203"/>
              <a:gd name="connsiteX150" fmla="*/ 2090187 w 10025223"/>
              <a:gd name="connsiteY150" fmla="*/ 1937501 h 3934203"/>
              <a:gd name="connsiteX151" fmla="*/ 1276150 w 10025223"/>
              <a:gd name="connsiteY151" fmla="*/ 2389886 h 3934203"/>
              <a:gd name="connsiteX152" fmla="*/ 1601204 w 10025223"/>
              <a:gd name="connsiteY152" fmla="*/ 2795904 h 3934203"/>
              <a:gd name="connsiteX153" fmla="*/ 1637113 w 10025223"/>
              <a:gd name="connsiteY153" fmla="*/ 2781789 h 3934203"/>
              <a:gd name="connsiteX154" fmla="*/ 1636536 w 10025223"/>
              <a:gd name="connsiteY154" fmla="*/ 2780931 h 3934203"/>
              <a:gd name="connsiteX155" fmla="*/ 1656008 w 10025223"/>
              <a:gd name="connsiteY155" fmla="*/ 2782898 h 3934203"/>
              <a:gd name="connsiteX156" fmla="*/ 1699906 w 10025223"/>
              <a:gd name="connsiteY156" fmla="*/ 2783371 h 3934203"/>
              <a:gd name="connsiteX157" fmla="*/ 1760569 w 10025223"/>
              <a:gd name="connsiteY157" fmla="*/ 2785012 h 3934203"/>
              <a:gd name="connsiteX158" fmla="*/ 1823192 w 10025223"/>
              <a:gd name="connsiteY158" fmla="*/ 2796624 h 3934203"/>
              <a:gd name="connsiteX159" fmla="*/ 1881773 w 10025223"/>
              <a:gd name="connsiteY159" fmla="*/ 2815764 h 3934203"/>
              <a:gd name="connsiteX160" fmla="*/ 1962336 w 10025223"/>
              <a:gd name="connsiteY160" fmla="*/ 2848157 h 3934203"/>
              <a:gd name="connsiteX161" fmla="*/ 2069686 w 10025223"/>
              <a:gd name="connsiteY161" fmla="*/ 2894725 h 3934203"/>
              <a:gd name="connsiteX162" fmla="*/ 2169629 w 10025223"/>
              <a:gd name="connsiteY162" fmla="*/ 2958230 h 3934203"/>
              <a:gd name="connsiteX163" fmla="*/ 2199339 w 10025223"/>
              <a:gd name="connsiteY163" fmla="*/ 2976649 h 3934203"/>
              <a:gd name="connsiteX164" fmla="*/ 2277900 w 10025223"/>
              <a:gd name="connsiteY164" fmla="*/ 3040555 h 3934203"/>
              <a:gd name="connsiteX165" fmla="*/ 2292475 w 10025223"/>
              <a:gd name="connsiteY165" fmla="*/ 3064820 h 3934203"/>
              <a:gd name="connsiteX166" fmla="*/ 2330434 w 10025223"/>
              <a:gd name="connsiteY166" fmla="*/ 3091648 h 3934203"/>
              <a:gd name="connsiteX167" fmla="*/ 2616559 w 10025223"/>
              <a:gd name="connsiteY167" fmla="*/ 3295955 h 3934203"/>
              <a:gd name="connsiteX168" fmla="*/ 2598309 w 10025223"/>
              <a:gd name="connsiteY168" fmla="*/ 3386110 h 3934203"/>
              <a:gd name="connsiteX169" fmla="*/ 2606237 w 10025223"/>
              <a:gd name="connsiteY169" fmla="*/ 3394038 h 3934203"/>
              <a:gd name="connsiteX170" fmla="*/ 2608239 w 10025223"/>
              <a:gd name="connsiteY170" fmla="*/ 3398523 h 3934203"/>
              <a:gd name="connsiteX171" fmla="*/ 2634026 w 10025223"/>
              <a:gd name="connsiteY171" fmla="*/ 3469956 h 3934203"/>
              <a:gd name="connsiteX172" fmla="*/ 2858417 w 10025223"/>
              <a:gd name="connsiteY172" fmla="*/ 3567897 h 3934203"/>
              <a:gd name="connsiteX173" fmla="*/ 2863782 w 10025223"/>
              <a:gd name="connsiteY173" fmla="*/ 1657934 h 3934203"/>
              <a:gd name="connsiteX174" fmla="*/ 2863782 w 10025223"/>
              <a:gd name="connsiteY174" fmla="*/ 1698295 h 3934203"/>
              <a:gd name="connsiteX175" fmla="*/ 2868907 w 10025223"/>
              <a:gd name="connsiteY175" fmla="*/ 1661538 h 3934203"/>
              <a:gd name="connsiteX176" fmla="*/ 2881801 w 10025223"/>
              <a:gd name="connsiteY176" fmla="*/ 1627503 h 3934203"/>
              <a:gd name="connsiteX177" fmla="*/ 2925285 w 10025223"/>
              <a:gd name="connsiteY177" fmla="*/ 1510182 h 3934203"/>
              <a:gd name="connsiteX178" fmla="*/ 2880519 w 10025223"/>
              <a:gd name="connsiteY178" fmla="*/ 1486638 h 3934203"/>
              <a:gd name="connsiteX179" fmla="*/ 2930410 w 10025223"/>
              <a:gd name="connsiteY179" fmla="*/ 1440030 h 3934203"/>
              <a:gd name="connsiteX180" fmla="*/ 2945065 w 10025223"/>
              <a:gd name="connsiteY180" fmla="*/ 1416806 h 3934203"/>
              <a:gd name="connsiteX181" fmla="*/ 2950912 w 10025223"/>
              <a:gd name="connsiteY181" fmla="*/ 1330477 h 3934203"/>
              <a:gd name="connsiteX182" fmla="*/ 2913153 w 10025223"/>
              <a:gd name="connsiteY182" fmla="*/ 1109570 h 3934203"/>
              <a:gd name="connsiteX183" fmla="*/ 2825182 w 10025223"/>
              <a:gd name="connsiteY183" fmla="*/ 979637 h 3934203"/>
              <a:gd name="connsiteX184" fmla="*/ 3032744 w 10025223"/>
              <a:gd name="connsiteY184" fmla="*/ 979637 h 3934203"/>
              <a:gd name="connsiteX185" fmla="*/ 3257306 w 10025223"/>
              <a:gd name="connsiteY185" fmla="*/ 979637 h 3934203"/>
              <a:gd name="connsiteX186" fmla="*/ 3268106 w 10025223"/>
              <a:gd name="connsiteY186" fmla="*/ 979637 h 3934203"/>
              <a:gd name="connsiteX187" fmla="*/ 3320079 w 10025223"/>
              <a:gd name="connsiteY187" fmla="*/ 1029648 h 3934203"/>
              <a:gd name="connsiteX188" fmla="*/ 3396037 w 10025223"/>
              <a:gd name="connsiteY188" fmla="*/ 1131633 h 3934203"/>
              <a:gd name="connsiteX189" fmla="*/ 3459702 w 10025223"/>
              <a:gd name="connsiteY189" fmla="*/ 1244109 h 3934203"/>
              <a:gd name="connsiteX190" fmla="*/ 3484488 w 10025223"/>
              <a:gd name="connsiteY190" fmla="*/ 1320467 h 3934203"/>
              <a:gd name="connsiteX191" fmla="*/ 3484488 w 10025223"/>
              <a:gd name="connsiteY191" fmla="*/ 3324607 h 3934203"/>
              <a:gd name="connsiteX192" fmla="*/ 3853507 w 10025223"/>
              <a:gd name="connsiteY192" fmla="*/ 3593524 h 3934203"/>
              <a:gd name="connsiteX193" fmla="*/ 3853507 w 10025223"/>
              <a:gd name="connsiteY193" fmla="*/ 979637 h 3934203"/>
              <a:gd name="connsiteX194" fmla="*/ 4416326 w 10025223"/>
              <a:gd name="connsiteY194" fmla="*/ 979637 h 3934203"/>
              <a:gd name="connsiteX195" fmla="*/ 4197221 w 10025223"/>
              <a:gd name="connsiteY195" fmla="*/ 636244 h 3934203"/>
              <a:gd name="connsiteX196" fmla="*/ 3834528 w 10025223"/>
              <a:gd name="connsiteY196" fmla="*/ 636244 h 3934203"/>
              <a:gd name="connsiteX197" fmla="*/ 3821074 w 10025223"/>
              <a:gd name="connsiteY197" fmla="*/ 593239 h 3934203"/>
              <a:gd name="connsiteX198" fmla="*/ 3739350 w 10025223"/>
              <a:gd name="connsiteY198" fmla="*/ 360120 h 3934203"/>
              <a:gd name="connsiteX199" fmla="*/ 3484488 w 10025223"/>
              <a:gd name="connsiteY199" fmla="*/ 144218 h 3934203"/>
              <a:gd name="connsiteX200" fmla="*/ 11955 w 10025223"/>
              <a:gd name="connsiteY200" fmla="*/ 128945 h 3934203"/>
              <a:gd name="connsiteX201" fmla="*/ 10025223 w 10025223"/>
              <a:gd name="connsiteY201" fmla="*/ 0 h 3934203"/>
              <a:gd name="connsiteX202" fmla="*/ 10025223 w 10025223"/>
              <a:gd name="connsiteY202" fmla="*/ 3923360 h 3934203"/>
              <a:gd name="connsiteX203" fmla="*/ 119805 w 10025223"/>
              <a:gd name="connsiteY203" fmla="*/ 3754740 h 3934203"/>
              <a:gd name="connsiteX204" fmla="*/ 11955 w 10025223"/>
              <a:gd name="connsiteY204" fmla="*/ 128945 h 3934203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9876930"/>
              <a:gd name="connsiteY0" fmla="*/ 1954176 h 3627347"/>
              <a:gd name="connsiteX1" fmla="*/ 2489878 w 9876930"/>
              <a:gd name="connsiteY1" fmla="*/ 2776301 h 3627347"/>
              <a:gd name="connsiteX2" fmla="*/ 2361586 w 9876930"/>
              <a:gd name="connsiteY2" fmla="*/ 2581621 h 3627347"/>
              <a:gd name="connsiteX3" fmla="*/ 2211992 w 9876930"/>
              <a:gd name="connsiteY3" fmla="*/ 2547106 h 3627347"/>
              <a:gd name="connsiteX4" fmla="*/ 2217038 w 9876930"/>
              <a:gd name="connsiteY4" fmla="*/ 2547106 h 3627347"/>
              <a:gd name="connsiteX5" fmla="*/ 2148567 w 9876930"/>
              <a:gd name="connsiteY5" fmla="*/ 2434590 h 3627347"/>
              <a:gd name="connsiteX6" fmla="*/ 2123177 w 9876930"/>
              <a:gd name="connsiteY6" fmla="*/ 2489269 h 3627347"/>
              <a:gd name="connsiteX7" fmla="*/ 1851782 w 9876930"/>
              <a:gd name="connsiteY7" fmla="*/ 2303415 h 3627347"/>
              <a:gd name="connsiteX8" fmla="*/ 2491399 w 9876930"/>
              <a:gd name="connsiteY8" fmla="*/ 1954176 h 3627347"/>
              <a:gd name="connsiteX9" fmla="*/ 1730217 w 9876930"/>
              <a:gd name="connsiteY9" fmla="*/ 852244 h 3627347"/>
              <a:gd name="connsiteX10" fmla="*/ 2455955 w 9876930"/>
              <a:gd name="connsiteY10" fmla="*/ 852244 h 3627347"/>
              <a:gd name="connsiteX11" fmla="*/ 2478814 w 9876930"/>
              <a:gd name="connsiteY11" fmla="*/ 879544 h 3627347"/>
              <a:gd name="connsiteX12" fmla="*/ 2544214 w 9876930"/>
              <a:gd name="connsiteY12" fmla="*/ 965920 h 3627347"/>
              <a:gd name="connsiteX13" fmla="*/ 2571642 w 9876930"/>
              <a:gd name="connsiteY13" fmla="*/ 1093612 h 3627347"/>
              <a:gd name="connsiteX14" fmla="*/ 2571642 w 9876930"/>
              <a:gd name="connsiteY14" fmla="*/ 1138938 h 3627347"/>
              <a:gd name="connsiteX15" fmla="*/ 2542371 w 9876930"/>
              <a:gd name="connsiteY15" fmla="*/ 1245047 h 3627347"/>
              <a:gd name="connsiteX16" fmla="*/ 2468256 w 9876930"/>
              <a:gd name="connsiteY16" fmla="*/ 1323568 h 3627347"/>
              <a:gd name="connsiteX17" fmla="*/ 2369674 w 9876930"/>
              <a:gd name="connsiteY17" fmla="*/ 1373099 h 3627347"/>
              <a:gd name="connsiteX18" fmla="*/ 2266848 w 9876930"/>
              <a:gd name="connsiteY18" fmla="*/ 1390397 h 3627347"/>
              <a:gd name="connsiteX19" fmla="*/ 2100918 w 9876930"/>
              <a:gd name="connsiteY19" fmla="*/ 1341106 h 3627347"/>
              <a:gd name="connsiteX20" fmla="*/ 1929181 w 9876930"/>
              <a:gd name="connsiteY20" fmla="*/ 1211012 h 3627347"/>
              <a:gd name="connsiteX21" fmla="*/ 1796485 w 9876930"/>
              <a:gd name="connsiteY21" fmla="*/ 1043320 h 3627347"/>
              <a:gd name="connsiteX22" fmla="*/ 1746473 w 9876930"/>
              <a:gd name="connsiteY22" fmla="*/ 881714 h 3627347"/>
              <a:gd name="connsiteX23" fmla="*/ 1747555 w 9876930"/>
              <a:gd name="connsiteY23" fmla="*/ 856288 h 3627347"/>
              <a:gd name="connsiteX24" fmla="*/ 1730217 w 9876930"/>
              <a:gd name="connsiteY24" fmla="*/ 852244 h 3627347"/>
              <a:gd name="connsiteX25" fmla="*/ 6017162 w 9876930"/>
              <a:gd name="connsiteY25" fmla="*/ 21950 h 3627347"/>
              <a:gd name="connsiteX26" fmla="*/ 6017162 w 9876930"/>
              <a:gd name="connsiteY26" fmla="*/ 1115041 h 3627347"/>
              <a:gd name="connsiteX27" fmla="*/ 6009933 w 9876930"/>
              <a:gd name="connsiteY27" fmla="*/ 1091359 h 3627347"/>
              <a:gd name="connsiteX28" fmla="*/ 5961465 w 9876930"/>
              <a:gd name="connsiteY28" fmla="*/ 1000356 h 3627347"/>
              <a:gd name="connsiteX29" fmla="*/ 5769908 w 9876930"/>
              <a:gd name="connsiteY29" fmla="*/ 777647 h 3627347"/>
              <a:gd name="connsiteX30" fmla="*/ 5535066 w 9876930"/>
              <a:gd name="connsiteY30" fmla="*/ 615921 h 3627347"/>
              <a:gd name="connsiteX31" fmla="*/ 5294338 w 9876930"/>
              <a:gd name="connsiteY31" fmla="*/ 595980 h 3627347"/>
              <a:gd name="connsiteX32" fmla="*/ 5294338 w 9876930"/>
              <a:gd name="connsiteY32" fmla="*/ 544727 h 3627347"/>
              <a:gd name="connsiteX33" fmla="*/ 5207770 w 9876930"/>
              <a:gd name="connsiteY33" fmla="*/ 544727 h 3627347"/>
              <a:gd name="connsiteX34" fmla="*/ 5083322 w 9876930"/>
              <a:gd name="connsiteY34" fmla="*/ 555418 h 3627347"/>
              <a:gd name="connsiteX35" fmla="*/ 4896770 w 9876930"/>
              <a:gd name="connsiteY35" fmla="*/ 600585 h 3627347"/>
              <a:gd name="connsiteX36" fmla="*/ 4680107 w 9876930"/>
              <a:gd name="connsiteY36" fmla="*/ 707655 h 3627347"/>
              <a:gd name="connsiteX37" fmla="*/ 4461963 w 9876930"/>
              <a:gd name="connsiteY37" fmla="*/ 962036 h 3627347"/>
              <a:gd name="connsiteX38" fmla="*/ 4371430 w 9876930"/>
              <a:gd name="connsiteY38" fmla="*/ 1092731 h 3627347"/>
              <a:gd name="connsiteX39" fmla="*/ 4341199 w 9876930"/>
              <a:gd name="connsiteY39" fmla="*/ 1269152 h 3627347"/>
              <a:gd name="connsiteX40" fmla="*/ 4355213 w 9876930"/>
              <a:gd name="connsiteY40" fmla="*/ 1396043 h 3627347"/>
              <a:gd name="connsiteX41" fmla="*/ 4410230 w 9876930"/>
              <a:gd name="connsiteY41" fmla="*/ 1527858 h 3627347"/>
              <a:gd name="connsiteX42" fmla="*/ 4521945 w 9876930"/>
              <a:gd name="connsiteY42" fmla="*/ 1630844 h 3627347"/>
              <a:gd name="connsiteX43" fmla="*/ 4708376 w 9876930"/>
              <a:gd name="connsiteY43" fmla="*/ 1672207 h 3627347"/>
              <a:gd name="connsiteX44" fmla="*/ 4846398 w 9876930"/>
              <a:gd name="connsiteY44" fmla="*/ 1634208 h 3627347"/>
              <a:gd name="connsiteX45" fmla="*/ 5001077 w 9876930"/>
              <a:gd name="connsiteY45" fmla="*/ 1557689 h 3627347"/>
              <a:gd name="connsiteX46" fmla="*/ 5130210 w 9876930"/>
              <a:gd name="connsiteY46" fmla="*/ 1501071 h 3627347"/>
              <a:gd name="connsiteX47" fmla="*/ 5174776 w 9876930"/>
              <a:gd name="connsiteY47" fmla="*/ 1481210 h 3627347"/>
              <a:gd name="connsiteX48" fmla="*/ 5228831 w 9876930"/>
              <a:gd name="connsiteY48" fmla="*/ 1510360 h 3627347"/>
              <a:gd name="connsiteX49" fmla="*/ 5183865 w 9876930"/>
              <a:gd name="connsiteY49" fmla="*/ 1615749 h 3627347"/>
              <a:gd name="connsiteX50" fmla="*/ 5073952 w 9876930"/>
              <a:gd name="connsiteY50" fmla="*/ 1795774 h 3627347"/>
              <a:gd name="connsiteX51" fmla="*/ 4878431 w 9876930"/>
              <a:gd name="connsiteY51" fmla="*/ 1954136 h 3627347"/>
              <a:gd name="connsiteX52" fmla="*/ 4767397 w 9876930"/>
              <a:gd name="connsiteY52" fmla="*/ 2042427 h 3627347"/>
              <a:gd name="connsiteX53" fmla="*/ 4712300 w 9876930"/>
              <a:gd name="connsiteY53" fmla="*/ 2090717 h 3627347"/>
              <a:gd name="connsiteX54" fmla="*/ 5079798 w 9876930"/>
              <a:gd name="connsiteY54" fmla="*/ 2516434 h 3627347"/>
              <a:gd name="connsiteX55" fmla="*/ 5492983 w 9876930"/>
              <a:gd name="connsiteY55" fmla="*/ 1981364 h 3627347"/>
              <a:gd name="connsiteX56" fmla="*/ 5612266 w 9876930"/>
              <a:gd name="connsiteY56" fmla="*/ 1620954 h 3627347"/>
              <a:gd name="connsiteX57" fmla="*/ 5472161 w 9876930"/>
              <a:gd name="connsiteY57" fmla="*/ 1278642 h 3627347"/>
              <a:gd name="connsiteX58" fmla="*/ 5009326 w 9876930"/>
              <a:gd name="connsiteY58" fmla="*/ 1152552 h 3627347"/>
              <a:gd name="connsiteX59" fmla="*/ 4875108 w 9876930"/>
              <a:gd name="connsiteY59" fmla="*/ 1177698 h 3627347"/>
              <a:gd name="connsiteX60" fmla="*/ 5043240 w 9876930"/>
              <a:gd name="connsiteY60" fmla="*/ 1040837 h 3627347"/>
              <a:gd name="connsiteX61" fmla="*/ 5277281 w 9876930"/>
              <a:gd name="connsiteY61" fmla="*/ 978693 h 3627347"/>
              <a:gd name="connsiteX62" fmla="*/ 5440769 w 9876930"/>
              <a:gd name="connsiteY62" fmla="*/ 1013649 h 3627347"/>
              <a:gd name="connsiteX63" fmla="*/ 5609943 w 9876930"/>
              <a:gd name="connsiteY63" fmla="*/ 1105184 h 3627347"/>
              <a:gd name="connsiteX64" fmla="*/ 5751488 w 9876930"/>
              <a:gd name="connsiteY64" fmla="*/ 1225067 h 3627347"/>
              <a:gd name="connsiteX65" fmla="*/ 5836416 w 9876930"/>
              <a:gd name="connsiteY65" fmla="*/ 1345231 h 3627347"/>
              <a:gd name="connsiteX66" fmla="*/ 5976920 w 9876930"/>
              <a:gd name="connsiteY66" fmla="*/ 1581273 h 3627347"/>
              <a:gd name="connsiteX67" fmla="*/ 6017162 w 9876930"/>
              <a:gd name="connsiteY67" fmla="*/ 1736513 h 3627347"/>
              <a:gd name="connsiteX68" fmla="*/ 6017162 w 9876930"/>
              <a:gd name="connsiteY68" fmla="*/ 3196894 h 3627347"/>
              <a:gd name="connsiteX69" fmla="*/ 6391306 w 9876930"/>
              <a:gd name="connsiteY69" fmla="*/ 3466131 h 3627347"/>
              <a:gd name="connsiteX70" fmla="*/ 6391306 w 9876930"/>
              <a:gd name="connsiteY70" fmla="*/ 852244 h 3627347"/>
              <a:gd name="connsiteX71" fmla="*/ 6720027 w 9876930"/>
              <a:gd name="connsiteY71" fmla="*/ 852244 h 3627347"/>
              <a:gd name="connsiteX72" fmla="*/ 6770740 w 9876930"/>
              <a:gd name="connsiteY72" fmla="*/ 852244 h 3627347"/>
              <a:gd name="connsiteX73" fmla="*/ 6795768 w 9876930"/>
              <a:gd name="connsiteY73" fmla="*/ 967959 h 3627347"/>
              <a:gd name="connsiteX74" fmla="*/ 7033510 w 9876930"/>
              <a:gd name="connsiteY74" fmla="*/ 1748605 h 3627347"/>
              <a:gd name="connsiteX75" fmla="*/ 7350715 w 9876930"/>
              <a:gd name="connsiteY75" fmla="*/ 2344177 h 3627347"/>
              <a:gd name="connsiteX76" fmla="*/ 7688223 w 9876930"/>
              <a:gd name="connsiteY76" fmla="*/ 2726851 h 3627347"/>
              <a:gd name="connsiteX77" fmla="*/ 8014477 w 9876930"/>
              <a:gd name="connsiteY77" fmla="*/ 2941912 h 3627347"/>
              <a:gd name="connsiteX78" fmla="*/ 8295727 w 9876930"/>
              <a:gd name="connsiteY78" fmla="*/ 3035688 h 3627347"/>
              <a:gd name="connsiteX79" fmla="*/ 8505703 w 9876930"/>
              <a:gd name="connsiteY79" fmla="*/ 3056109 h 3627347"/>
              <a:gd name="connsiteX80" fmla="*/ 8921610 w 9876930"/>
              <a:gd name="connsiteY80" fmla="*/ 2964775 h 3627347"/>
              <a:gd name="connsiteX81" fmla="*/ 9213751 w 9876930"/>
              <a:gd name="connsiteY81" fmla="*/ 2727291 h 3627347"/>
              <a:gd name="connsiteX82" fmla="*/ 9385967 w 9876930"/>
              <a:gd name="connsiteY82" fmla="*/ 2402837 h 3627347"/>
              <a:gd name="connsiteX83" fmla="*/ 9441064 w 9876930"/>
              <a:gd name="connsiteY83" fmla="*/ 2042427 h 3627347"/>
              <a:gd name="connsiteX84" fmla="*/ 9312332 w 9876930"/>
              <a:gd name="connsiteY84" fmla="*/ 1474043 h 3627347"/>
              <a:gd name="connsiteX85" fmla="*/ 9008660 w 9876930"/>
              <a:gd name="connsiteY85" fmla="*/ 1126405 h 3627347"/>
              <a:gd name="connsiteX86" fmla="*/ 8652774 w 9876930"/>
              <a:gd name="connsiteY86" fmla="*/ 951385 h 3627347"/>
              <a:gd name="connsiteX87" fmla="*/ 8371485 w 9876930"/>
              <a:gd name="connsiteY87" fmla="*/ 903496 h 3627347"/>
              <a:gd name="connsiteX88" fmla="*/ 8077703 w 9876930"/>
              <a:gd name="connsiteY88" fmla="*/ 963438 h 3627347"/>
              <a:gd name="connsiteX89" fmla="*/ 7862401 w 9876930"/>
              <a:gd name="connsiteY89" fmla="*/ 1113752 h 3627347"/>
              <a:gd name="connsiteX90" fmla="*/ 7731587 w 9876930"/>
              <a:gd name="connsiteY90" fmla="*/ 1307351 h 3627347"/>
              <a:gd name="connsiteX91" fmla="*/ 7688223 w 9876930"/>
              <a:gd name="connsiteY91" fmla="*/ 1507637 h 3627347"/>
              <a:gd name="connsiteX92" fmla="*/ 7835413 w 9876930"/>
              <a:gd name="connsiteY92" fmla="*/ 1887788 h 3627347"/>
              <a:gd name="connsiteX93" fmla="*/ 8236065 w 9876930"/>
              <a:gd name="connsiteY93" fmla="*/ 2046431 h 3627347"/>
              <a:gd name="connsiteX94" fmla="*/ 8399153 w 9876930"/>
              <a:gd name="connsiteY94" fmla="*/ 2021486 h 3627347"/>
              <a:gd name="connsiteX95" fmla="*/ 8562401 w 9876930"/>
              <a:gd name="connsiteY95" fmla="*/ 1941844 h 3627347"/>
              <a:gd name="connsiteX96" fmla="*/ 8688010 w 9876930"/>
              <a:gd name="connsiteY96" fmla="*/ 1799257 h 3627347"/>
              <a:gd name="connsiteX97" fmla="*/ 8738902 w 9876930"/>
              <a:gd name="connsiteY97" fmla="*/ 1588040 h 3627347"/>
              <a:gd name="connsiteX98" fmla="*/ 8710703 w 9876930"/>
              <a:gd name="connsiteY98" fmla="*/ 1439688 h 3627347"/>
              <a:gd name="connsiteX99" fmla="*/ 8695190 w 9876930"/>
              <a:gd name="connsiteY99" fmla="*/ 1405957 h 3627347"/>
              <a:gd name="connsiteX100" fmla="*/ 8734197 w 9876930"/>
              <a:gd name="connsiteY100" fmla="*/ 1408658 h 3627347"/>
              <a:gd name="connsiteX101" fmla="*/ 8849816 w 9876930"/>
              <a:gd name="connsiteY101" fmla="*/ 1451940 h 3627347"/>
              <a:gd name="connsiteX102" fmla="*/ 8976787 w 9876930"/>
              <a:gd name="connsiteY102" fmla="*/ 1573225 h 3627347"/>
              <a:gd name="connsiteX103" fmla="*/ 9064517 w 9876930"/>
              <a:gd name="connsiteY103" fmla="*/ 1738395 h 3627347"/>
              <a:gd name="connsiteX104" fmla="*/ 9097671 w 9876930"/>
              <a:gd name="connsiteY104" fmla="*/ 1901963 h 3627347"/>
              <a:gd name="connsiteX105" fmla="*/ 9060033 w 9876930"/>
              <a:gd name="connsiteY105" fmla="*/ 2109816 h 3627347"/>
              <a:gd name="connsiteX106" fmla="*/ 8945555 w 9876930"/>
              <a:gd name="connsiteY106" fmla="*/ 2325078 h 3627347"/>
              <a:gd name="connsiteX107" fmla="*/ 8748672 w 9876930"/>
              <a:gd name="connsiteY107" fmla="*/ 2492049 h 3627347"/>
              <a:gd name="connsiteX108" fmla="*/ 8455411 w 9876930"/>
              <a:gd name="connsiteY108" fmla="*/ 2558958 h 3627347"/>
              <a:gd name="connsiteX109" fmla="*/ 8081827 w 9876930"/>
              <a:gd name="connsiteY109" fmla="*/ 2488165 h 3627347"/>
              <a:gd name="connsiteX110" fmla="*/ 7716771 w 9876930"/>
              <a:gd name="connsiteY110" fmla="*/ 2236467 h 3627347"/>
              <a:gd name="connsiteX111" fmla="*/ 7369975 w 9876930"/>
              <a:gd name="connsiteY111" fmla="*/ 1746203 h 3627347"/>
              <a:gd name="connsiteX112" fmla="*/ 7056133 w 9876930"/>
              <a:gd name="connsiteY112" fmla="*/ 943137 h 3627347"/>
              <a:gd name="connsiteX113" fmla="*/ 6822416 w 9876930"/>
              <a:gd name="connsiteY113" fmla="*/ 852244 h 3627347"/>
              <a:gd name="connsiteX114" fmla="*/ 9728640 w 9876930"/>
              <a:gd name="connsiteY114" fmla="*/ 852244 h 3627347"/>
              <a:gd name="connsiteX115" fmla="*/ 9525551 w 9876930"/>
              <a:gd name="connsiteY115" fmla="*/ 508851 h 3627347"/>
              <a:gd name="connsiteX116" fmla="*/ 6594235 w 9876930"/>
              <a:gd name="connsiteY116" fmla="*/ 508851 h 3627347"/>
              <a:gd name="connsiteX117" fmla="*/ 6530552 w 9876930"/>
              <a:gd name="connsiteY117" fmla="*/ 508851 h 3627347"/>
              <a:gd name="connsiteX118" fmla="*/ 6375557 w 9876930"/>
              <a:gd name="connsiteY118" fmla="*/ 508851 h 3627347"/>
              <a:gd name="connsiteX119" fmla="*/ 6375495 w 9876930"/>
              <a:gd name="connsiteY119" fmla="*/ 508205 h 3627347"/>
              <a:gd name="connsiteX120" fmla="*/ 6364159 w 9876930"/>
              <a:gd name="connsiteY120" fmla="*/ 472333 h 3627347"/>
              <a:gd name="connsiteX121" fmla="*/ 6286799 w 9876930"/>
              <a:gd name="connsiteY121" fmla="*/ 230925 h 3627347"/>
              <a:gd name="connsiteX122" fmla="*/ 6017162 w 9876930"/>
              <a:gd name="connsiteY122" fmla="*/ 21950 h 3627347"/>
              <a:gd name="connsiteX123" fmla="*/ 3484488 w 9876930"/>
              <a:gd name="connsiteY123" fmla="*/ 16825 h 3627347"/>
              <a:gd name="connsiteX124" fmla="*/ 3484488 w 9876930"/>
              <a:gd name="connsiteY124" fmla="*/ 620347 h 3627347"/>
              <a:gd name="connsiteX125" fmla="*/ 3475226 w 9876930"/>
              <a:gd name="connsiteY125" fmla="*/ 612795 h 3627347"/>
              <a:gd name="connsiteX126" fmla="*/ 3338098 w 9876930"/>
              <a:gd name="connsiteY126" fmla="*/ 508851 h 3627347"/>
              <a:gd name="connsiteX127" fmla="*/ 3021464 w 9876930"/>
              <a:gd name="connsiteY127" fmla="*/ 508851 h 3627347"/>
              <a:gd name="connsiteX128" fmla="*/ 2816201 w 9876930"/>
              <a:gd name="connsiteY128" fmla="*/ 508851 h 3627347"/>
              <a:gd name="connsiteX129" fmla="*/ 90211 w 9876930"/>
              <a:gd name="connsiteY129" fmla="*/ 508851 h 3627347"/>
              <a:gd name="connsiteX130" fmla="*/ 279686 w 9876930"/>
              <a:gd name="connsiteY130" fmla="*/ 852244 h 3627347"/>
              <a:gd name="connsiteX131" fmla="*/ 1240914 w 9876930"/>
              <a:gd name="connsiteY131" fmla="*/ 852244 h 3627347"/>
              <a:gd name="connsiteX132" fmla="*/ 1096886 w 9876930"/>
              <a:gd name="connsiteY132" fmla="*/ 975130 h 3627347"/>
              <a:gd name="connsiteX133" fmla="*/ 983689 w 9876930"/>
              <a:gd name="connsiteY133" fmla="*/ 1162963 h 3627347"/>
              <a:gd name="connsiteX134" fmla="*/ 889152 w 9876930"/>
              <a:gd name="connsiteY134" fmla="*/ 1320365 h 3627347"/>
              <a:gd name="connsiteX135" fmla="*/ 804786 w 9876930"/>
              <a:gd name="connsiteY135" fmla="*/ 1380146 h 3627347"/>
              <a:gd name="connsiteX136" fmla="*/ 742281 w 9876930"/>
              <a:gd name="connsiteY136" fmla="*/ 1320285 h 3627347"/>
              <a:gd name="connsiteX137" fmla="*/ 637974 w 9876930"/>
              <a:gd name="connsiteY137" fmla="*/ 1153994 h 3627347"/>
              <a:gd name="connsiteX138" fmla="*/ 371620 w 9876930"/>
              <a:gd name="connsiteY138" fmla="*/ 1267310 h 3627347"/>
              <a:gd name="connsiteX139" fmla="*/ 706084 w 9876930"/>
              <a:gd name="connsiteY139" fmla="*/ 1727423 h 3627347"/>
              <a:gd name="connsiteX140" fmla="*/ 970556 w 9876930"/>
              <a:gd name="connsiteY140" fmla="*/ 1841421 h 3627347"/>
              <a:gd name="connsiteX141" fmla="*/ 1142452 w 9876930"/>
              <a:gd name="connsiteY141" fmla="*/ 1753010 h 3627347"/>
              <a:gd name="connsiteX142" fmla="*/ 1190360 w 9876930"/>
              <a:gd name="connsiteY142" fmla="*/ 1582104 h 3627347"/>
              <a:gd name="connsiteX143" fmla="*/ 1186424 w 9876930"/>
              <a:gd name="connsiteY143" fmla="*/ 1559458 h 3627347"/>
              <a:gd name="connsiteX144" fmla="*/ 1220447 w 9876930"/>
              <a:gd name="connsiteY144" fmla="*/ 1534934 h 3627347"/>
              <a:gd name="connsiteX145" fmla="*/ 1395273 w 9876930"/>
              <a:gd name="connsiteY145" fmla="*/ 1351997 h 3627347"/>
              <a:gd name="connsiteX146" fmla="*/ 1483484 w 9876930"/>
              <a:gd name="connsiteY146" fmla="*/ 1147988 h 3627347"/>
              <a:gd name="connsiteX147" fmla="*/ 1553836 w 9876930"/>
              <a:gd name="connsiteY147" fmla="*/ 1331136 h 3627347"/>
              <a:gd name="connsiteX148" fmla="*/ 1711158 w 9876930"/>
              <a:gd name="connsiteY148" fmla="*/ 1543394 h 3627347"/>
              <a:gd name="connsiteX149" fmla="*/ 1904756 w 9876930"/>
              <a:gd name="connsiteY149" fmla="*/ 1724140 h 3627347"/>
              <a:gd name="connsiteX150" fmla="*/ 2090187 w 9876930"/>
              <a:gd name="connsiteY150" fmla="*/ 1810108 h 3627347"/>
              <a:gd name="connsiteX151" fmla="*/ 1276150 w 9876930"/>
              <a:gd name="connsiteY151" fmla="*/ 2262493 h 3627347"/>
              <a:gd name="connsiteX152" fmla="*/ 1601204 w 9876930"/>
              <a:gd name="connsiteY152" fmla="*/ 2668511 h 3627347"/>
              <a:gd name="connsiteX153" fmla="*/ 1637113 w 9876930"/>
              <a:gd name="connsiteY153" fmla="*/ 2654396 h 3627347"/>
              <a:gd name="connsiteX154" fmla="*/ 1636536 w 9876930"/>
              <a:gd name="connsiteY154" fmla="*/ 2653538 h 3627347"/>
              <a:gd name="connsiteX155" fmla="*/ 1656008 w 9876930"/>
              <a:gd name="connsiteY155" fmla="*/ 2655505 h 3627347"/>
              <a:gd name="connsiteX156" fmla="*/ 1699906 w 9876930"/>
              <a:gd name="connsiteY156" fmla="*/ 2655978 h 3627347"/>
              <a:gd name="connsiteX157" fmla="*/ 1760569 w 9876930"/>
              <a:gd name="connsiteY157" fmla="*/ 2657619 h 3627347"/>
              <a:gd name="connsiteX158" fmla="*/ 1823192 w 9876930"/>
              <a:gd name="connsiteY158" fmla="*/ 2669231 h 3627347"/>
              <a:gd name="connsiteX159" fmla="*/ 1881773 w 9876930"/>
              <a:gd name="connsiteY159" fmla="*/ 2688371 h 3627347"/>
              <a:gd name="connsiteX160" fmla="*/ 1962336 w 9876930"/>
              <a:gd name="connsiteY160" fmla="*/ 2720764 h 3627347"/>
              <a:gd name="connsiteX161" fmla="*/ 2069686 w 9876930"/>
              <a:gd name="connsiteY161" fmla="*/ 2767332 h 3627347"/>
              <a:gd name="connsiteX162" fmla="*/ 2169629 w 9876930"/>
              <a:gd name="connsiteY162" fmla="*/ 2830837 h 3627347"/>
              <a:gd name="connsiteX163" fmla="*/ 2199339 w 9876930"/>
              <a:gd name="connsiteY163" fmla="*/ 2849256 h 3627347"/>
              <a:gd name="connsiteX164" fmla="*/ 2277900 w 9876930"/>
              <a:gd name="connsiteY164" fmla="*/ 2913162 h 3627347"/>
              <a:gd name="connsiteX165" fmla="*/ 2292475 w 9876930"/>
              <a:gd name="connsiteY165" fmla="*/ 2937427 h 3627347"/>
              <a:gd name="connsiteX166" fmla="*/ 2330434 w 9876930"/>
              <a:gd name="connsiteY166" fmla="*/ 2964255 h 3627347"/>
              <a:gd name="connsiteX167" fmla="*/ 2616559 w 9876930"/>
              <a:gd name="connsiteY167" fmla="*/ 3168562 h 3627347"/>
              <a:gd name="connsiteX168" fmla="*/ 2598309 w 9876930"/>
              <a:gd name="connsiteY168" fmla="*/ 3258717 h 3627347"/>
              <a:gd name="connsiteX169" fmla="*/ 2606237 w 9876930"/>
              <a:gd name="connsiteY169" fmla="*/ 3266645 h 3627347"/>
              <a:gd name="connsiteX170" fmla="*/ 2608239 w 9876930"/>
              <a:gd name="connsiteY170" fmla="*/ 3271130 h 3627347"/>
              <a:gd name="connsiteX171" fmla="*/ 2634026 w 9876930"/>
              <a:gd name="connsiteY171" fmla="*/ 3342563 h 3627347"/>
              <a:gd name="connsiteX172" fmla="*/ 2858417 w 9876930"/>
              <a:gd name="connsiteY172" fmla="*/ 3440504 h 3627347"/>
              <a:gd name="connsiteX173" fmla="*/ 2863782 w 9876930"/>
              <a:gd name="connsiteY173" fmla="*/ 1530541 h 3627347"/>
              <a:gd name="connsiteX174" fmla="*/ 2863782 w 9876930"/>
              <a:gd name="connsiteY174" fmla="*/ 1570902 h 3627347"/>
              <a:gd name="connsiteX175" fmla="*/ 2868907 w 9876930"/>
              <a:gd name="connsiteY175" fmla="*/ 1534145 h 3627347"/>
              <a:gd name="connsiteX176" fmla="*/ 2881801 w 9876930"/>
              <a:gd name="connsiteY176" fmla="*/ 1500110 h 3627347"/>
              <a:gd name="connsiteX177" fmla="*/ 2925285 w 9876930"/>
              <a:gd name="connsiteY177" fmla="*/ 1382789 h 3627347"/>
              <a:gd name="connsiteX178" fmla="*/ 2880519 w 9876930"/>
              <a:gd name="connsiteY178" fmla="*/ 1359245 h 3627347"/>
              <a:gd name="connsiteX179" fmla="*/ 2930410 w 9876930"/>
              <a:gd name="connsiteY179" fmla="*/ 1312637 h 3627347"/>
              <a:gd name="connsiteX180" fmla="*/ 2945065 w 9876930"/>
              <a:gd name="connsiteY180" fmla="*/ 1289413 h 3627347"/>
              <a:gd name="connsiteX181" fmla="*/ 2950912 w 9876930"/>
              <a:gd name="connsiteY181" fmla="*/ 1203084 h 3627347"/>
              <a:gd name="connsiteX182" fmla="*/ 2913153 w 9876930"/>
              <a:gd name="connsiteY182" fmla="*/ 982177 h 3627347"/>
              <a:gd name="connsiteX183" fmla="*/ 2825182 w 9876930"/>
              <a:gd name="connsiteY183" fmla="*/ 852244 h 3627347"/>
              <a:gd name="connsiteX184" fmla="*/ 3032744 w 9876930"/>
              <a:gd name="connsiteY184" fmla="*/ 852244 h 3627347"/>
              <a:gd name="connsiteX185" fmla="*/ 3257306 w 9876930"/>
              <a:gd name="connsiteY185" fmla="*/ 852244 h 3627347"/>
              <a:gd name="connsiteX186" fmla="*/ 3268106 w 9876930"/>
              <a:gd name="connsiteY186" fmla="*/ 852244 h 3627347"/>
              <a:gd name="connsiteX187" fmla="*/ 3320079 w 9876930"/>
              <a:gd name="connsiteY187" fmla="*/ 902255 h 3627347"/>
              <a:gd name="connsiteX188" fmla="*/ 3396037 w 9876930"/>
              <a:gd name="connsiteY188" fmla="*/ 1004240 h 3627347"/>
              <a:gd name="connsiteX189" fmla="*/ 3459702 w 9876930"/>
              <a:gd name="connsiteY189" fmla="*/ 1116716 h 3627347"/>
              <a:gd name="connsiteX190" fmla="*/ 3484488 w 9876930"/>
              <a:gd name="connsiteY190" fmla="*/ 1193074 h 3627347"/>
              <a:gd name="connsiteX191" fmla="*/ 3484488 w 9876930"/>
              <a:gd name="connsiteY191" fmla="*/ 3197214 h 3627347"/>
              <a:gd name="connsiteX192" fmla="*/ 3853507 w 9876930"/>
              <a:gd name="connsiteY192" fmla="*/ 3466131 h 3627347"/>
              <a:gd name="connsiteX193" fmla="*/ 3853507 w 9876930"/>
              <a:gd name="connsiteY193" fmla="*/ 852244 h 3627347"/>
              <a:gd name="connsiteX194" fmla="*/ 4416326 w 9876930"/>
              <a:gd name="connsiteY194" fmla="*/ 852244 h 3627347"/>
              <a:gd name="connsiteX195" fmla="*/ 4197221 w 9876930"/>
              <a:gd name="connsiteY195" fmla="*/ 508851 h 3627347"/>
              <a:gd name="connsiteX196" fmla="*/ 3834528 w 9876930"/>
              <a:gd name="connsiteY196" fmla="*/ 508851 h 3627347"/>
              <a:gd name="connsiteX197" fmla="*/ 3821074 w 9876930"/>
              <a:gd name="connsiteY197" fmla="*/ 465846 h 3627347"/>
              <a:gd name="connsiteX198" fmla="*/ 3739350 w 9876930"/>
              <a:gd name="connsiteY198" fmla="*/ 232727 h 3627347"/>
              <a:gd name="connsiteX199" fmla="*/ 3484488 w 9876930"/>
              <a:gd name="connsiteY199" fmla="*/ 16825 h 3627347"/>
              <a:gd name="connsiteX200" fmla="*/ 11955 w 9876930"/>
              <a:gd name="connsiteY200" fmla="*/ 1552 h 3627347"/>
              <a:gd name="connsiteX201" fmla="*/ 9876930 w 9876930"/>
              <a:gd name="connsiteY201" fmla="*/ 70984 h 3627347"/>
              <a:gd name="connsiteX202" fmla="*/ 9863448 w 9876930"/>
              <a:gd name="connsiteY202" fmla="*/ 3577753 h 3627347"/>
              <a:gd name="connsiteX203" fmla="*/ 119805 w 9876930"/>
              <a:gd name="connsiteY203" fmla="*/ 3627347 h 3627347"/>
              <a:gd name="connsiteX204" fmla="*/ 11955 w 9876930"/>
              <a:gd name="connsiteY204" fmla="*/ 1552 h 3627347"/>
              <a:gd name="connsiteX0" fmla="*/ 2491399 w 9876930"/>
              <a:gd name="connsiteY0" fmla="*/ 1952624 h 3625795"/>
              <a:gd name="connsiteX1" fmla="*/ 2489878 w 9876930"/>
              <a:gd name="connsiteY1" fmla="*/ 2774749 h 3625795"/>
              <a:gd name="connsiteX2" fmla="*/ 2361586 w 9876930"/>
              <a:gd name="connsiteY2" fmla="*/ 2580069 h 3625795"/>
              <a:gd name="connsiteX3" fmla="*/ 2211992 w 9876930"/>
              <a:gd name="connsiteY3" fmla="*/ 2545554 h 3625795"/>
              <a:gd name="connsiteX4" fmla="*/ 2217038 w 9876930"/>
              <a:gd name="connsiteY4" fmla="*/ 2545554 h 3625795"/>
              <a:gd name="connsiteX5" fmla="*/ 2148567 w 9876930"/>
              <a:gd name="connsiteY5" fmla="*/ 2433038 h 3625795"/>
              <a:gd name="connsiteX6" fmla="*/ 2123177 w 9876930"/>
              <a:gd name="connsiteY6" fmla="*/ 2487717 h 3625795"/>
              <a:gd name="connsiteX7" fmla="*/ 1851782 w 9876930"/>
              <a:gd name="connsiteY7" fmla="*/ 2301863 h 3625795"/>
              <a:gd name="connsiteX8" fmla="*/ 2491399 w 9876930"/>
              <a:gd name="connsiteY8" fmla="*/ 1952624 h 3625795"/>
              <a:gd name="connsiteX9" fmla="*/ 1730217 w 9876930"/>
              <a:gd name="connsiteY9" fmla="*/ 850692 h 3625795"/>
              <a:gd name="connsiteX10" fmla="*/ 2455955 w 9876930"/>
              <a:gd name="connsiteY10" fmla="*/ 850692 h 3625795"/>
              <a:gd name="connsiteX11" fmla="*/ 2478814 w 9876930"/>
              <a:gd name="connsiteY11" fmla="*/ 877992 h 3625795"/>
              <a:gd name="connsiteX12" fmla="*/ 2544214 w 9876930"/>
              <a:gd name="connsiteY12" fmla="*/ 964368 h 3625795"/>
              <a:gd name="connsiteX13" fmla="*/ 2571642 w 9876930"/>
              <a:gd name="connsiteY13" fmla="*/ 1092060 h 3625795"/>
              <a:gd name="connsiteX14" fmla="*/ 2571642 w 9876930"/>
              <a:gd name="connsiteY14" fmla="*/ 1137386 h 3625795"/>
              <a:gd name="connsiteX15" fmla="*/ 2542371 w 9876930"/>
              <a:gd name="connsiteY15" fmla="*/ 1243495 h 3625795"/>
              <a:gd name="connsiteX16" fmla="*/ 2468256 w 9876930"/>
              <a:gd name="connsiteY16" fmla="*/ 1322016 h 3625795"/>
              <a:gd name="connsiteX17" fmla="*/ 2369674 w 9876930"/>
              <a:gd name="connsiteY17" fmla="*/ 1371547 h 3625795"/>
              <a:gd name="connsiteX18" fmla="*/ 2266848 w 9876930"/>
              <a:gd name="connsiteY18" fmla="*/ 1388845 h 3625795"/>
              <a:gd name="connsiteX19" fmla="*/ 2100918 w 9876930"/>
              <a:gd name="connsiteY19" fmla="*/ 1339554 h 3625795"/>
              <a:gd name="connsiteX20" fmla="*/ 1929181 w 9876930"/>
              <a:gd name="connsiteY20" fmla="*/ 1209460 h 3625795"/>
              <a:gd name="connsiteX21" fmla="*/ 1796485 w 9876930"/>
              <a:gd name="connsiteY21" fmla="*/ 1041768 h 3625795"/>
              <a:gd name="connsiteX22" fmla="*/ 1746473 w 9876930"/>
              <a:gd name="connsiteY22" fmla="*/ 880162 h 3625795"/>
              <a:gd name="connsiteX23" fmla="*/ 1747555 w 9876930"/>
              <a:gd name="connsiteY23" fmla="*/ 854736 h 3625795"/>
              <a:gd name="connsiteX24" fmla="*/ 1730217 w 9876930"/>
              <a:gd name="connsiteY24" fmla="*/ 850692 h 3625795"/>
              <a:gd name="connsiteX25" fmla="*/ 6017162 w 9876930"/>
              <a:gd name="connsiteY25" fmla="*/ 20398 h 3625795"/>
              <a:gd name="connsiteX26" fmla="*/ 6017162 w 9876930"/>
              <a:gd name="connsiteY26" fmla="*/ 1113489 h 3625795"/>
              <a:gd name="connsiteX27" fmla="*/ 6009933 w 9876930"/>
              <a:gd name="connsiteY27" fmla="*/ 1089807 h 3625795"/>
              <a:gd name="connsiteX28" fmla="*/ 5961465 w 9876930"/>
              <a:gd name="connsiteY28" fmla="*/ 998804 h 3625795"/>
              <a:gd name="connsiteX29" fmla="*/ 5769908 w 9876930"/>
              <a:gd name="connsiteY29" fmla="*/ 776095 h 3625795"/>
              <a:gd name="connsiteX30" fmla="*/ 5535066 w 9876930"/>
              <a:gd name="connsiteY30" fmla="*/ 614369 h 3625795"/>
              <a:gd name="connsiteX31" fmla="*/ 5294338 w 9876930"/>
              <a:gd name="connsiteY31" fmla="*/ 594428 h 3625795"/>
              <a:gd name="connsiteX32" fmla="*/ 5294338 w 9876930"/>
              <a:gd name="connsiteY32" fmla="*/ 543175 h 3625795"/>
              <a:gd name="connsiteX33" fmla="*/ 5207770 w 9876930"/>
              <a:gd name="connsiteY33" fmla="*/ 543175 h 3625795"/>
              <a:gd name="connsiteX34" fmla="*/ 5083322 w 9876930"/>
              <a:gd name="connsiteY34" fmla="*/ 553866 h 3625795"/>
              <a:gd name="connsiteX35" fmla="*/ 4896770 w 9876930"/>
              <a:gd name="connsiteY35" fmla="*/ 599033 h 3625795"/>
              <a:gd name="connsiteX36" fmla="*/ 4680107 w 9876930"/>
              <a:gd name="connsiteY36" fmla="*/ 706103 h 3625795"/>
              <a:gd name="connsiteX37" fmla="*/ 4461963 w 9876930"/>
              <a:gd name="connsiteY37" fmla="*/ 960484 h 3625795"/>
              <a:gd name="connsiteX38" fmla="*/ 4371430 w 9876930"/>
              <a:gd name="connsiteY38" fmla="*/ 1091179 h 3625795"/>
              <a:gd name="connsiteX39" fmla="*/ 4341199 w 9876930"/>
              <a:gd name="connsiteY39" fmla="*/ 1267600 h 3625795"/>
              <a:gd name="connsiteX40" fmla="*/ 4355213 w 9876930"/>
              <a:gd name="connsiteY40" fmla="*/ 1394491 h 3625795"/>
              <a:gd name="connsiteX41" fmla="*/ 4410230 w 9876930"/>
              <a:gd name="connsiteY41" fmla="*/ 1526306 h 3625795"/>
              <a:gd name="connsiteX42" fmla="*/ 4521945 w 9876930"/>
              <a:gd name="connsiteY42" fmla="*/ 1629292 h 3625795"/>
              <a:gd name="connsiteX43" fmla="*/ 4708376 w 9876930"/>
              <a:gd name="connsiteY43" fmla="*/ 1670655 h 3625795"/>
              <a:gd name="connsiteX44" fmla="*/ 4846398 w 9876930"/>
              <a:gd name="connsiteY44" fmla="*/ 1632656 h 3625795"/>
              <a:gd name="connsiteX45" fmla="*/ 5001077 w 9876930"/>
              <a:gd name="connsiteY45" fmla="*/ 1556137 h 3625795"/>
              <a:gd name="connsiteX46" fmla="*/ 5130210 w 9876930"/>
              <a:gd name="connsiteY46" fmla="*/ 1499519 h 3625795"/>
              <a:gd name="connsiteX47" fmla="*/ 5174776 w 9876930"/>
              <a:gd name="connsiteY47" fmla="*/ 1479658 h 3625795"/>
              <a:gd name="connsiteX48" fmla="*/ 5228831 w 9876930"/>
              <a:gd name="connsiteY48" fmla="*/ 1508808 h 3625795"/>
              <a:gd name="connsiteX49" fmla="*/ 5183865 w 9876930"/>
              <a:gd name="connsiteY49" fmla="*/ 1614197 h 3625795"/>
              <a:gd name="connsiteX50" fmla="*/ 5073952 w 9876930"/>
              <a:gd name="connsiteY50" fmla="*/ 1794222 h 3625795"/>
              <a:gd name="connsiteX51" fmla="*/ 4878431 w 9876930"/>
              <a:gd name="connsiteY51" fmla="*/ 1952584 h 3625795"/>
              <a:gd name="connsiteX52" fmla="*/ 4767397 w 9876930"/>
              <a:gd name="connsiteY52" fmla="*/ 2040875 h 3625795"/>
              <a:gd name="connsiteX53" fmla="*/ 4712300 w 9876930"/>
              <a:gd name="connsiteY53" fmla="*/ 2089165 h 3625795"/>
              <a:gd name="connsiteX54" fmla="*/ 5079798 w 9876930"/>
              <a:gd name="connsiteY54" fmla="*/ 2514882 h 3625795"/>
              <a:gd name="connsiteX55" fmla="*/ 5492983 w 9876930"/>
              <a:gd name="connsiteY55" fmla="*/ 1979812 h 3625795"/>
              <a:gd name="connsiteX56" fmla="*/ 5612266 w 9876930"/>
              <a:gd name="connsiteY56" fmla="*/ 1619402 h 3625795"/>
              <a:gd name="connsiteX57" fmla="*/ 5472161 w 9876930"/>
              <a:gd name="connsiteY57" fmla="*/ 1277090 h 3625795"/>
              <a:gd name="connsiteX58" fmla="*/ 5009326 w 9876930"/>
              <a:gd name="connsiteY58" fmla="*/ 1151000 h 3625795"/>
              <a:gd name="connsiteX59" fmla="*/ 4875108 w 9876930"/>
              <a:gd name="connsiteY59" fmla="*/ 1176146 h 3625795"/>
              <a:gd name="connsiteX60" fmla="*/ 5043240 w 9876930"/>
              <a:gd name="connsiteY60" fmla="*/ 1039285 h 3625795"/>
              <a:gd name="connsiteX61" fmla="*/ 5277281 w 9876930"/>
              <a:gd name="connsiteY61" fmla="*/ 977141 h 3625795"/>
              <a:gd name="connsiteX62" fmla="*/ 5440769 w 9876930"/>
              <a:gd name="connsiteY62" fmla="*/ 1012097 h 3625795"/>
              <a:gd name="connsiteX63" fmla="*/ 5609943 w 9876930"/>
              <a:gd name="connsiteY63" fmla="*/ 1103632 h 3625795"/>
              <a:gd name="connsiteX64" fmla="*/ 5751488 w 9876930"/>
              <a:gd name="connsiteY64" fmla="*/ 1223515 h 3625795"/>
              <a:gd name="connsiteX65" fmla="*/ 5836416 w 9876930"/>
              <a:gd name="connsiteY65" fmla="*/ 1343679 h 3625795"/>
              <a:gd name="connsiteX66" fmla="*/ 5976920 w 9876930"/>
              <a:gd name="connsiteY66" fmla="*/ 1579721 h 3625795"/>
              <a:gd name="connsiteX67" fmla="*/ 6017162 w 9876930"/>
              <a:gd name="connsiteY67" fmla="*/ 1734961 h 3625795"/>
              <a:gd name="connsiteX68" fmla="*/ 6017162 w 9876930"/>
              <a:gd name="connsiteY68" fmla="*/ 3195342 h 3625795"/>
              <a:gd name="connsiteX69" fmla="*/ 6391306 w 9876930"/>
              <a:gd name="connsiteY69" fmla="*/ 3464579 h 3625795"/>
              <a:gd name="connsiteX70" fmla="*/ 6391306 w 9876930"/>
              <a:gd name="connsiteY70" fmla="*/ 850692 h 3625795"/>
              <a:gd name="connsiteX71" fmla="*/ 6720027 w 9876930"/>
              <a:gd name="connsiteY71" fmla="*/ 850692 h 3625795"/>
              <a:gd name="connsiteX72" fmla="*/ 6770740 w 9876930"/>
              <a:gd name="connsiteY72" fmla="*/ 850692 h 3625795"/>
              <a:gd name="connsiteX73" fmla="*/ 6795768 w 9876930"/>
              <a:gd name="connsiteY73" fmla="*/ 966407 h 3625795"/>
              <a:gd name="connsiteX74" fmla="*/ 7033510 w 9876930"/>
              <a:gd name="connsiteY74" fmla="*/ 1747053 h 3625795"/>
              <a:gd name="connsiteX75" fmla="*/ 7350715 w 9876930"/>
              <a:gd name="connsiteY75" fmla="*/ 2342625 h 3625795"/>
              <a:gd name="connsiteX76" fmla="*/ 7688223 w 9876930"/>
              <a:gd name="connsiteY76" fmla="*/ 2725299 h 3625795"/>
              <a:gd name="connsiteX77" fmla="*/ 8014477 w 9876930"/>
              <a:gd name="connsiteY77" fmla="*/ 2940360 h 3625795"/>
              <a:gd name="connsiteX78" fmla="*/ 8295727 w 9876930"/>
              <a:gd name="connsiteY78" fmla="*/ 3034136 h 3625795"/>
              <a:gd name="connsiteX79" fmla="*/ 8505703 w 9876930"/>
              <a:gd name="connsiteY79" fmla="*/ 3054557 h 3625795"/>
              <a:gd name="connsiteX80" fmla="*/ 8921610 w 9876930"/>
              <a:gd name="connsiteY80" fmla="*/ 2963223 h 3625795"/>
              <a:gd name="connsiteX81" fmla="*/ 9213751 w 9876930"/>
              <a:gd name="connsiteY81" fmla="*/ 2725739 h 3625795"/>
              <a:gd name="connsiteX82" fmla="*/ 9385967 w 9876930"/>
              <a:gd name="connsiteY82" fmla="*/ 2401285 h 3625795"/>
              <a:gd name="connsiteX83" fmla="*/ 9441064 w 9876930"/>
              <a:gd name="connsiteY83" fmla="*/ 2040875 h 3625795"/>
              <a:gd name="connsiteX84" fmla="*/ 9312332 w 9876930"/>
              <a:gd name="connsiteY84" fmla="*/ 1472491 h 3625795"/>
              <a:gd name="connsiteX85" fmla="*/ 9008660 w 9876930"/>
              <a:gd name="connsiteY85" fmla="*/ 1124853 h 3625795"/>
              <a:gd name="connsiteX86" fmla="*/ 8652774 w 9876930"/>
              <a:gd name="connsiteY86" fmla="*/ 949833 h 3625795"/>
              <a:gd name="connsiteX87" fmla="*/ 8371485 w 9876930"/>
              <a:gd name="connsiteY87" fmla="*/ 901944 h 3625795"/>
              <a:gd name="connsiteX88" fmla="*/ 8077703 w 9876930"/>
              <a:gd name="connsiteY88" fmla="*/ 961886 h 3625795"/>
              <a:gd name="connsiteX89" fmla="*/ 7862401 w 9876930"/>
              <a:gd name="connsiteY89" fmla="*/ 1112200 h 3625795"/>
              <a:gd name="connsiteX90" fmla="*/ 7731587 w 9876930"/>
              <a:gd name="connsiteY90" fmla="*/ 1305799 h 3625795"/>
              <a:gd name="connsiteX91" fmla="*/ 7688223 w 9876930"/>
              <a:gd name="connsiteY91" fmla="*/ 1506085 h 3625795"/>
              <a:gd name="connsiteX92" fmla="*/ 7835413 w 9876930"/>
              <a:gd name="connsiteY92" fmla="*/ 1886236 h 3625795"/>
              <a:gd name="connsiteX93" fmla="*/ 8236065 w 9876930"/>
              <a:gd name="connsiteY93" fmla="*/ 2044879 h 3625795"/>
              <a:gd name="connsiteX94" fmla="*/ 8399153 w 9876930"/>
              <a:gd name="connsiteY94" fmla="*/ 2019934 h 3625795"/>
              <a:gd name="connsiteX95" fmla="*/ 8562401 w 9876930"/>
              <a:gd name="connsiteY95" fmla="*/ 1940292 h 3625795"/>
              <a:gd name="connsiteX96" fmla="*/ 8688010 w 9876930"/>
              <a:gd name="connsiteY96" fmla="*/ 1797705 h 3625795"/>
              <a:gd name="connsiteX97" fmla="*/ 8738902 w 9876930"/>
              <a:gd name="connsiteY97" fmla="*/ 1586488 h 3625795"/>
              <a:gd name="connsiteX98" fmla="*/ 8710703 w 9876930"/>
              <a:gd name="connsiteY98" fmla="*/ 1438136 h 3625795"/>
              <a:gd name="connsiteX99" fmla="*/ 8695190 w 9876930"/>
              <a:gd name="connsiteY99" fmla="*/ 1404405 h 3625795"/>
              <a:gd name="connsiteX100" fmla="*/ 8734197 w 9876930"/>
              <a:gd name="connsiteY100" fmla="*/ 1407106 h 3625795"/>
              <a:gd name="connsiteX101" fmla="*/ 8849816 w 9876930"/>
              <a:gd name="connsiteY101" fmla="*/ 1450388 h 3625795"/>
              <a:gd name="connsiteX102" fmla="*/ 8976787 w 9876930"/>
              <a:gd name="connsiteY102" fmla="*/ 1571673 h 3625795"/>
              <a:gd name="connsiteX103" fmla="*/ 9064517 w 9876930"/>
              <a:gd name="connsiteY103" fmla="*/ 1736843 h 3625795"/>
              <a:gd name="connsiteX104" fmla="*/ 9097671 w 9876930"/>
              <a:gd name="connsiteY104" fmla="*/ 1900411 h 3625795"/>
              <a:gd name="connsiteX105" fmla="*/ 9060033 w 9876930"/>
              <a:gd name="connsiteY105" fmla="*/ 2108264 h 3625795"/>
              <a:gd name="connsiteX106" fmla="*/ 8945555 w 9876930"/>
              <a:gd name="connsiteY106" fmla="*/ 2323526 h 3625795"/>
              <a:gd name="connsiteX107" fmla="*/ 8748672 w 9876930"/>
              <a:gd name="connsiteY107" fmla="*/ 2490497 h 3625795"/>
              <a:gd name="connsiteX108" fmla="*/ 8455411 w 9876930"/>
              <a:gd name="connsiteY108" fmla="*/ 2557406 h 3625795"/>
              <a:gd name="connsiteX109" fmla="*/ 8081827 w 9876930"/>
              <a:gd name="connsiteY109" fmla="*/ 2486613 h 3625795"/>
              <a:gd name="connsiteX110" fmla="*/ 7716771 w 9876930"/>
              <a:gd name="connsiteY110" fmla="*/ 2234915 h 3625795"/>
              <a:gd name="connsiteX111" fmla="*/ 7369975 w 9876930"/>
              <a:gd name="connsiteY111" fmla="*/ 1744651 h 3625795"/>
              <a:gd name="connsiteX112" fmla="*/ 7056133 w 9876930"/>
              <a:gd name="connsiteY112" fmla="*/ 941585 h 3625795"/>
              <a:gd name="connsiteX113" fmla="*/ 6822416 w 9876930"/>
              <a:gd name="connsiteY113" fmla="*/ 850692 h 3625795"/>
              <a:gd name="connsiteX114" fmla="*/ 9728640 w 9876930"/>
              <a:gd name="connsiteY114" fmla="*/ 850692 h 3625795"/>
              <a:gd name="connsiteX115" fmla="*/ 9525551 w 9876930"/>
              <a:gd name="connsiteY115" fmla="*/ 507299 h 3625795"/>
              <a:gd name="connsiteX116" fmla="*/ 6594235 w 9876930"/>
              <a:gd name="connsiteY116" fmla="*/ 507299 h 3625795"/>
              <a:gd name="connsiteX117" fmla="*/ 6530552 w 9876930"/>
              <a:gd name="connsiteY117" fmla="*/ 507299 h 3625795"/>
              <a:gd name="connsiteX118" fmla="*/ 6375557 w 9876930"/>
              <a:gd name="connsiteY118" fmla="*/ 507299 h 3625795"/>
              <a:gd name="connsiteX119" fmla="*/ 6375495 w 9876930"/>
              <a:gd name="connsiteY119" fmla="*/ 506653 h 3625795"/>
              <a:gd name="connsiteX120" fmla="*/ 6364159 w 9876930"/>
              <a:gd name="connsiteY120" fmla="*/ 470781 h 3625795"/>
              <a:gd name="connsiteX121" fmla="*/ 6286799 w 9876930"/>
              <a:gd name="connsiteY121" fmla="*/ 229373 h 3625795"/>
              <a:gd name="connsiteX122" fmla="*/ 6017162 w 9876930"/>
              <a:gd name="connsiteY122" fmla="*/ 20398 h 3625795"/>
              <a:gd name="connsiteX123" fmla="*/ 3484488 w 9876930"/>
              <a:gd name="connsiteY123" fmla="*/ 15273 h 3625795"/>
              <a:gd name="connsiteX124" fmla="*/ 3484488 w 9876930"/>
              <a:gd name="connsiteY124" fmla="*/ 618795 h 3625795"/>
              <a:gd name="connsiteX125" fmla="*/ 3475226 w 9876930"/>
              <a:gd name="connsiteY125" fmla="*/ 611243 h 3625795"/>
              <a:gd name="connsiteX126" fmla="*/ 3338098 w 9876930"/>
              <a:gd name="connsiteY126" fmla="*/ 507299 h 3625795"/>
              <a:gd name="connsiteX127" fmla="*/ 3021464 w 9876930"/>
              <a:gd name="connsiteY127" fmla="*/ 507299 h 3625795"/>
              <a:gd name="connsiteX128" fmla="*/ 2816201 w 9876930"/>
              <a:gd name="connsiteY128" fmla="*/ 507299 h 3625795"/>
              <a:gd name="connsiteX129" fmla="*/ 90211 w 9876930"/>
              <a:gd name="connsiteY129" fmla="*/ 507299 h 3625795"/>
              <a:gd name="connsiteX130" fmla="*/ 279686 w 9876930"/>
              <a:gd name="connsiteY130" fmla="*/ 850692 h 3625795"/>
              <a:gd name="connsiteX131" fmla="*/ 1240914 w 9876930"/>
              <a:gd name="connsiteY131" fmla="*/ 850692 h 3625795"/>
              <a:gd name="connsiteX132" fmla="*/ 1096886 w 9876930"/>
              <a:gd name="connsiteY132" fmla="*/ 973578 h 3625795"/>
              <a:gd name="connsiteX133" fmla="*/ 983689 w 9876930"/>
              <a:gd name="connsiteY133" fmla="*/ 1161411 h 3625795"/>
              <a:gd name="connsiteX134" fmla="*/ 889152 w 9876930"/>
              <a:gd name="connsiteY134" fmla="*/ 1318813 h 3625795"/>
              <a:gd name="connsiteX135" fmla="*/ 804786 w 9876930"/>
              <a:gd name="connsiteY135" fmla="*/ 1378594 h 3625795"/>
              <a:gd name="connsiteX136" fmla="*/ 742281 w 9876930"/>
              <a:gd name="connsiteY136" fmla="*/ 1318733 h 3625795"/>
              <a:gd name="connsiteX137" fmla="*/ 637974 w 9876930"/>
              <a:gd name="connsiteY137" fmla="*/ 1152442 h 3625795"/>
              <a:gd name="connsiteX138" fmla="*/ 371620 w 9876930"/>
              <a:gd name="connsiteY138" fmla="*/ 1265758 h 3625795"/>
              <a:gd name="connsiteX139" fmla="*/ 706084 w 9876930"/>
              <a:gd name="connsiteY139" fmla="*/ 1725871 h 3625795"/>
              <a:gd name="connsiteX140" fmla="*/ 970556 w 9876930"/>
              <a:gd name="connsiteY140" fmla="*/ 1839869 h 3625795"/>
              <a:gd name="connsiteX141" fmla="*/ 1142452 w 9876930"/>
              <a:gd name="connsiteY141" fmla="*/ 1751458 h 3625795"/>
              <a:gd name="connsiteX142" fmla="*/ 1190360 w 9876930"/>
              <a:gd name="connsiteY142" fmla="*/ 1580552 h 3625795"/>
              <a:gd name="connsiteX143" fmla="*/ 1186424 w 9876930"/>
              <a:gd name="connsiteY143" fmla="*/ 1557906 h 3625795"/>
              <a:gd name="connsiteX144" fmla="*/ 1220447 w 9876930"/>
              <a:gd name="connsiteY144" fmla="*/ 1533382 h 3625795"/>
              <a:gd name="connsiteX145" fmla="*/ 1395273 w 9876930"/>
              <a:gd name="connsiteY145" fmla="*/ 1350445 h 3625795"/>
              <a:gd name="connsiteX146" fmla="*/ 1483484 w 9876930"/>
              <a:gd name="connsiteY146" fmla="*/ 1146436 h 3625795"/>
              <a:gd name="connsiteX147" fmla="*/ 1553836 w 9876930"/>
              <a:gd name="connsiteY147" fmla="*/ 1329584 h 3625795"/>
              <a:gd name="connsiteX148" fmla="*/ 1711158 w 9876930"/>
              <a:gd name="connsiteY148" fmla="*/ 1541842 h 3625795"/>
              <a:gd name="connsiteX149" fmla="*/ 1904756 w 9876930"/>
              <a:gd name="connsiteY149" fmla="*/ 1722588 h 3625795"/>
              <a:gd name="connsiteX150" fmla="*/ 2090187 w 9876930"/>
              <a:gd name="connsiteY150" fmla="*/ 1808556 h 3625795"/>
              <a:gd name="connsiteX151" fmla="*/ 1276150 w 9876930"/>
              <a:gd name="connsiteY151" fmla="*/ 2260941 h 3625795"/>
              <a:gd name="connsiteX152" fmla="*/ 1601204 w 9876930"/>
              <a:gd name="connsiteY152" fmla="*/ 2666959 h 3625795"/>
              <a:gd name="connsiteX153" fmla="*/ 1637113 w 9876930"/>
              <a:gd name="connsiteY153" fmla="*/ 2652844 h 3625795"/>
              <a:gd name="connsiteX154" fmla="*/ 1636536 w 9876930"/>
              <a:gd name="connsiteY154" fmla="*/ 2651986 h 3625795"/>
              <a:gd name="connsiteX155" fmla="*/ 1656008 w 9876930"/>
              <a:gd name="connsiteY155" fmla="*/ 2653953 h 3625795"/>
              <a:gd name="connsiteX156" fmla="*/ 1699906 w 9876930"/>
              <a:gd name="connsiteY156" fmla="*/ 2654426 h 3625795"/>
              <a:gd name="connsiteX157" fmla="*/ 1760569 w 9876930"/>
              <a:gd name="connsiteY157" fmla="*/ 2656067 h 3625795"/>
              <a:gd name="connsiteX158" fmla="*/ 1823192 w 9876930"/>
              <a:gd name="connsiteY158" fmla="*/ 2667679 h 3625795"/>
              <a:gd name="connsiteX159" fmla="*/ 1881773 w 9876930"/>
              <a:gd name="connsiteY159" fmla="*/ 2686819 h 3625795"/>
              <a:gd name="connsiteX160" fmla="*/ 1962336 w 9876930"/>
              <a:gd name="connsiteY160" fmla="*/ 2719212 h 3625795"/>
              <a:gd name="connsiteX161" fmla="*/ 2069686 w 9876930"/>
              <a:gd name="connsiteY161" fmla="*/ 2765780 h 3625795"/>
              <a:gd name="connsiteX162" fmla="*/ 2169629 w 9876930"/>
              <a:gd name="connsiteY162" fmla="*/ 2829285 h 3625795"/>
              <a:gd name="connsiteX163" fmla="*/ 2199339 w 9876930"/>
              <a:gd name="connsiteY163" fmla="*/ 2847704 h 3625795"/>
              <a:gd name="connsiteX164" fmla="*/ 2277900 w 9876930"/>
              <a:gd name="connsiteY164" fmla="*/ 2911610 h 3625795"/>
              <a:gd name="connsiteX165" fmla="*/ 2292475 w 9876930"/>
              <a:gd name="connsiteY165" fmla="*/ 2935875 h 3625795"/>
              <a:gd name="connsiteX166" fmla="*/ 2330434 w 9876930"/>
              <a:gd name="connsiteY166" fmla="*/ 2962703 h 3625795"/>
              <a:gd name="connsiteX167" fmla="*/ 2616559 w 9876930"/>
              <a:gd name="connsiteY167" fmla="*/ 3167010 h 3625795"/>
              <a:gd name="connsiteX168" fmla="*/ 2598309 w 9876930"/>
              <a:gd name="connsiteY168" fmla="*/ 3257165 h 3625795"/>
              <a:gd name="connsiteX169" fmla="*/ 2606237 w 9876930"/>
              <a:gd name="connsiteY169" fmla="*/ 3265093 h 3625795"/>
              <a:gd name="connsiteX170" fmla="*/ 2608239 w 9876930"/>
              <a:gd name="connsiteY170" fmla="*/ 3269578 h 3625795"/>
              <a:gd name="connsiteX171" fmla="*/ 2634026 w 9876930"/>
              <a:gd name="connsiteY171" fmla="*/ 3341011 h 3625795"/>
              <a:gd name="connsiteX172" fmla="*/ 2858417 w 9876930"/>
              <a:gd name="connsiteY172" fmla="*/ 3438952 h 3625795"/>
              <a:gd name="connsiteX173" fmla="*/ 2863782 w 9876930"/>
              <a:gd name="connsiteY173" fmla="*/ 1528989 h 3625795"/>
              <a:gd name="connsiteX174" fmla="*/ 2863782 w 9876930"/>
              <a:gd name="connsiteY174" fmla="*/ 1569350 h 3625795"/>
              <a:gd name="connsiteX175" fmla="*/ 2868907 w 9876930"/>
              <a:gd name="connsiteY175" fmla="*/ 1532593 h 3625795"/>
              <a:gd name="connsiteX176" fmla="*/ 2881801 w 9876930"/>
              <a:gd name="connsiteY176" fmla="*/ 1498558 h 3625795"/>
              <a:gd name="connsiteX177" fmla="*/ 2925285 w 9876930"/>
              <a:gd name="connsiteY177" fmla="*/ 1381237 h 3625795"/>
              <a:gd name="connsiteX178" fmla="*/ 2880519 w 9876930"/>
              <a:gd name="connsiteY178" fmla="*/ 1357693 h 3625795"/>
              <a:gd name="connsiteX179" fmla="*/ 2930410 w 9876930"/>
              <a:gd name="connsiteY179" fmla="*/ 1311085 h 3625795"/>
              <a:gd name="connsiteX180" fmla="*/ 2945065 w 9876930"/>
              <a:gd name="connsiteY180" fmla="*/ 1287861 h 3625795"/>
              <a:gd name="connsiteX181" fmla="*/ 2950912 w 9876930"/>
              <a:gd name="connsiteY181" fmla="*/ 1201532 h 3625795"/>
              <a:gd name="connsiteX182" fmla="*/ 2913153 w 9876930"/>
              <a:gd name="connsiteY182" fmla="*/ 980625 h 3625795"/>
              <a:gd name="connsiteX183" fmla="*/ 2825182 w 9876930"/>
              <a:gd name="connsiteY183" fmla="*/ 850692 h 3625795"/>
              <a:gd name="connsiteX184" fmla="*/ 3032744 w 9876930"/>
              <a:gd name="connsiteY184" fmla="*/ 850692 h 3625795"/>
              <a:gd name="connsiteX185" fmla="*/ 3257306 w 9876930"/>
              <a:gd name="connsiteY185" fmla="*/ 850692 h 3625795"/>
              <a:gd name="connsiteX186" fmla="*/ 3268106 w 9876930"/>
              <a:gd name="connsiteY186" fmla="*/ 850692 h 3625795"/>
              <a:gd name="connsiteX187" fmla="*/ 3320079 w 9876930"/>
              <a:gd name="connsiteY187" fmla="*/ 900703 h 3625795"/>
              <a:gd name="connsiteX188" fmla="*/ 3396037 w 9876930"/>
              <a:gd name="connsiteY188" fmla="*/ 1002688 h 3625795"/>
              <a:gd name="connsiteX189" fmla="*/ 3459702 w 9876930"/>
              <a:gd name="connsiteY189" fmla="*/ 1115164 h 3625795"/>
              <a:gd name="connsiteX190" fmla="*/ 3484488 w 9876930"/>
              <a:gd name="connsiteY190" fmla="*/ 1191522 h 3625795"/>
              <a:gd name="connsiteX191" fmla="*/ 3484488 w 9876930"/>
              <a:gd name="connsiteY191" fmla="*/ 3195662 h 3625795"/>
              <a:gd name="connsiteX192" fmla="*/ 3853507 w 9876930"/>
              <a:gd name="connsiteY192" fmla="*/ 3464579 h 3625795"/>
              <a:gd name="connsiteX193" fmla="*/ 3853507 w 9876930"/>
              <a:gd name="connsiteY193" fmla="*/ 850692 h 3625795"/>
              <a:gd name="connsiteX194" fmla="*/ 4416326 w 9876930"/>
              <a:gd name="connsiteY194" fmla="*/ 850692 h 3625795"/>
              <a:gd name="connsiteX195" fmla="*/ 4197221 w 9876930"/>
              <a:gd name="connsiteY195" fmla="*/ 507299 h 3625795"/>
              <a:gd name="connsiteX196" fmla="*/ 3834528 w 9876930"/>
              <a:gd name="connsiteY196" fmla="*/ 507299 h 3625795"/>
              <a:gd name="connsiteX197" fmla="*/ 3821074 w 9876930"/>
              <a:gd name="connsiteY197" fmla="*/ 464294 h 3625795"/>
              <a:gd name="connsiteX198" fmla="*/ 3739350 w 9876930"/>
              <a:gd name="connsiteY198" fmla="*/ 231175 h 3625795"/>
              <a:gd name="connsiteX199" fmla="*/ 3484488 w 9876930"/>
              <a:gd name="connsiteY199" fmla="*/ 15273 h 3625795"/>
              <a:gd name="connsiteX200" fmla="*/ 11955 w 9876930"/>
              <a:gd name="connsiteY200" fmla="*/ 0 h 3625795"/>
              <a:gd name="connsiteX201" fmla="*/ 9876930 w 9876930"/>
              <a:gd name="connsiteY201" fmla="*/ 69432 h 3625795"/>
              <a:gd name="connsiteX202" fmla="*/ 9863448 w 9876930"/>
              <a:gd name="connsiteY202" fmla="*/ 3576201 h 3625795"/>
              <a:gd name="connsiteX203" fmla="*/ 119805 w 9876930"/>
              <a:gd name="connsiteY203" fmla="*/ 3625795 h 3625795"/>
              <a:gd name="connsiteX204" fmla="*/ 11955 w 9876930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864975" h="3625795">
                <a:moveTo>
                  <a:pt x="2479444" y="1952624"/>
                </a:moveTo>
                <a:lnTo>
                  <a:pt x="2477923" y="2774749"/>
                </a:lnTo>
                <a:lnTo>
                  <a:pt x="2349631" y="2580069"/>
                </a:lnTo>
                <a:lnTo>
                  <a:pt x="2200037" y="2545554"/>
                </a:lnTo>
                <a:lnTo>
                  <a:pt x="2205083" y="2545554"/>
                </a:lnTo>
                <a:cubicBezTo>
                  <a:pt x="2177107" y="2470543"/>
                  <a:pt x="2154284" y="2433038"/>
                  <a:pt x="2136612" y="2433038"/>
                </a:cubicBezTo>
                <a:lnTo>
                  <a:pt x="2111222" y="2487717"/>
                </a:lnTo>
                <a:lnTo>
                  <a:pt x="1839827" y="2301863"/>
                </a:lnTo>
                <a:lnTo>
                  <a:pt x="2479444" y="1952624"/>
                </a:lnTo>
                <a:close/>
                <a:moveTo>
                  <a:pt x="1718262" y="850692"/>
                </a:moveTo>
                <a:lnTo>
                  <a:pt x="2444000" y="850692"/>
                </a:lnTo>
                <a:lnTo>
                  <a:pt x="2466859" y="877992"/>
                </a:lnTo>
                <a:cubicBezTo>
                  <a:pt x="2496745" y="914375"/>
                  <a:pt x="2518545" y="943167"/>
                  <a:pt x="2532259" y="964368"/>
                </a:cubicBezTo>
                <a:cubicBezTo>
                  <a:pt x="2550544" y="992638"/>
                  <a:pt x="2559687" y="1035201"/>
                  <a:pt x="2559687" y="1092060"/>
                </a:cubicBezTo>
                <a:lnTo>
                  <a:pt x="2559687" y="1137386"/>
                </a:lnTo>
                <a:cubicBezTo>
                  <a:pt x="2559687" y="1177267"/>
                  <a:pt x="2549930" y="1212637"/>
                  <a:pt x="2530416" y="1243495"/>
                </a:cubicBezTo>
                <a:cubicBezTo>
                  <a:pt x="2510904" y="1274354"/>
                  <a:pt x="2486198" y="1300527"/>
                  <a:pt x="2456301" y="1322016"/>
                </a:cubicBezTo>
                <a:cubicBezTo>
                  <a:pt x="2426403" y="1343505"/>
                  <a:pt x="2393543" y="1360015"/>
                  <a:pt x="2357719" y="1371547"/>
                </a:cubicBezTo>
                <a:cubicBezTo>
                  <a:pt x="2321896" y="1383079"/>
                  <a:pt x="2287621" y="1388845"/>
                  <a:pt x="2254893" y="1388845"/>
                </a:cubicBezTo>
                <a:cubicBezTo>
                  <a:pt x="2203641" y="1388845"/>
                  <a:pt x="2148331" y="1372415"/>
                  <a:pt x="2088963" y="1339554"/>
                </a:cubicBezTo>
                <a:cubicBezTo>
                  <a:pt x="2029595" y="1306694"/>
                  <a:pt x="1972350" y="1263329"/>
                  <a:pt x="1917226" y="1209460"/>
                </a:cubicBezTo>
                <a:cubicBezTo>
                  <a:pt x="1862103" y="1155592"/>
                  <a:pt x="1817871" y="1099694"/>
                  <a:pt x="1784530" y="1041768"/>
                </a:cubicBezTo>
                <a:cubicBezTo>
                  <a:pt x="1751189" y="983842"/>
                  <a:pt x="1734518" y="929973"/>
                  <a:pt x="1734518" y="880162"/>
                </a:cubicBezTo>
                <a:cubicBezTo>
                  <a:pt x="1734518" y="865907"/>
                  <a:pt x="1734879" y="857432"/>
                  <a:pt x="1735600" y="854736"/>
                </a:cubicBezTo>
                <a:cubicBezTo>
                  <a:pt x="1736320" y="852039"/>
                  <a:pt x="1730541" y="850692"/>
                  <a:pt x="1718262" y="850692"/>
                </a:cubicBezTo>
                <a:close/>
                <a:moveTo>
                  <a:pt x="6005207" y="20398"/>
                </a:moveTo>
                <a:lnTo>
                  <a:pt x="6005207" y="1113489"/>
                </a:lnTo>
                <a:lnTo>
                  <a:pt x="5997978" y="1089807"/>
                </a:lnTo>
                <a:cubicBezTo>
                  <a:pt x="5987337" y="1060600"/>
                  <a:pt x="5971181" y="1030266"/>
                  <a:pt x="5949510" y="998804"/>
                </a:cubicBezTo>
                <a:cubicBezTo>
                  <a:pt x="5891717" y="914904"/>
                  <a:pt x="5827864" y="840668"/>
                  <a:pt x="5757953" y="776095"/>
                </a:cubicBezTo>
                <a:cubicBezTo>
                  <a:pt x="5688041" y="711522"/>
                  <a:pt x="5609760" y="657613"/>
                  <a:pt x="5523111" y="614369"/>
                </a:cubicBezTo>
                <a:cubicBezTo>
                  <a:pt x="5436462" y="571124"/>
                  <a:pt x="5356220" y="564477"/>
                  <a:pt x="5282383" y="594428"/>
                </a:cubicBezTo>
                <a:lnTo>
                  <a:pt x="5282383" y="543175"/>
                </a:lnTo>
                <a:lnTo>
                  <a:pt x="5195815" y="543175"/>
                </a:lnTo>
                <a:cubicBezTo>
                  <a:pt x="5168160" y="543175"/>
                  <a:pt x="5126677" y="546739"/>
                  <a:pt x="5071367" y="553866"/>
                </a:cubicBezTo>
                <a:cubicBezTo>
                  <a:pt x="5016057" y="560994"/>
                  <a:pt x="4953873" y="576049"/>
                  <a:pt x="4884815" y="599033"/>
                </a:cubicBezTo>
                <a:cubicBezTo>
                  <a:pt x="4815757" y="622017"/>
                  <a:pt x="4743536" y="657707"/>
                  <a:pt x="4668152" y="706103"/>
                </a:cubicBezTo>
                <a:cubicBezTo>
                  <a:pt x="4592768" y="754499"/>
                  <a:pt x="4520053" y="839293"/>
                  <a:pt x="4450008" y="960484"/>
                </a:cubicBezTo>
                <a:cubicBezTo>
                  <a:pt x="4409807" y="985417"/>
                  <a:pt x="4379629" y="1028982"/>
                  <a:pt x="4359475" y="1091179"/>
                </a:cubicBezTo>
                <a:cubicBezTo>
                  <a:pt x="4339321" y="1153376"/>
                  <a:pt x="4329244" y="1212183"/>
                  <a:pt x="4329244" y="1267600"/>
                </a:cubicBezTo>
                <a:cubicBezTo>
                  <a:pt x="4329244" y="1305399"/>
                  <a:pt x="4333915" y="1347696"/>
                  <a:pt x="4343258" y="1394491"/>
                </a:cubicBezTo>
                <a:cubicBezTo>
                  <a:pt x="4352601" y="1441286"/>
                  <a:pt x="4370940" y="1485224"/>
                  <a:pt x="4398275" y="1526306"/>
                </a:cubicBezTo>
                <a:cubicBezTo>
                  <a:pt x="4425610" y="1567388"/>
                  <a:pt x="4462848" y="1601717"/>
                  <a:pt x="4509990" y="1629292"/>
                </a:cubicBezTo>
                <a:cubicBezTo>
                  <a:pt x="4557131" y="1656867"/>
                  <a:pt x="4619275" y="1670655"/>
                  <a:pt x="4696421" y="1670655"/>
                </a:cubicBezTo>
                <a:cubicBezTo>
                  <a:pt x="4739719" y="1670655"/>
                  <a:pt x="4785727" y="1657988"/>
                  <a:pt x="4834443" y="1632656"/>
                </a:cubicBezTo>
                <a:cubicBezTo>
                  <a:pt x="4883160" y="1607323"/>
                  <a:pt x="4934720" y="1581817"/>
                  <a:pt x="4989122" y="1556137"/>
                </a:cubicBezTo>
                <a:lnTo>
                  <a:pt x="5118255" y="1499519"/>
                </a:lnTo>
                <a:lnTo>
                  <a:pt x="5162821" y="1479658"/>
                </a:lnTo>
                <a:cubicBezTo>
                  <a:pt x="5198858" y="1479658"/>
                  <a:pt x="5216876" y="1489375"/>
                  <a:pt x="5216876" y="1508808"/>
                </a:cubicBezTo>
                <a:cubicBezTo>
                  <a:pt x="5216876" y="1526533"/>
                  <a:pt x="5201888" y="1561663"/>
                  <a:pt x="5171910" y="1614197"/>
                </a:cubicBezTo>
                <a:cubicBezTo>
                  <a:pt x="5141933" y="1666731"/>
                  <a:pt x="5105295" y="1726739"/>
                  <a:pt x="5061997" y="1794222"/>
                </a:cubicBezTo>
                <a:lnTo>
                  <a:pt x="4866476" y="1952584"/>
                </a:lnTo>
                <a:cubicBezTo>
                  <a:pt x="4821924" y="1989235"/>
                  <a:pt x="4784912" y="2018666"/>
                  <a:pt x="4755442" y="2040875"/>
                </a:cubicBezTo>
                <a:lnTo>
                  <a:pt x="4700345" y="2089165"/>
                </a:lnTo>
                <a:lnTo>
                  <a:pt x="5067843" y="2514882"/>
                </a:lnTo>
                <a:cubicBezTo>
                  <a:pt x="5263778" y="2317506"/>
                  <a:pt x="5401506" y="2139149"/>
                  <a:pt x="5481028" y="1979812"/>
                </a:cubicBezTo>
                <a:cubicBezTo>
                  <a:pt x="5560550" y="1820475"/>
                  <a:pt x="5600311" y="1700338"/>
                  <a:pt x="5600311" y="1619402"/>
                </a:cubicBezTo>
                <a:cubicBezTo>
                  <a:pt x="5600311" y="1475254"/>
                  <a:pt x="5553609" y="1361150"/>
                  <a:pt x="5460206" y="1277090"/>
                </a:cubicBezTo>
                <a:cubicBezTo>
                  <a:pt x="5366804" y="1193030"/>
                  <a:pt x="5212525" y="1151000"/>
                  <a:pt x="4997371" y="1151000"/>
                </a:cubicBezTo>
                <a:cubicBezTo>
                  <a:pt x="4926631" y="1151000"/>
                  <a:pt x="4881892" y="1159382"/>
                  <a:pt x="4863153" y="1176146"/>
                </a:cubicBezTo>
                <a:cubicBezTo>
                  <a:pt x="4902553" y="1126335"/>
                  <a:pt x="4958597" y="1080715"/>
                  <a:pt x="5031285" y="1039285"/>
                </a:cubicBezTo>
                <a:cubicBezTo>
                  <a:pt x="5103973" y="997856"/>
                  <a:pt x="5181987" y="977141"/>
                  <a:pt x="5265326" y="977141"/>
                </a:cubicBezTo>
                <a:cubicBezTo>
                  <a:pt x="5315137" y="977141"/>
                  <a:pt x="5369633" y="988794"/>
                  <a:pt x="5428814" y="1012097"/>
                </a:cubicBezTo>
                <a:cubicBezTo>
                  <a:pt x="5487995" y="1035402"/>
                  <a:pt x="5544386" y="1065913"/>
                  <a:pt x="5597988" y="1103632"/>
                </a:cubicBezTo>
                <a:cubicBezTo>
                  <a:pt x="5651590" y="1141350"/>
                  <a:pt x="5698771" y="1181312"/>
                  <a:pt x="5739533" y="1223515"/>
                </a:cubicBezTo>
                <a:cubicBezTo>
                  <a:pt x="5780295" y="1265718"/>
                  <a:pt x="5808604" y="1305773"/>
                  <a:pt x="5824461" y="1343679"/>
                </a:cubicBezTo>
                <a:cubicBezTo>
                  <a:pt x="5891303" y="1427124"/>
                  <a:pt x="5938138" y="1505805"/>
                  <a:pt x="5964965" y="1579721"/>
                </a:cubicBezTo>
                <a:cubicBezTo>
                  <a:pt x="5991793" y="1653637"/>
                  <a:pt x="6005207" y="1705384"/>
                  <a:pt x="6005207" y="1734961"/>
                </a:cubicBezTo>
                <a:lnTo>
                  <a:pt x="6005207" y="3195342"/>
                </a:lnTo>
                <a:lnTo>
                  <a:pt x="6379351" y="3464579"/>
                </a:lnTo>
                <a:lnTo>
                  <a:pt x="6379351" y="850692"/>
                </a:lnTo>
                <a:lnTo>
                  <a:pt x="6708072" y="850692"/>
                </a:lnTo>
                <a:lnTo>
                  <a:pt x="6758785" y="850692"/>
                </a:lnTo>
                <a:lnTo>
                  <a:pt x="6783813" y="966407"/>
                </a:lnTo>
                <a:cubicBezTo>
                  <a:pt x="6854507" y="1279985"/>
                  <a:pt x="6933754" y="1540200"/>
                  <a:pt x="7021555" y="1747053"/>
                </a:cubicBezTo>
                <a:cubicBezTo>
                  <a:pt x="7121898" y="1983456"/>
                  <a:pt x="7227633" y="2181980"/>
                  <a:pt x="7338760" y="2342625"/>
                </a:cubicBezTo>
                <a:cubicBezTo>
                  <a:pt x="7449888" y="2503270"/>
                  <a:pt x="7562390" y="2630828"/>
                  <a:pt x="7676268" y="2725299"/>
                </a:cubicBezTo>
                <a:cubicBezTo>
                  <a:pt x="7790144" y="2819769"/>
                  <a:pt x="7898896" y="2891456"/>
                  <a:pt x="8002522" y="2940360"/>
                </a:cubicBezTo>
                <a:cubicBezTo>
                  <a:pt x="8106149" y="2989263"/>
                  <a:pt x="8199898" y="3020522"/>
                  <a:pt x="8283772" y="3034136"/>
                </a:cubicBezTo>
                <a:cubicBezTo>
                  <a:pt x="8367644" y="3047750"/>
                  <a:pt x="8437637" y="3054557"/>
                  <a:pt x="8493748" y="3054557"/>
                </a:cubicBezTo>
                <a:cubicBezTo>
                  <a:pt x="8654339" y="3054557"/>
                  <a:pt x="8792975" y="3024112"/>
                  <a:pt x="8909655" y="2963223"/>
                </a:cubicBezTo>
                <a:cubicBezTo>
                  <a:pt x="9026335" y="2902334"/>
                  <a:pt x="9123716" y="2823173"/>
                  <a:pt x="9201796" y="2725739"/>
                </a:cubicBezTo>
                <a:cubicBezTo>
                  <a:pt x="9279876" y="2628305"/>
                  <a:pt x="9337282" y="2520154"/>
                  <a:pt x="9374012" y="2401285"/>
                </a:cubicBezTo>
                <a:cubicBezTo>
                  <a:pt x="9410743" y="2282417"/>
                  <a:pt x="9429109" y="2162280"/>
                  <a:pt x="9429109" y="2040875"/>
                </a:cubicBezTo>
                <a:cubicBezTo>
                  <a:pt x="9429109" y="1808957"/>
                  <a:pt x="9386198" y="1619495"/>
                  <a:pt x="9300377" y="1472491"/>
                </a:cubicBezTo>
                <a:cubicBezTo>
                  <a:pt x="9214555" y="1325486"/>
                  <a:pt x="9113331" y="1209607"/>
                  <a:pt x="8996705" y="1124853"/>
                </a:cubicBezTo>
                <a:cubicBezTo>
                  <a:pt x="8880078" y="1040099"/>
                  <a:pt x="8761449" y="981759"/>
                  <a:pt x="8640819" y="949833"/>
                </a:cubicBezTo>
                <a:cubicBezTo>
                  <a:pt x="8520188" y="917908"/>
                  <a:pt x="8426425" y="901944"/>
                  <a:pt x="8359530" y="901944"/>
                </a:cubicBezTo>
                <a:cubicBezTo>
                  <a:pt x="8248909" y="901944"/>
                  <a:pt x="8150982" y="921925"/>
                  <a:pt x="8065748" y="961886"/>
                </a:cubicBezTo>
                <a:cubicBezTo>
                  <a:pt x="7980513" y="1001847"/>
                  <a:pt x="7908746" y="1051952"/>
                  <a:pt x="7850446" y="1112200"/>
                </a:cubicBezTo>
                <a:cubicBezTo>
                  <a:pt x="7792146" y="1172449"/>
                  <a:pt x="7748542" y="1236982"/>
                  <a:pt x="7719632" y="1305799"/>
                </a:cubicBezTo>
                <a:cubicBezTo>
                  <a:pt x="7690722" y="1374617"/>
                  <a:pt x="7676268" y="1441379"/>
                  <a:pt x="7676268" y="1506085"/>
                </a:cubicBezTo>
                <a:cubicBezTo>
                  <a:pt x="7676268" y="1653757"/>
                  <a:pt x="7725330" y="1780474"/>
                  <a:pt x="7823458" y="1886236"/>
                </a:cubicBezTo>
                <a:cubicBezTo>
                  <a:pt x="7921586" y="1991998"/>
                  <a:pt x="8055136" y="2044879"/>
                  <a:pt x="8224110" y="2044879"/>
                </a:cubicBezTo>
                <a:cubicBezTo>
                  <a:pt x="8273814" y="2044879"/>
                  <a:pt x="8328178" y="2036564"/>
                  <a:pt x="8387198" y="2019934"/>
                </a:cubicBezTo>
                <a:cubicBezTo>
                  <a:pt x="8446219" y="2003303"/>
                  <a:pt x="8500634" y="1976756"/>
                  <a:pt x="8550446" y="1940292"/>
                </a:cubicBezTo>
                <a:cubicBezTo>
                  <a:pt x="8600257" y="1903828"/>
                  <a:pt x="8642127" y="1856299"/>
                  <a:pt x="8676055" y="1797705"/>
                </a:cubicBezTo>
                <a:cubicBezTo>
                  <a:pt x="8709983" y="1739112"/>
                  <a:pt x="8726947" y="1668706"/>
                  <a:pt x="8726947" y="1586488"/>
                </a:cubicBezTo>
                <a:cubicBezTo>
                  <a:pt x="8726947" y="1535716"/>
                  <a:pt x="8717547" y="1486265"/>
                  <a:pt x="8698748" y="1438136"/>
                </a:cubicBezTo>
                <a:lnTo>
                  <a:pt x="8683235" y="1404405"/>
                </a:lnTo>
                <a:lnTo>
                  <a:pt x="8722242" y="1407106"/>
                </a:lnTo>
                <a:cubicBezTo>
                  <a:pt x="8763124" y="1412877"/>
                  <a:pt x="8801664" y="1427304"/>
                  <a:pt x="8837861" y="1450388"/>
                </a:cubicBezTo>
                <a:cubicBezTo>
                  <a:pt x="8886124" y="1481167"/>
                  <a:pt x="8928448" y="1521595"/>
                  <a:pt x="8964832" y="1571673"/>
                </a:cubicBezTo>
                <a:cubicBezTo>
                  <a:pt x="9001216" y="1621751"/>
                  <a:pt x="9030460" y="1676808"/>
                  <a:pt x="9052562" y="1736843"/>
                </a:cubicBezTo>
                <a:cubicBezTo>
                  <a:pt x="9074665" y="1796878"/>
                  <a:pt x="9085716" y="1851400"/>
                  <a:pt x="9085716" y="1900411"/>
                </a:cubicBezTo>
                <a:cubicBezTo>
                  <a:pt x="9085716" y="1962181"/>
                  <a:pt x="9073170" y="2031466"/>
                  <a:pt x="9048078" y="2108264"/>
                </a:cubicBezTo>
                <a:cubicBezTo>
                  <a:pt x="9022985" y="2185063"/>
                  <a:pt x="8984826" y="2256817"/>
                  <a:pt x="8933600" y="2323526"/>
                </a:cubicBezTo>
                <a:cubicBezTo>
                  <a:pt x="8882374" y="2390234"/>
                  <a:pt x="8816746" y="2445891"/>
                  <a:pt x="8736717" y="2490497"/>
                </a:cubicBezTo>
                <a:cubicBezTo>
                  <a:pt x="8656688" y="2535103"/>
                  <a:pt x="8558934" y="2557406"/>
                  <a:pt x="8443456" y="2557406"/>
                </a:cubicBezTo>
                <a:cubicBezTo>
                  <a:pt x="8318741" y="2557406"/>
                  <a:pt x="8194213" y="2533808"/>
                  <a:pt x="8069872" y="2486613"/>
                </a:cubicBezTo>
                <a:cubicBezTo>
                  <a:pt x="7945530" y="2439418"/>
                  <a:pt x="7823846" y="2355519"/>
                  <a:pt x="7704816" y="2234915"/>
                </a:cubicBezTo>
                <a:cubicBezTo>
                  <a:pt x="7585788" y="2114311"/>
                  <a:pt x="7470188" y="1950889"/>
                  <a:pt x="7358020" y="1744651"/>
                </a:cubicBezTo>
                <a:cubicBezTo>
                  <a:pt x="7245851" y="1538412"/>
                  <a:pt x="7141237" y="1270724"/>
                  <a:pt x="7044178" y="941585"/>
                </a:cubicBezTo>
                <a:lnTo>
                  <a:pt x="6810461" y="850692"/>
                </a:lnTo>
                <a:lnTo>
                  <a:pt x="9716685" y="850692"/>
                </a:lnTo>
                <a:lnTo>
                  <a:pt x="9513596" y="507299"/>
                </a:lnTo>
                <a:lnTo>
                  <a:pt x="6582280" y="507299"/>
                </a:lnTo>
                <a:lnTo>
                  <a:pt x="6518597" y="507299"/>
                </a:lnTo>
                <a:lnTo>
                  <a:pt x="6363602" y="507299"/>
                </a:lnTo>
                <a:cubicBezTo>
                  <a:pt x="6363581" y="507084"/>
                  <a:pt x="6363561" y="506868"/>
                  <a:pt x="6363540" y="506653"/>
                </a:cubicBezTo>
                <a:cubicBezTo>
                  <a:pt x="6362029" y="497714"/>
                  <a:pt x="6358250" y="485756"/>
                  <a:pt x="6352204" y="470781"/>
                </a:cubicBezTo>
                <a:cubicBezTo>
                  <a:pt x="6335867" y="402497"/>
                  <a:pt x="6310080" y="322028"/>
                  <a:pt x="6274844" y="229373"/>
                </a:cubicBezTo>
                <a:cubicBezTo>
                  <a:pt x="6239608" y="136717"/>
                  <a:pt x="6149729" y="67059"/>
                  <a:pt x="6005207" y="20398"/>
                </a:cubicBezTo>
                <a:close/>
                <a:moveTo>
                  <a:pt x="3472533" y="15273"/>
                </a:moveTo>
                <a:lnTo>
                  <a:pt x="3472533" y="618795"/>
                </a:lnTo>
                <a:lnTo>
                  <a:pt x="3463271" y="611243"/>
                </a:lnTo>
                <a:cubicBezTo>
                  <a:pt x="3429191" y="584110"/>
                  <a:pt x="3383481" y="549462"/>
                  <a:pt x="3326143" y="507299"/>
                </a:cubicBezTo>
                <a:lnTo>
                  <a:pt x="3009509" y="507299"/>
                </a:lnTo>
                <a:lnTo>
                  <a:pt x="2804246" y="507299"/>
                </a:lnTo>
                <a:lnTo>
                  <a:pt x="78256" y="507299"/>
                </a:lnTo>
                <a:lnTo>
                  <a:pt x="267731" y="850692"/>
                </a:lnTo>
                <a:lnTo>
                  <a:pt x="1228959" y="850692"/>
                </a:lnTo>
                <a:cubicBezTo>
                  <a:pt x="1174236" y="861209"/>
                  <a:pt x="1126227" y="902171"/>
                  <a:pt x="1084931" y="973578"/>
                </a:cubicBezTo>
                <a:cubicBezTo>
                  <a:pt x="1043635" y="1044985"/>
                  <a:pt x="1005903" y="1107596"/>
                  <a:pt x="971734" y="1161411"/>
                </a:cubicBezTo>
                <a:cubicBezTo>
                  <a:pt x="936124" y="1226491"/>
                  <a:pt x="904612" y="1278959"/>
                  <a:pt x="877197" y="1318813"/>
                </a:cubicBezTo>
                <a:cubicBezTo>
                  <a:pt x="849783" y="1358667"/>
                  <a:pt x="821660" y="1378594"/>
                  <a:pt x="792831" y="1378594"/>
                </a:cubicBezTo>
                <a:cubicBezTo>
                  <a:pt x="784182" y="1378594"/>
                  <a:pt x="763347" y="1358641"/>
                  <a:pt x="730326" y="1318733"/>
                </a:cubicBezTo>
                <a:cubicBezTo>
                  <a:pt x="697306" y="1278825"/>
                  <a:pt x="662537" y="1223395"/>
                  <a:pt x="626019" y="1152442"/>
                </a:cubicBezTo>
                <a:lnTo>
                  <a:pt x="359665" y="1265758"/>
                </a:lnTo>
                <a:cubicBezTo>
                  <a:pt x="471087" y="1496502"/>
                  <a:pt x="582574" y="1649873"/>
                  <a:pt x="694129" y="1725871"/>
                </a:cubicBezTo>
                <a:cubicBezTo>
                  <a:pt x="805684" y="1801869"/>
                  <a:pt x="893841" y="1839869"/>
                  <a:pt x="958601" y="1839869"/>
                </a:cubicBezTo>
                <a:cubicBezTo>
                  <a:pt x="1028006" y="1839869"/>
                  <a:pt x="1085304" y="1810398"/>
                  <a:pt x="1130497" y="1751458"/>
                </a:cubicBezTo>
                <a:cubicBezTo>
                  <a:pt x="1170042" y="1699885"/>
                  <a:pt x="1186011" y="1642916"/>
                  <a:pt x="1178405" y="1580552"/>
                </a:cubicBezTo>
                <a:lnTo>
                  <a:pt x="1174469" y="1557906"/>
                </a:lnTo>
                <a:lnTo>
                  <a:pt x="1208492" y="1533382"/>
                </a:lnTo>
                <a:cubicBezTo>
                  <a:pt x="1286806" y="1474559"/>
                  <a:pt x="1345081" y="1413580"/>
                  <a:pt x="1383318" y="1350445"/>
                </a:cubicBezTo>
                <a:cubicBezTo>
                  <a:pt x="1427016" y="1278291"/>
                  <a:pt x="1456420" y="1210288"/>
                  <a:pt x="1471529" y="1146436"/>
                </a:cubicBezTo>
                <a:cubicBezTo>
                  <a:pt x="1473183" y="1193737"/>
                  <a:pt x="1496634" y="1254787"/>
                  <a:pt x="1541881" y="1329584"/>
                </a:cubicBezTo>
                <a:cubicBezTo>
                  <a:pt x="1587127" y="1404381"/>
                  <a:pt x="1639568" y="1475133"/>
                  <a:pt x="1699203" y="1541842"/>
                </a:cubicBezTo>
                <a:cubicBezTo>
                  <a:pt x="1758837" y="1608551"/>
                  <a:pt x="1823370" y="1668799"/>
                  <a:pt x="1892801" y="1722588"/>
                </a:cubicBezTo>
                <a:cubicBezTo>
                  <a:pt x="1962233" y="1776376"/>
                  <a:pt x="2024043" y="1805033"/>
                  <a:pt x="2078232" y="1808556"/>
                </a:cubicBezTo>
                <a:lnTo>
                  <a:pt x="1264195" y="2260941"/>
                </a:lnTo>
                <a:lnTo>
                  <a:pt x="1589249" y="2666959"/>
                </a:lnTo>
                <a:cubicBezTo>
                  <a:pt x="1610672" y="2659431"/>
                  <a:pt x="1622641" y="2654726"/>
                  <a:pt x="1625158" y="2652844"/>
                </a:cubicBezTo>
                <a:lnTo>
                  <a:pt x="1624581" y="2651986"/>
                </a:lnTo>
                <a:lnTo>
                  <a:pt x="1644053" y="2653953"/>
                </a:lnTo>
                <a:cubicBezTo>
                  <a:pt x="1662928" y="2655529"/>
                  <a:pt x="1677560" y="2655687"/>
                  <a:pt x="1687951" y="2654426"/>
                </a:cubicBezTo>
                <a:cubicBezTo>
                  <a:pt x="1701805" y="2652744"/>
                  <a:pt x="1722026" y="2653291"/>
                  <a:pt x="1748614" y="2656067"/>
                </a:cubicBezTo>
                <a:cubicBezTo>
                  <a:pt x="1776535" y="2660018"/>
                  <a:pt x="1797410" y="2663889"/>
                  <a:pt x="1811237" y="2667679"/>
                </a:cubicBezTo>
                <a:cubicBezTo>
                  <a:pt x="1825065" y="2671470"/>
                  <a:pt x="1844592" y="2677850"/>
                  <a:pt x="1869818" y="2686819"/>
                </a:cubicBezTo>
                <a:cubicBezTo>
                  <a:pt x="1895044" y="2695788"/>
                  <a:pt x="1921898" y="2706586"/>
                  <a:pt x="1950381" y="2719212"/>
                </a:cubicBezTo>
                <a:lnTo>
                  <a:pt x="2057731" y="2765780"/>
                </a:lnTo>
                <a:cubicBezTo>
                  <a:pt x="2107702" y="2799041"/>
                  <a:pt x="2141016" y="2820209"/>
                  <a:pt x="2157674" y="2829285"/>
                </a:cubicBezTo>
                <a:cubicBezTo>
                  <a:pt x="2174330" y="2838362"/>
                  <a:pt x="2184234" y="2844501"/>
                  <a:pt x="2187384" y="2847704"/>
                </a:cubicBezTo>
                <a:lnTo>
                  <a:pt x="2265945" y="2911610"/>
                </a:lnTo>
                <a:lnTo>
                  <a:pt x="2280520" y="2935875"/>
                </a:lnTo>
                <a:cubicBezTo>
                  <a:pt x="2298405" y="2953760"/>
                  <a:pt x="2311058" y="2962703"/>
                  <a:pt x="2318479" y="2962703"/>
                </a:cubicBezTo>
                <a:lnTo>
                  <a:pt x="2604604" y="3167010"/>
                </a:lnTo>
                <a:lnTo>
                  <a:pt x="2586354" y="3257165"/>
                </a:lnTo>
                <a:lnTo>
                  <a:pt x="2594282" y="3265093"/>
                </a:lnTo>
                <a:cubicBezTo>
                  <a:pt x="2594923" y="3265734"/>
                  <a:pt x="2595590" y="3267229"/>
                  <a:pt x="2596284" y="3269578"/>
                </a:cubicBezTo>
                <a:lnTo>
                  <a:pt x="2622071" y="3341011"/>
                </a:lnTo>
                <a:lnTo>
                  <a:pt x="2846462" y="3438952"/>
                </a:lnTo>
                <a:cubicBezTo>
                  <a:pt x="2848250" y="2802298"/>
                  <a:pt x="2850039" y="2165643"/>
                  <a:pt x="2851827" y="1528989"/>
                </a:cubicBezTo>
                <a:lnTo>
                  <a:pt x="2851827" y="1569350"/>
                </a:lnTo>
                <a:cubicBezTo>
                  <a:pt x="2855244" y="1569350"/>
                  <a:pt x="2856952" y="1557098"/>
                  <a:pt x="2856952" y="1532593"/>
                </a:cubicBezTo>
                <a:cubicBezTo>
                  <a:pt x="2860743" y="1528909"/>
                  <a:pt x="2865041" y="1517564"/>
                  <a:pt x="2869846" y="1498558"/>
                </a:cubicBezTo>
                <a:lnTo>
                  <a:pt x="2913330" y="1381237"/>
                </a:lnTo>
                <a:cubicBezTo>
                  <a:pt x="2913330" y="1384974"/>
                  <a:pt x="2898408" y="1377126"/>
                  <a:pt x="2868564" y="1357693"/>
                </a:cubicBezTo>
                <a:lnTo>
                  <a:pt x="2918455" y="1311085"/>
                </a:lnTo>
                <a:cubicBezTo>
                  <a:pt x="2924328" y="1326140"/>
                  <a:pt x="2929213" y="1318399"/>
                  <a:pt x="2933110" y="1287861"/>
                </a:cubicBezTo>
                <a:cubicBezTo>
                  <a:pt x="2937008" y="1257323"/>
                  <a:pt x="2938957" y="1228547"/>
                  <a:pt x="2938957" y="1201532"/>
                </a:cubicBezTo>
                <a:cubicBezTo>
                  <a:pt x="2938957" y="1131540"/>
                  <a:pt x="2926370" y="1057905"/>
                  <a:pt x="2901198" y="980625"/>
                </a:cubicBezTo>
                <a:cubicBezTo>
                  <a:pt x="2876025" y="903346"/>
                  <a:pt x="2846702" y="860035"/>
                  <a:pt x="2813227" y="850692"/>
                </a:cubicBezTo>
                <a:lnTo>
                  <a:pt x="3020789" y="850692"/>
                </a:lnTo>
                <a:lnTo>
                  <a:pt x="3245351" y="850692"/>
                </a:lnTo>
                <a:lnTo>
                  <a:pt x="3256151" y="850692"/>
                </a:lnTo>
                <a:cubicBezTo>
                  <a:pt x="3266081" y="854963"/>
                  <a:pt x="3283405" y="871633"/>
                  <a:pt x="3308124" y="900703"/>
                </a:cubicBezTo>
                <a:cubicBezTo>
                  <a:pt x="3332843" y="929773"/>
                  <a:pt x="3358162" y="963768"/>
                  <a:pt x="3384082" y="1002688"/>
                </a:cubicBezTo>
                <a:cubicBezTo>
                  <a:pt x="3410002" y="1041608"/>
                  <a:pt x="3431224" y="1079100"/>
                  <a:pt x="3447747" y="1115164"/>
                </a:cubicBezTo>
                <a:cubicBezTo>
                  <a:pt x="3464271" y="1151227"/>
                  <a:pt x="3472533" y="1176680"/>
                  <a:pt x="3472533" y="1191522"/>
                </a:cubicBezTo>
                <a:lnTo>
                  <a:pt x="3472533" y="3195662"/>
                </a:lnTo>
                <a:lnTo>
                  <a:pt x="3841552" y="3464579"/>
                </a:lnTo>
                <a:lnTo>
                  <a:pt x="3841552" y="850692"/>
                </a:lnTo>
                <a:lnTo>
                  <a:pt x="4404371" y="850692"/>
                </a:lnTo>
                <a:lnTo>
                  <a:pt x="4185266" y="507299"/>
                </a:lnTo>
                <a:lnTo>
                  <a:pt x="3822573" y="507299"/>
                </a:lnTo>
                <a:lnTo>
                  <a:pt x="3809119" y="464294"/>
                </a:lnTo>
                <a:cubicBezTo>
                  <a:pt x="3793209" y="400495"/>
                  <a:pt x="3765968" y="322789"/>
                  <a:pt x="3727395" y="231175"/>
                </a:cubicBezTo>
                <a:cubicBezTo>
                  <a:pt x="3688822" y="139560"/>
                  <a:pt x="3603868" y="67593"/>
                  <a:pt x="3472533" y="15273"/>
                </a:cubicBezTo>
                <a:close/>
                <a:moveTo>
                  <a:pt x="0" y="0"/>
                </a:moveTo>
                <a:cubicBezTo>
                  <a:pt x="394342" y="128945"/>
                  <a:pt x="9430189" y="158702"/>
                  <a:pt x="9864975" y="69432"/>
                </a:cubicBezTo>
                <a:cubicBezTo>
                  <a:pt x="9757125" y="444850"/>
                  <a:pt x="9635793" y="3180945"/>
                  <a:pt x="9851493" y="3576201"/>
                </a:cubicBezTo>
                <a:cubicBezTo>
                  <a:pt x="9439175" y="3417499"/>
                  <a:pt x="533649" y="3397663"/>
                  <a:pt x="107850" y="3625795"/>
                </a:cubicBezTo>
                <a:cubicBezTo>
                  <a:pt x="269625" y="3329729"/>
                  <a:pt x="80888" y="276230"/>
                  <a:pt x="0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D283C-A340-446C-B374-630DF483F811}"/>
              </a:ext>
            </a:extLst>
          </p:cNvPr>
          <p:cNvSpPr txBox="1"/>
          <p:nvPr/>
        </p:nvSpPr>
        <p:spPr>
          <a:xfrm>
            <a:off x="800561" y="615438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2655A8-39E7-4AA2-9785-4A8D74D7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</p:cSld>
  <p:clrMapOvr>
    <a:masterClrMapping/>
  </p:clrMapOvr>
  <p:transition spd="slow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EA640C-7853-4E9C-8210-EF908C4F4176}"/>
              </a:ext>
            </a:extLst>
          </p:cNvPr>
          <p:cNvSpPr/>
          <p:nvPr/>
        </p:nvSpPr>
        <p:spPr>
          <a:xfrm>
            <a:off x="2842591" y="368048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C56B0-86CA-48C0-BD6F-C406CFF7078E}"/>
              </a:ext>
            </a:extLst>
          </p:cNvPr>
          <p:cNvSpPr txBox="1"/>
          <p:nvPr/>
        </p:nvSpPr>
        <p:spPr>
          <a:xfrm>
            <a:off x="1274619" y="5498164"/>
            <a:ext cx="407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33D80-1589-4D99-B9F0-1A02D5B36651}"/>
              </a:ext>
            </a:extLst>
          </p:cNvPr>
          <p:cNvSpPr txBox="1"/>
          <p:nvPr/>
        </p:nvSpPr>
        <p:spPr>
          <a:xfrm>
            <a:off x="6968837" y="5415037"/>
            <a:ext cx="407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70902-0EBD-41AF-A2B2-242B02E3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BD9-2673-4DF5-80A8-1D020058ED92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8DC68-17AA-4419-A481-460D153C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EFD1-968A-46D2-943D-7EEED4EE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C2A7BB-B8F8-43DE-8855-0013FF02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0" y="1558975"/>
            <a:ext cx="4765274" cy="3582651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9E2103-8026-4DE4-A560-BF0AF68D1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38" y="1637542"/>
            <a:ext cx="5037120" cy="35040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2688"/>
      </p:ext>
    </p:extLst>
  </p:cSld>
  <p:clrMapOvr>
    <a:masterClrMapping/>
  </p:clrMapOvr>
  <p:transition spd="slow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B8DF0B-8EFD-4FD8-A72D-8FEB4F8B0941}"/>
              </a:ext>
            </a:extLst>
          </p:cNvPr>
          <p:cNvSpPr/>
          <p:nvPr/>
        </p:nvSpPr>
        <p:spPr>
          <a:xfrm>
            <a:off x="2842591" y="198782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BC1CC-0579-43B0-AE5C-A5249BD843BD}"/>
              </a:ext>
            </a:extLst>
          </p:cNvPr>
          <p:cNvSpPr/>
          <p:nvPr/>
        </p:nvSpPr>
        <p:spPr>
          <a:xfrm>
            <a:off x="6520231" y="5222210"/>
            <a:ext cx="5327700" cy="119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ইলেকট্রোস্ট্যাটিক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প্রিসিপিটেটরের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97704E-1BE2-4185-9418-8F9393E91D7D}"/>
              </a:ext>
            </a:extLst>
          </p:cNvPr>
          <p:cNvSpPr/>
          <p:nvPr/>
        </p:nvSpPr>
        <p:spPr>
          <a:xfrm>
            <a:off x="277506" y="5242088"/>
            <a:ext cx="5574147" cy="119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ইলেকট্রোস্ট্যাটিক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প্রিসিপিটেটর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Electrostatic Precipitator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6DACB-A17E-4861-A868-7B00D999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DE44-865C-4603-892E-579EADA75A24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2A1F1-C1AB-45A0-A7E8-470B4EA7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34661-B402-4CCB-8B85-C66FF6F3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640523-6681-4921-BCF9-9D322A68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/>
          <a:stretch/>
        </p:blipFill>
        <p:spPr>
          <a:xfrm>
            <a:off x="477444" y="1246993"/>
            <a:ext cx="5549784" cy="3744731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093C74-8EAC-4D31-9296-C7F10FB99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12" y="1576778"/>
            <a:ext cx="4994388" cy="36059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6578"/>
      </p:ext>
    </p:extLst>
  </p:cSld>
  <p:clrMapOvr>
    <a:masterClrMapping/>
  </p:clrMapOvr>
  <p:transition spd="slow"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0BDA119-E994-47CD-992C-0A0E55369FC3}"/>
              </a:ext>
            </a:extLst>
          </p:cNvPr>
          <p:cNvSpPr/>
          <p:nvPr/>
        </p:nvSpPr>
        <p:spPr>
          <a:xfrm>
            <a:off x="2714590" y="111916"/>
            <a:ext cx="6839020" cy="10069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812A3-55AA-4F63-9B00-7087977E4716}"/>
              </a:ext>
            </a:extLst>
          </p:cNvPr>
          <p:cNvSpPr txBox="1"/>
          <p:nvPr/>
        </p:nvSpPr>
        <p:spPr>
          <a:xfrm>
            <a:off x="3332987" y="1352562"/>
            <a:ext cx="560222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২টি উৎসের নাম বল?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বায়ু দূষণের ২টি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3241506"/>
              </p:ext>
            </p:extLst>
          </p:nvPr>
        </p:nvGraphicFramePr>
        <p:xfrm>
          <a:off x="762001" y="3127513"/>
          <a:ext cx="10667999" cy="296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BE3F-F4D8-4A17-91A8-57A3E47A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8DB-BE2C-4AAF-ACA0-29D1CD875A6E}" type="datetime1">
              <a:rPr lang="en-US" smtClean="0"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3D6C-D691-4091-BB07-9830FA4D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7972B-6EEF-4512-9F30-DA915301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435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1CF053-C26A-48CB-AB50-7D31F39837E5}"/>
              </a:ext>
            </a:extLst>
          </p:cNvPr>
          <p:cNvSpPr/>
          <p:nvPr/>
        </p:nvSpPr>
        <p:spPr>
          <a:xfrm>
            <a:off x="368397" y="3765354"/>
            <a:ext cx="3418449" cy="21156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atin typeface="SutonnyOMJ" pitchFamily="2" charset="0"/>
                <a:cs typeface="SutonnyOMJ" pitchFamily="2" charset="0"/>
              </a:rPr>
              <a:t>বায়ু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টি উৎসের নাম লিখ?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EBD9B8-D738-4BFF-9A33-B1A51AC5BD85}"/>
              </a:ext>
            </a:extLst>
          </p:cNvPr>
          <p:cNvSpPr/>
          <p:nvPr/>
        </p:nvSpPr>
        <p:spPr>
          <a:xfrm>
            <a:off x="4345363" y="3714554"/>
            <a:ext cx="3418449" cy="21664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কারন লিখ?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858650-7083-4DDC-930C-7362F5482698}"/>
              </a:ext>
            </a:extLst>
          </p:cNvPr>
          <p:cNvSpPr/>
          <p:nvPr/>
        </p:nvSpPr>
        <p:spPr>
          <a:xfrm>
            <a:off x="8268992" y="3704309"/>
            <a:ext cx="3418449" cy="216642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২টি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লিখ?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1487C8-2B72-4B8D-ADA1-950216ACA4BF}"/>
              </a:ext>
            </a:extLst>
          </p:cNvPr>
          <p:cNvSpPr/>
          <p:nvPr/>
        </p:nvSpPr>
        <p:spPr>
          <a:xfrm>
            <a:off x="4358725" y="1784027"/>
            <a:ext cx="3418448" cy="135942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7A67FB-B1C6-498C-BD3E-5E2B03895928}"/>
              </a:ext>
            </a:extLst>
          </p:cNvPr>
          <p:cNvSpPr/>
          <p:nvPr/>
        </p:nvSpPr>
        <p:spPr>
          <a:xfrm>
            <a:off x="368397" y="1834827"/>
            <a:ext cx="3418448" cy="125782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063A30-661A-4FE4-ABC9-EDFAF84D5919}"/>
              </a:ext>
            </a:extLst>
          </p:cNvPr>
          <p:cNvSpPr/>
          <p:nvPr/>
        </p:nvSpPr>
        <p:spPr>
          <a:xfrm>
            <a:off x="8268992" y="1784027"/>
            <a:ext cx="3418449" cy="135942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4455" y="357516"/>
            <a:ext cx="2943089" cy="61950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8D57A-F1CD-4199-ADCF-274A9EB6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18A8-2E04-4546-8EBF-6E8073C0E6FE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92201-1763-435E-A9C1-1FE41AB8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0682D-1439-494F-864A-AC021A65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97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5" grpId="0" build="p" animBg="1"/>
      <p:bldP spid="10" grpId="0" build="p" animBg="1"/>
      <p:bldP spid="13" grpId="0" build="p" animBg="1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EA58-2126-429F-BCCA-9E40C00204F1}"/>
              </a:ext>
            </a:extLst>
          </p:cNvPr>
          <p:cNvSpPr txBox="1"/>
          <p:nvPr/>
        </p:nvSpPr>
        <p:spPr>
          <a:xfrm>
            <a:off x="5062473" y="727129"/>
            <a:ext cx="206705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566B1A-7D32-4C0E-82D5-E681EBAC051F}"/>
              </a:ext>
            </a:extLst>
          </p:cNvPr>
          <p:cNvSpPr/>
          <p:nvPr/>
        </p:nvSpPr>
        <p:spPr>
          <a:xfrm>
            <a:off x="2674715" y="1990023"/>
            <a:ext cx="6842566" cy="2649354"/>
          </a:xfrm>
          <a:custGeom>
            <a:avLst/>
            <a:gdLst>
              <a:gd name="connsiteX0" fmla="*/ 0 w 5689600"/>
              <a:gd name="connsiteY0" fmla="*/ 182044 h 1092240"/>
              <a:gd name="connsiteX1" fmla="*/ 182044 w 5689600"/>
              <a:gd name="connsiteY1" fmla="*/ 0 h 1092240"/>
              <a:gd name="connsiteX2" fmla="*/ 5507556 w 5689600"/>
              <a:gd name="connsiteY2" fmla="*/ 0 h 1092240"/>
              <a:gd name="connsiteX3" fmla="*/ 5689600 w 5689600"/>
              <a:gd name="connsiteY3" fmla="*/ 182044 h 1092240"/>
              <a:gd name="connsiteX4" fmla="*/ 5689600 w 5689600"/>
              <a:gd name="connsiteY4" fmla="*/ 910196 h 1092240"/>
              <a:gd name="connsiteX5" fmla="*/ 5507556 w 5689600"/>
              <a:gd name="connsiteY5" fmla="*/ 1092240 h 1092240"/>
              <a:gd name="connsiteX6" fmla="*/ 182044 w 5689600"/>
              <a:gd name="connsiteY6" fmla="*/ 1092240 h 1092240"/>
              <a:gd name="connsiteX7" fmla="*/ 0 w 5689600"/>
              <a:gd name="connsiteY7" fmla="*/ 910196 h 1092240"/>
              <a:gd name="connsiteX8" fmla="*/ 0 w 5689600"/>
              <a:gd name="connsiteY8" fmla="*/ 182044 h 10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092240">
                <a:moveTo>
                  <a:pt x="0" y="182044"/>
                </a:moveTo>
                <a:cubicBezTo>
                  <a:pt x="0" y="81504"/>
                  <a:pt x="81504" y="0"/>
                  <a:pt x="182044" y="0"/>
                </a:cubicBezTo>
                <a:lnTo>
                  <a:pt x="5507556" y="0"/>
                </a:lnTo>
                <a:cubicBezTo>
                  <a:pt x="5608096" y="0"/>
                  <a:pt x="5689600" y="81504"/>
                  <a:pt x="5689600" y="182044"/>
                </a:cubicBezTo>
                <a:lnTo>
                  <a:pt x="5689600" y="910196"/>
                </a:lnTo>
                <a:cubicBezTo>
                  <a:pt x="5689600" y="1010736"/>
                  <a:pt x="5608096" y="1092240"/>
                  <a:pt x="5507556" y="1092240"/>
                </a:cubicBezTo>
                <a:lnTo>
                  <a:pt x="182044" y="1092240"/>
                </a:lnTo>
                <a:cubicBezTo>
                  <a:pt x="81504" y="1092240"/>
                  <a:pt x="0" y="1010736"/>
                  <a:pt x="0" y="910196"/>
                </a:cubicBezTo>
                <a:lnTo>
                  <a:pt x="0" y="1820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372" tIns="53319" rIns="268372" bIns="53319" numCol="1" spcCol="1270" anchor="ctr" anchorCtr="0">
            <a:noAutofit/>
          </a:bodyPr>
          <a:lstStyle/>
          <a:p>
            <a:pPr lvl="0" algn="l" defTabSz="1644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evqy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`~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lY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Kv‡K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571500" indent="-571500" defTabSz="1644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evqy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`~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l‡Yi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KviY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My‡jv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wjL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571500" indent="-571500" defTabSz="1644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evqy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`~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l‡Yi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d‡j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wK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wK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cÖfve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c‡o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wjL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?</a:t>
            </a:r>
            <a:endParaRPr lang="en-US" sz="3700" b="1" kern="12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C4A8-B68C-41B1-BD00-42E5121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B59-9608-412D-9994-E933E4C82DD8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5F4BA-E91A-40E7-9541-344A723D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4DA52-66F7-4971-80C3-24AC97FD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2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94CD94-1209-4C99-A832-13B344E2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25699"/>
              </p:ext>
            </p:extLst>
          </p:nvPr>
        </p:nvGraphicFramePr>
        <p:xfrm>
          <a:off x="643095" y="2724719"/>
          <a:ext cx="10982010" cy="308715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660670">
                  <a:extLst>
                    <a:ext uri="{9D8B030D-6E8A-4147-A177-3AD203B41FA5}">
                      <a16:colId xmlns:a16="http://schemas.microsoft.com/office/drawing/2014/main" val="512126866"/>
                    </a:ext>
                  </a:extLst>
                </a:gridCol>
                <a:gridCol w="3660670">
                  <a:extLst>
                    <a:ext uri="{9D8B030D-6E8A-4147-A177-3AD203B41FA5}">
                      <a16:colId xmlns:a16="http://schemas.microsoft.com/office/drawing/2014/main" val="2966704780"/>
                    </a:ext>
                  </a:extLst>
                </a:gridCol>
                <a:gridCol w="3660670">
                  <a:extLst>
                    <a:ext uri="{9D8B030D-6E8A-4147-A177-3AD203B41FA5}">
                      <a16:colId xmlns:a16="http://schemas.microsoft.com/office/drawing/2014/main" val="1772756521"/>
                    </a:ext>
                  </a:extLst>
                </a:gridCol>
              </a:tblGrid>
              <a:tr h="1620738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বায়ু দূষণের উৎস </a:t>
                      </a:r>
                      <a:endPara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বায়ু দূষণের কারন</a:t>
                      </a:r>
                      <a:endPara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বায়ু দূষণের  </a:t>
                      </a:r>
                      <a:r>
                        <a:rPr lang="en-US" sz="4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প্রতিকার</a:t>
                      </a:r>
                      <a:r>
                        <a:rPr lang="bn-BD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algn="ctr"/>
                      <a:endPara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27990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38850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5596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932AEA6-44B6-4D3E-A30F-25309341B565}"/>
              </a:ext>
            </a:extLst>
          </p:cNvPr>
          <p:cNvGrpSpPr/>
          <p:nvPr/>
        </p:nvGrpSpPr>
        <p:grpSpPr>
          <a:xfrm>
            <a:off x="3272999" y="184075"/>
            <a:ext cx="6090510" cy="2766381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4E6D84-AB0D-4BE3-B7A6-80AB76DA57A7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7" name="Picture 6" descr="school-building-hi.png">
                <a:extLst>
                  <a:ext uri="{FF2B5EF4-FFF2-40B4-BE49-F238E27FC236}">
                    <a16:creationId xmlns:a16="http://schemas.microsoft.com/office/drawing/2014/main" id="{4B2B979F-85D4-4817-87CE-51D251055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C2D83ECE-A43D-4E67-A13D-C9E9CB8D16D6}"/>
                  </a:ext>
                </a:extLst>
              </p:cNvPr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89A91D-FD38-40B9-BF0B-78877FE42800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55A8D-88A2-4F12-A0F3-ADE5ACC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BA7C-8DF1-46FC-AFD3-896D7F099547}" type="datetime1">
              <a:rPr lang="en-US" smtClean="0"/>
              <a:t>15-Aug-21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A0EB49-1388-4973-BB52-521C3A42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D87D74-6F28-4144-BA66-EAC65A63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02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8B2F2-E912-4F8F-B9CF-D96C9AA80DDA}"/>
              </a:ext>
            </a:extLst>
          </p:cNvPr>
          <p:cNvSpPr/>
          <p:nvPr/>
        </p:nvSpPr>
        <p:spPr>
          <a:xfrm>
            <a:off x="586353" y="3429000"/>
            <a:ext cx="11019294" cy="229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b="1" dirty="0" err="1">
                <a:ln/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ln/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576C4-5A1B-4677-B428-8A4FEFE9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2722-7F20-4283-AA9C-798C190796F7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1CB1E-70BA-4578-B925-A09F2E8D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4AFDC-A1B7-485B-B3EF-D5FC9B5D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28A1C-0B58-49B9-95AE-5450CBE0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4" b="98477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43" y="387804"/>
            <a:ext cx="2535113" cy="25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963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5409" y="4994718"/>
            <a:ext cx="4033069" cy="1099569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১.১2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C76-38ED-4BC1-91C4-414B0CD2E975}" type="datetime1">
              <a:rPr lang="en-US" smtClean="0"/>
              <a:t>15-Aug-21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675261" y="1082817"/>
            <a:ext cx="885422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7D11A08-A575-440F-8FE3-0BB443E8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C9130-21F7-4C12-83C1-E66B4AEEF12E}"/>
              </a:ext>
            </a:extLst>
          </p:cNvPr>
          <p:cNvSpPr txBox="1"/>
          <p:nvPr/>
        </p:nvSpPr>
        <p:spPr>
          <a:xfrm>
            <a:off x="3696712" y="254930"/>
            <a:ext cx="492438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730F0-FE43-449C-B54F-0F0C62C4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2189-A8F8-4EA1-9933-AB9992434B0B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A8D62-9F3F-4FB9-B55E-4F96C59A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D43FD-AB16-4AEF-97BB-DA4079AD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75DFE-63AC-4FFC-893C-3650C572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t="5088" r="-1"/>
          <a:stretch/>
        </p:blipFill>
        <p:spPr>
          <a:xfrm>
            <a:off x="239972" y="1489135"/>
            <a:ext cx="5747343" cy="3757422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B2079-B234-4A05-BE8E-E52B0626C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23" y="1489135"/>
            <a:ext cx="5481207" cy="37574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0151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3BD17-4C60-4209-8DDB-290F0B78C81A}"/>
              </a:ext>
            </a:extLst>
          </p:cNvPr>
          <p:cNvSpPr txBox="1"/>
          <p:nvPr/>
        </p:nvSpPr>
        <p:spPr>
          <a:xfrm>
            <a:off x="5117809" y="138101"/>
            <a:ext cx="388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1836" y="201559"/>
            <a:ext cx="351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5A8A2-4886-4ECA-B2D3-4314C657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34E-B564-491E-AF36-C44838B65794}" type="datetime1">
              <a:rPr lang="en-US" smtClean="0"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63592-6373-47B1-8D56-FF898BE0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171B6-14C5-4C29-AEA8-5C6F9FFD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1A9A4-9097-416F-A4A1-A70C415F5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312" r="1590" b="-1"/>
          <a:stretch/>
        </p:blipFill>
        <p:spPr>
          <a:xfrm>
            <a:off x="2068643" y="1124888"/>
            <a:ext cx="8034727" cy="43933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9662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657EA-52B0-4ABA-B7B1-1DAC48ED178F}"/>
              </a:ext>
            </a:extLst>
          </p:cNvPr>
          <p:cNvSpPr txBox="1"/>
          <p:nvPr/>
        </p:nvSpPr>
        <p:spPr>
          <a:xfrm>
            <a:off x="4791717" y="843676"/>
            <a:ext cx="260856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F1C0D-0B32-4683-9313-C31A431ECBBA}"/>
              </a:ext>
            </a:extLst>
          </p:cNvPr>
          <p:cNvSpPr txBox="1"/>
          <p:nvPr/>
        </p:nvSpPr>
        <p:spPr>
          <a:xfrm>
            <a:off x="1180653" y="1767006"/>
            <a:ext cx="9830693" cy="3323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উৎস সমূহ চিহ্নিত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98EA2-0CD4-4EFF-BBA5-F26870CA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1853-EFE3-4E6B-A283-EF86286F14C9}" type="datetime1">
              <a:rPr lang="en-US" smtClean="0"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50B8D-7966-4883-B651-A1645D27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405E-ACF2-4DB6-B719-C43867E2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97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0C244-3C02-4645-996E-BCDCBB2FB408}"/>
              </a:ext>
            </a:extLst>
          </p:cNvPr>
          <p:cNvSpPr/>
          <p:nvPr/>
        </p:nvSpPr>
        <p:spPr>
          <a:xfrm>
            <a:off x="4018722" y="309114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15CCDA-26B5-4412-9924-2899FFC2A837}"/>
              </a:ext>
            </a:extLst>
          </p:cNvPr>
          <p:cNvSpPr txBox="1">
            <a:spLocks/>
          </p:cNvSpPr>
          <p:nvPr/>
        </p:nvSpPr>
        <p:spPr>
          <a:xfrm>
            <a:off x="1145880" y="536378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ইটভাটার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C79781-E51D-4529-A9E5-2D6FB0DC3FA0}"/>
              </a:ext>
            </a:extLst>
          </p:cNvPr>
          <p:cNvSpPr txBox="1">
            <a:spLocks/>
          </p:cNvSpPr>
          <p:nvPr/>
        </p:nvSpPr>
        <p:spPr>
          <a:xfrm>
            <a:off x="7413180" y="5370413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FA7D2-9A46-4F38-8E15-B05CF8FD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D47-8505-4880-A2F0-1E9A241A8C09}" type="datetime1">
              <a:rPr lang="en-US" smtClean="0"/>
              <a:t>15-Aug-21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AE639-4BC4-46A8-B0FF-6537E2B6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19D8-CDAA-4FDF-9FB4-EDBBAC08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4621C-75F0-493B-9A92-0FCC495D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6" y="1476539"/>
            <a:ext cx="5374195" cy="3433515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DEAA6-88C1-4FC0-B785-4B85B6C56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88" y="1438288"/>
            <a:ext cx="5328483" cy="35384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85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C534E-15BA-4912-B690-AE624371122D}"/>
              </a:ext>
            </a:extLst>
          </p:cNvPr>
          <p:cNvSpPr/>
          <p:nvPr/>
        </p:nvSpPr>
        <p:spPr>
          <a:xfrm>
            <a:off x="4066761" y="225287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377A4F-23CF-4FA3-A851-185410522FF6}"/>
              </a:ext>
            </a:extLst>
          </p:cNvPr>
          <p:cNvSpPr txBox="1">
            <a:spLocks/>
          </p:cNvSpPr>
          <p:nvPr/>
        </p:nvSpPr>
        <p:spPr>
          <a:xfrm>
            <a:off x="1115899" y="5376326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6B8393-D5C5-4F4F-A04A-22590BE005A5}"/>
              </a:ext>
            </a:extLst>
          </p:cNvPr>
          <p:cNvSpPr txBox="1">
            <a:spLocks/>
          </p:cNvSpPr>
          <p:nvPr/>
        </p:nvSpPr>
        <p:spPr>
          <a:xfrm>
            <a:off x="7383199" y="5376326"/>
            <a:ext cx="4141306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পেস্টিসাইড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হার্বিসাইড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2FB47-AD36-4C8B-8E18-54D365B8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1AAE-665E-4310-816E-8A6946AEE6CA}" type="datetime1">
              <a:rPr lang="en-US" smtClean="0"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E18DD-4580-4FA5-8CFF-4BC97BA9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FE522-2E1F-4A37-AA18-FD9D2FC0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79CA5-EB89-4444-B718-3E2EF514A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7300" r="4051" b="8960"/>
          <a:stretch/>
        </p:blipFill>
        <p:spPr>
          <a:xfrm>
            <a:off x="6299140" y="1698900"/>
            <a:ext cx="5509412" cy="3621228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C6AE52-01A9-432C-9735-34CFA5AA2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3078" r="3189" b="7783"/>
          <a:stretch/>
        </p:blipFill>
        <p:spPr>
          <a:xfrm>
            <a:off x="509666" y="1613577"/>
            <a:ext cx="5509412" cy="36212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50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01E23-3F72-4B1E-839E-D665B1D9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3" y="1629151"/>
            <a:ext cx="5500137" cy="372699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15243023-mmmain.jpg">
            <a:extLst>
              <a:ext uri="{FF2B5EF4-FFF2-40B4-BE49-F238E27FC236}">
                <a16:creationId xmlns:a16="http://schemas.microsoft.com/office/drawing/2014/main" id="{885BC948-3CDC-4BDA-BFBC-97DBB41A27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282"/>
          <a:stretch>
            <a:fillRect/>
          </a:stretch>
        </p:blipFill>
        <p:spPr>
          <a:xfrm>
            <a:off x="6352326" y="1629151"/>
            <a:ext cx="5563293" cy="372699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FEDF09-6933-42C0-A71A-280B4317434C}"/>
              </a:ext>
            </a:extLst>
          </p:cNvPr>
          <p:cNvSpPr/>
          <p:nvPr/>
        </p:nvSpPr>
        <p:spPr>
          <a:xfrm>
            <a:off x="4038600" y="546325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B539F5-4C27-4E2B-839E-02225EBBB6B1}"/>
              </a:ext>
            </a:extLst>
          </p:cNvPr>
          <p:cNvSpPr txBox="1">
            <a:spLocks/>
          </p:cNvSpPr>
          <p:nvPr/>
        </p:nvSpPr>
        <p:spPr>
          <a:xfrm>
            <a:off x="288519" y="5356727"/>
            <a:ext cx="5687992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মলত্যাগ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4B00A3-2C09-4841-9963-026C88122758}"/>
              </a:ext>
            </a:extLst>
          </p:cNvPr>
          <p:cNvSpPr txBox="1">
            <a:spLocks/>
          </p:cNvSpPr>
          <p:nvPr/>
        </p:nvSpPr>
        <p:spPr>
          <a:xfrm>
            <a:off x="7386614" y="535672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90C9-E802-4D0E-B167-33611EA9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E9EF-9D9B-4DDC-BBEA-8568037432AE}" type="datetime1">
              <a:rPr lang="en-US" smtClean="0"/>
              <a:t>15-Aug-21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6730B-6607-4365-AD57-2F77A8B8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C8E7C-FF0B-47B7-A330-0037B6E0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B8E0-6C70-4BC9-8741-64DCF413AA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409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649</Words>
  <Application>Microsoft Office PowerPoint</Application>
  <PresentationFormat>Widescreen</PresentationFormat>
  <Paragraphs>208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Blackadder ITC</vt:lpstr>
      <vt:lpstr>Calibri</vt:lpstr>
      <vt:lpstr>Dante</vt:lpstr>
      <vt:lpstr>NikoshBAN</vt:lpstr>
      <vt:lpstr>SutonnyMJ</vt:lpstr>
      <vt:lpstr>SutonnyOMJ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TSCM</cp:lastModifiedBy>
  <cp:revision>299</cp:revision>
  <dcterms:created xsi:type="dcterms:W3CDTF">2018-02-05T03:13:12Z</dcterms:created>
  <dcterms:modified xsi:type="dcterms:W3CDTF">2021-08-15T02:05:27Z</dcterms:modified>
</cp:coreProperties>
</file>