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257" r:id="rId3"/>
    <p:sldId id="259" r:id="rId4"/>
    <p:sldId id="258" r:id="rId5"/>
    <p:sldId id="260" r:id="rId6"/>
    <p:sldId id="263" r:id="rId7"/>
    <p:sldId id="262" r:id="rId8"/>
    <p:sldId id="332" r:id="rId9"/>
    <p:sldId id="338" r:id="rId10"/>
    <p:sldId id="336" r:id="rId11"/>
    <p:sldId id="333" r:id="rId12"/>
    <p:sldId id="337" r:id="rId13"/>
    <p:sldId id="334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CC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>
        <p:scale>
          <a:sx n="66" d="100"/>
          <a:sy n="66" d="100"/>
        </p:scale>
        <p:origin x="-36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482AC-1D27-4A3A-8363-1C62604337B8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06D9-E574-49F9-ADE2-4601853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418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9DD9-69CF-4C3C-B3BC-4999A5AEDE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61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729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767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32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278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208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705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95C3A4-D025-4218-B496-83996D458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06832B-A663-4138-A77E-BBDF07C66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ABF64-8D25-4FE4-BD98-BAFE1ECF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B138A7-B0A0-48F1-82D3-138504FC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C184C3-708C-4E77-B830-E7E98DDD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514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AA7056-800F-4073-8F9C-759DB7ED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AEB992-54C0-4293-85B8-2E7B8B1C4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365A8B-A8BC-48A4-B099-3CC557A6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5D827-C767-48E8-BA14-69234F25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F396CB-646C-4F2D-929D-BF2B7E6E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670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D853925-DD58-4F93-A216-4BF5B7127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7A7EDF-3FBC-4901-8D2C-545897AC7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A7F5E2-FBEA-44B4-9224-34CB34B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6D8516-2D8E-4003-A53E-C6FA0A83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0889D2-B468-408F-86DD-507EE937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164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CC64F-9B8F-41A8-98F0-99907FE1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C2E4A1-AC67-4F6A-BCE3-2373F5D25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87D9FF-B128-41FB-964F-C27AF4D7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1EEE1F-3E0B-4315-AAF0-620CE967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63413A-6E75-488F-BC03-7C2BB06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574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7AB444-7179-4C7A-A52B-DF21DF19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2955E-AFEF-4D2F-91B5-837D8886B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234FCE-88D5-4710-B435-6E72966D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D17B40-F1A3-45E3-A61C-3273C67C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D4A90D-F632-4397-B917-BA1EA15F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477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9C1112-47FB-4FE4-B490-57FE221F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0F7DA6-AF25-4491-917F-8FBD806C6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DE7E4D9-8721-47E2-A19E-0F4A7B50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E44293-03B4-493A-83C1-EFBB2E63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8B7BB1-6A63-43BE-92A4-2F4805CA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303342-3796-443E-B792-6F809ECD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62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216DE-A725-493A-A8AB-16B13E04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CDF3B0-E349-44FF-9CF2-15E144ED2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5013BE-8E59-4CAA-9682-776187B21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E209CDE-46E5-4D7D-8F24-B3D406E55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DFA534-AA88-4DF5-996E-8BECE02D7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A1291C7-B896-42E2-A349-FDDD5F37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F4EB34A-5C5F-41B6-9BCA-2F18E41D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6041B90-5106-4A5F-A81E-6E77D7C0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44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35A0C2-7928-4AED-9B33-43167C26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0EDBF87-5C1B-4E01-972C-01B4AC3C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AC0A78B-7433-408E-AD4B-D798A0F8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D2D82A6-72EE-49D7-87D8-CE2E433E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10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5F8BF5B-AC79-4DB1-BF92-E735E6E9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F057A89-D08C-4296-A4FB-E6A25D10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39A24E7-3161-465C-8A55-3318D705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307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3574B4-2515-4E67-93B6-B9935AE8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10187A-B596-463B-BF96-5238912B2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58A5D6-084D-453F-862F-F9A48B01F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7DD2A2-D44D-4699-A58F-9AD0809E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AB9FE3-48FA-45D5-81D0-3F86D6CA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7C0CCD-5E68-4E05-BE48-53351439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684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B1E690-9764-461D-B864-BF6C5A44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3AB4F1C-FD14-4B71-86DF-787A25B83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896085-92EE-449E-A609-30ECECC11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FA197C-B01E-4FAC-BF7F-542E7581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546FAC-0896-4238-BC0F-97EA0641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95C7D6-9F4A-4E29-9589-3B2300FC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683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88F907E-19C1-450F-AD0B-02B70642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1C5FE8-5320-4A55-9A48-4811CAACF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1E4429-90FA-459C-B53D-E46174761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7413E6-4D22-4D7C-A971-2A251EA9A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921CF4-D345-4549-A9CE-94423B485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0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72886" y="719429"/>
            <a:ext cx="9341825" cy="168087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cript MT Bold" pitchFamily="66" charset="0"/>
                <a:cs typeface="NikoshBAN" panose="02000000000000000000" pitchFamily="2" charset="0"/>
              </a:rPr>
              <a:t>Welcome to the class</a:t>
            </a:r>
            <a:endParaRPr 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cript MT Bold" pitchFamily="66" charset="0"/>
              <a:cs typeface="NikoshBAN" panose="02000000000000000000" pitchFamily="2" charset="0"/>
            </a:endParaRPr>
          </a:p>
          <a:p>
            <a:pPr algn="ctr"/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cript MT Bold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676" y="5181600"/>
            <a:ext cx="2139170" cy="1231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426260">
            <a:off x="863430" y="5010152"/>
            <a:ext cx="1743766" cy="1286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375754" flipH="1">
            <a:off x="5468451" y="3479113"/>
            <a:ext cx="830245" cy="745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426260">
            <a:off x="10306485" y="2005248"/>
            <a:ext cx="698976" cy="76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0508574"/>
      </p:ext>
    </p:extLst>
  </p:cSld>
  <p:clrMapOvr>
    <a:masterClrMapping/>
  </p:clrMapOvr>
  <p:transition spd="slow">
    <p:fad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6498" y="254833"/>
            <a:ext cx="235345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030" y="1229194"/>
            <a:ext cx="7360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রেখারনাম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1" y="2338465"/>
            <a:ext cx="724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কর্ণগুলি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391" y="4619468"/>
            <a:ext cx="915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বাহুদ্বয়ের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2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82649" y="1154245"/>
            <a:ext cx="1" cy="25483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95403" y="3810001"/>
            <a:ext cx="67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9510" y="3165422"/>
            <a:ext cx="7027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ছেদবিন্দু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3117954" y="1933731"/>
            <a:ext cx="479687" cy="1798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674558" y="794479"/>
            <a:ext cx="3627619" cy="1933731"/>
          </a:xfrm>
          <a:custGeom>
            <a:avLst/>
            <a:gdLst>
              <a:gd name="connsiteX0" fmla="*/ 0 w 3672591"/>
              <a:gd name="connsiteY0" fmla="*/ 1918741 h 1918741"/>
              <a:gd name="connsiteX1" fmla="*/ 955878 w 3672591"/>
              <a:gd name="connsiteY1" fmla="*/ 0 h 1918741"/>
              <a:gd name="connsiteX2" fmla="*/ 3672591 w 3672591"/>
              <a:gd name="connsiteY2" fmla="*/ 0 h 1918741"/>
              <a:gd name="connsiteX3" fmla="*/ 2716713 w 3672591"/>
              <a:gd name="connsiteY3" fmla="*/ 1918741 h 1918741"/>
              <a:gd name="connsiteX4" fmla="*/ 0 w 3672591"/>
              <a:gd name="connsiteY4" fmla="*/ 1918741 h 1918741"/>
              <a:gd name="connsiteX0" fmla="*/ 0 w 3691074"/>
              <a:gd name="connsiteY0" fmla="*/ 1918741 h 1918741"/>
              <a:gd name="connsiteX1" fmla="*/ 955878 w 3691074"/>
              <a:gd name="connsiteY1" fmla="*/ 0 h 1918741"/>
              <a:gd name="connsiteX2" fmla="*/ 3672591 w 3691074"/>
              <a:gd name="connsiteY2" fmla="*/ 0 h 1918741"/>
              <a:gd name="connsiteX3" fmla="*/ 3691074 w 3691074"/>
              <a:gd name="connsiteY3" fmla="*/ 1903750 h 1918741"/>
              <a:gd name="connsiteX4" fmla="*/ 0 w 3691074"/>
              <a:gd name="connsiteY4" fmla="*/ 1918741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074" h="1918741">
                <a:moveTo>
                  <a:pt x="0" y="1918741"/>
                </a:moveTo>
                <a:lnTo>
                  <a:pt x="955878" y="0"/>
                </a:lnTo>
                <a:lnTo>
                  <a:pt x="3672591" y="0"/>
                </a:lnTo>
                <a:lnTo>
                  <a:pt x="3691074" y="1903750"/>
                </a:lnTo>
                <a:lnTo>
                  <a:pt x="0" y="1918741"/>
                </a:ln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3"/>
          </p:cNvCxnSpPr>
          <p:nvPr/>
        </p:nvCxnSpPr>
        <p:spPr>
          <a:xfrm>
            <a:off x="1633928" y="794479"/>
            <a:ext cx="2668249" cy="19186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0"/>
            <a:endCxn id="21" idx="2"/>
          </p:cNvCxnSpPr>
          <p:nvPr/>
        </p:nvCxnSpPr>
        <p:spPr>
          <a:xfrm flipV="1">
            <a:off x="674558" y="794479"/>
            <a:ext cx="3609453" cy="1933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578309" y="2698229"/>
            <a:ext cx="89941" cy="974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13612" y="3722558"/>
            <a:ext cx="75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558977" y="824459"/>
            <a:ext cx="59961" cy="18887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9612" y="3557666"/>
            <a:ext cx="108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1" name="Straight Arrow Connector 50"/>
          <p:cNvCxnSpPr>
            <a:stCxn id="47" idx="0"/>
          </p:cNvCxnSpPr>
          <p:nvPr/>
        </p:nvCxnSpPr>
        <p:spPr>
          <a:xfrm flipV="1">
            <a:off x="1134255" y="1678898"/>
            <a:ext cx="454702" cy="1878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49350" y="794479"/>
            <a:ext cx="19884" cy="191062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84223" y="779489"/>
            <a:ext cx="60965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sosceles Triangle 35"/>
          <p:cNvSpPr/>
          <p:nvPr/>
        </p:nvSpPr>
        <p:spPr>
          <a:xfrm rot="10800000">
            <a:off x="1190469" y="800099"/>
            <a:ext cx="416081" cy="901909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25" grpId="0"/>
      <p:bldP spid="44" grpId="0"/>
      <p:bldP spid="47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04816A1-202B-4D31-BD20-8032F4CA04AA}"/>
              </a:ext>
            </a:extLst>
          </p:cNvPr>
          <p:cNvSpPr txBox="1"/>
          <p:nvPr/>
        </p:nvSpPr>
        <p:spPr>
          <a:xfrm>
            <a:off x="959371" y="4541059"/>
            <a:ext cx="10163331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 fontAlgn="base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AA5B98A-A738-4891-ABDA-55C4161F767B}"/>
              </a:ext>
            </a:extLst>
          </p:cNvPr>
          <p:cNvSpPr/>
          <p:nvPr/>
        </p:nvSpPr>
        <p:spPr>
          <a:xfrm>
            <a:off x="422492" y="1229194"/>
            <a:ext cx="4044577" cy="143995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e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1962" y="134250"/>
            <a:ext cx="6495194" cy="4327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34910" y="2008669"/>
            <a:ext cx="3013023" cy="2128609"/>
          </a:xfrm>
          <a:custGeom>
            <a:avLst/>
            <a:gdLst>
              <a:gd name="connsiteX0" fmla="*/ 0 w 5396459"/>
              <a:gd name="connsiteY0" fmla="*/ 3072983 h 3072983"/>
              <a:gd name="connsiteX1" fmla="*/ 768246 w 5396459"/>
              <a:gd name="connsiteY1" fmla="*/ 0 h 3072983"/>
              <a:gd name="connsiteX2" fmla="*/ 5396459 w 5396459"/>
              <a:gd name="connsiteY2" fmla="*/ 0 h 3072983"/>
              <a:gd name="connsiteX3" fmla="*/ 4628213 w 5396459"/>
              <a:gd name="connsiteY3" fmla="*/ 3072983 h 3072983"/>
              <a:gd name="connsiteX4" fmla="*/ 0 w 5396459"/>
              <a:gd name="connsiteY4" fmla="*/ 3072983 h 3072983"/>
              <a:gd name="connsiteX0" fmla="*/ 0 w 5396459"/>
              <a:gd name="connsiteY0" fmla="*/ 3072983 h 3102963"/>
              <a:gd name="connsiteX1" fmla="*/ 768246 w 5396459"/>
              <a:gd name="connsiteY1" fmla="*/ 0 h 3102963"/>
              <a:gd name="connsiteX2" fmla="*/ 5396459 w 5396459"/>
              <a:gd name="connsiteY2" fmla="*/ 0 h 3102963"/>
              <a:gd name="connsiteX3" fmla="*/ 5332751 w 5396459"/>
              <a:gd name="connsiteY3" fmla="*/ 3102963 h 3102963"/>
              <a:gd name="connsiteX4" fmla="*/ 0 w 5396459"/>
              <a:gd name="connsiteY4" fmla="*/ 3072983 h 3102963"/>
              <a:gd name="connsiteX0" fmla="*/ 0 w 6269892"/>
              <a:gd name="connsiteY0" fmla="*/ 3072983 h 3102963"/>
              <a:gd name="connsiteX1" fmla="*/ 1641679 w 6269892"/>
              <a:gd name="connsiteY1" fmla="*/ 0 h 3102963"/>
              <a:gd name="connsiteX2" fmla="*/ 6269892 w 6269892"/>
              <a:gd name="connsiteY2" fmla="*/ 0 h 3102963"/>
              <a:gd name="connsiteX3" fmla="*/ 6206184 w 6269892"/>
              <a:gd name="connsiteY3" fmla="*/ 3102963 h 3102963"/>
              <a:gd name="connsiteX4" fmla="*/ 0 w 6269892"/>
              <a:gd name="connsiteY4" fmla="*/ 3072983 h 31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9892" h="3102963">
                <a:moveTo>
                  <a:pt x="0" y="3072983"/>
                </a:moveTo>
                <a:lnTo>
                  <a:pt x="1641679" y="0"/>
                </a:lnTo>
                <a:lnTo>
                  <a:pt x="6269892" y="0"/>
                </a:lnTo>
                <a:lnTo>
                  <a:pt x="6206184" y="3102963"/>
                </a:lnTo>
                <a:lnTo>
                  <a:pt x="0" y="307298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  <a:endCxn id="2" idx="3"/>
          </p:cNvCxnSpPr>
          <p:nvPr/>
        </p:nvCxnSpPr>
        <p:spPr>
          <a:xfrm>
            <a:off x="134910" y="4116712"/>
            <a:ext cx="2982408" cy="205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29397" y="2008675"/>
            <a:ext cx="14991" cy="21136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76735" y="179882"/>
            <a:ext cx="706035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20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2905" y="1786326"/>
            <a:ext cx="8810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=(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বাহুদ্বয়ের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2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039" y="4233671"/>
            <a:ext cx="1995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89625" y="2890561"/>
            <a:ext cx="1661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67854" y="2853127"/>
            <a:ext cx="8304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 30মিটার ও 20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 10মিটার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2805" y="4328971"/>
            <a:ext cx="7070363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(30+20)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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2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10)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বর্গমিটার</a:t>
            </a:r>
            <a:endParaRPr lang="en-US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           =50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2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  <a:sym typeface="Symbol"/>
              </a:rPr>
              <a:t> 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10</a:t>
            </a:r>
            <a:endParaRPr lang="en-US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            =250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60" y="59960"/>
            <a:ext cx="217357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দলীয়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308483" y="272321"/>
            <a:ext cx="195121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সমস্যা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97841" y="1289152"/>
            <a:ext cx="1903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সমাধানঃ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8" name="Straight Connector 17"/>
          <p:cNvCxnSpPr>
            <a:stCxn id="2" idx="1"/>
            <a:endCxn id="2" idx="2"/>
          </p:cNvCxnSpPr>
          <p:nvPr/>
        </p:nvCxnSpPr>
        <p:spPr>
          <a:xfrm>
            <a:off x="923826" y="2008669"/>
            <a:ext cx="22241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69988" y="1957666"/>
            <a:ext cx="166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04816A1-202B-4D31-BD20-8032F4CA04AA}"/>
              </a:ext>
            </a:extLst>
          </p:cNvPr>
          <p:cNvSpPr txBox="1"/>
          <p:nvPr/>
        </p:nvSpPr>
        <p:spPr>
          <a:xfrm>
            <a:off x="824459" y="4061373"/>
            <a:ext cx="10013431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 fontAlgn="base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বাহুদ্বয়ের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8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6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7CEF10-2E86-4B67-84B2-B1B27122EF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751" y="224850"/>
            <a:ext cx="8454452" cy="382409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82847" y="3057994"/>
            <a:ext cx="57862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বাড়ির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কাজ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Picture 6" descr="বাড়ির কা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8164" y="2143593"/>
            <a:ext cx="1517127" cy="866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4282" y="1858780"/>
            <a:ext cx="10193311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 all</a:t>
            </a:r>
            <a:endParaRPr lang="en-US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918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mph" presetSubtype="3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355455D-BFB5-40B5-954E-DAFFDDF1B846}"/>
              </a:ext>
            </a:extLst>
          </p:cNvPr>
          <p:cNvSpPr/>
          <p:nvPr/>
        </p:nvSpPr>
        <p:spPr>
          <a:xfrm>
            <a:off x="1047750" y="2021170"/>
            <a:ext cx="10363199" cy="3560480"/>
          </a:xfrm>
          <a:prstGeom prst="roundRect">
            <a:avLst>
              <a:gd name="adj" fmla="val 4808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Mohammad </a:t>
            </a:r>
            <a:r>
              <a:rPr lang="en-US" sz="6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Tofazzal</a:t>
            </a:r>
            <a:r>
              <a:rPr lang="en-US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Hossan</a:t>
            </a:r>
            <a:endParaRPr lang="en-US" sz="600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 Teacher</a:t>
            </a:r>
          </a:p>
          <a:p>
            <a:pPr algn="ctr"/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Burischar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Ziaul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Ulum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Kamil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Madrasah</a:t>
            </a:r>
            <a:endParaRPr lang="en-US" sz="4000" dirty="0" smtClean="0">
              <a:ln w="0"/>
              <a:solidFill>
                <a:srgbClr val="00FF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Hathazari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Chattagram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575E864-E07D-4D5C-97A1-4A2DFB4CE5BA}"/>
              </a:ext>
            </a:extLst>
          </p:cNvPr>
          <p:cNvSpPr/>
          <p:nvPr/>
        </p:nvSpPr>
        <p:spPr>
          <a:xfrm>
            <a:off x="3349503" y="304800"/>
            <a:ext cx="5584947" cy="952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oudy Stout" pitchFamily="18" charset="0"/>
              </a:rPr>
              <a:t>IDENTITY</a:t>
            </a:r>
          </a:p>
        </p:txBody>
      </p:sp>
    </p:spTree>
    <p:extLst>
      <p:ext uri="{BB962C8B-B14F-4D97-AF65-F5344CB8AC3E}">
        <p14:creationId xmlns="" xmlns:p14="http://schemas.microsoft.com/office/powerpoint/2010/main" val="4402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0429EE8-C72D-48E9-ADF8-607B4068E3D0}"/>
              </a:ext>
            </a:extLst>
          </p:cNvPr>
          <p:cNvSpPr/>
          <p:nvPr/>
        </p:nvSpPr>
        <p:spPr>
          <a:xfrm>
            <a:off x="711557" y="239842"/>
            <a:ext cx="10843735" cy="70453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="" xmlns:a16="http://schemas.microsoft.com/office/drawing/2014/main" id="{C312041C-A1B8-48C8-B15D-C2979290B532}"/>
              </a:ext>
            </a:extLst>
          </p:cNvPr>
          <p:cNvSpPr/>
          <p:nvPr/>
        </p:nvSpPr>
        <p:spPr>
          <a:xfrm>
            <a:off x="0" y="266773"/>
            <a:ext cx="11354865" cy="902462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0429EE8-C72D-48E9-ADF8-607B4068E3D0}"/>
              </a:ext>
            </a:extLst>
          </p:cNvPr>
          <p:cNvSpPr/>
          <p:nvPr/>
        </p:nvSpPr>
        <p:spPr>
          <a:xfrm>
            <a:off x="684075" y="991849"/>
            <a:ext cx="10843735" cy="70453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6068"/>
            <a:ext cx="9158990" cy="5151932"/>
          </a:xfrm>
          <a:prstGeom prst="rect">
            <a:avLst/>
          </a:prstGeom>
        </p:spPr>
      </p:pic>
      <p:pic>
        <p:nvPicPr>
          <p:cNvPr id="8" name="Picture 7" descr="box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6451" y="4047344"/>
            <a:ext cx="2810656" cy="2810656"/>
          </a:xfrm>
          <a:prstGeom prst="rect">
            <a:avLst/>
          </a:prstGeom>
        </p:spPr>
      </p:pic>
      <p:pic>
        <p:nvPicPr>
          <p:cNvPr id="9" name="Picture 8" descr="box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33941" y="1763092"/>
            <a:ext cx="2788169" cy="2788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20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03C5F98-BB75-429C-982E-85A2DE10C714}"/>
              </a:ext>
            </a:extLst>
          </p:cNvPr>
          <p:cNvSpPr/>
          <p:nvPr/>
        </p:nvSpPr>
        <p:spPr>
          <a:xfrm>
            <a:off x="3798545" y="202572"/>
            <a:ext cx="4626786" cy="9874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পাঠ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পরিচিতি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784DD8C-B661-4202-A949-BD9F48FB8BE3}"/>
              </a:ext>
            </a:extLst>
          </p:cNvPr>
          <p:cNvSpPr/>
          <p:nvPr/>
        </p:nvSpPr>
        <p:spPr>
          <a:xfrm>
            <a:off x="539644" y="1567874"/>
            <a:ext cx="3992693" cy="41074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hnschrift SemiBold Condensed" pitchFamily="34" charset="0"/>
            </a:endParaRPr>
          </a:p>
          <a:p>
            <a:pPr algn="ctr"/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অধ্যায়-১০</a:t>
            </a:r>
          </a:p>
          <a:p>
            <a:pPr algn="ctr"/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hnschrift SemiBold Condens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D12BE56-31EE-4A1B-BD0C-1F3282DC250D}"/>
              </a:ext>
            </a:extLst>
          </p:cNvPr>
          <p:cNvSpPr/>
          <p:nvPr/>
        </p:nvSpPr>
        <p:spPr>
          <a:xfrm>
            <a:off x="5009332" y="2815791"/>
            <a:ext cx="4150317" cy="1406274"/>
          </a:xfrm>
          <a:prstGeom prst="rect">
            <a:avLst/>
          </a:prstGeom>
          <a:noFill/>
          <a:ln w="76200" cmpd="dbl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n cmpd="dbl">
                <a:solidFill>
                  <a:schemeClr val="accent1"/>
                </a:solidFill>
                <a:prstDash val="sysDash"/>
              </a:ln>
            </a:endParaRPr>
          </a:p>
        </p:txBody>
      </p:sp>
      <p:pic>
        <p:nvPicPr>
          <p:cNvPr id="9" name="Picture 8" descr="instru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6754" y="1366598"/>
            <a:ext cx="6916903" cy="45545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426260">
            <a:off x="5287905" y="1741262"/>
            <a:ext cx="2139170" cy="233714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8679311" y="3522671"/>
            <a:ext cx="2713220" cy="1618938"/>
          </a:xfrm>
          <a:custGeom>
            <a:avLst/>
            <a:gdLst>
              <a:gd name="connsiteX0" fmla="*/ 0 w 2563318"/>
              <a:gd name="connsiteY0" fmla="*/ 1618938 h 1618938"/>
              <a:gd name="connsiteX1" fmla="*/ 404735 w 2563318"/>
              <a:gd name="connsiteY1" fmla="*/ 0 h 1618938"/>
              <a:gd name="connsiteX2" fmla="*/ 2563318 w 2563318"/>
              <a:gd name="connsiteY2" fmla="*/ 0 h 1618938"/>
              <a:gd name="connsiteX3" fmla="*/ 2158584 w 2563318"/>
              <a:gd name="connsiteY3" fmla="*/ 1618938 h 1618938"/>
              <a:gd name="connsiteX4" fmla="*/ 0 w 2563318"/>
              <a:gd name="connsiteY4" fmla="*/ 1618938 h 1618938"/>
              <a:gd name="connsiteX0" fmla="*/ 0 w 2713220"/>
              <a:gd name="connsiteY0" fmla="*/ 1618938 h 1618938"/>
              <a:gd name="connsiteX1" fmla="*/ 404735 w 2713220"/>
              <a:gd name="connsiteY1" fmla="*/ 0 h 1618938"/>
              <a:gd name="connsiteX2" fmla="*/ 2563318 w 2713220"/>
              <a:gd name="connsiteY2" fmla="*/ 0 h 1618938"/>
              <a:gd name="connsiteX3" fmla="*/ 2713220 w 2713220"/>
              <a:gd name="connsiteY3" fmla="*/ 1603947 h 1618938"/>
              <a:gd name="connsiteX4" fmla="*/ 0 w 2713220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3220" h="1618938">
                <a:moveTo>
                  <a:pt x="0" y="1618938"/>
                </a:moveTo>
                <a:lnTo>
                  <a:pt x="404735" y="0"/>
                </a:lnTo>
                <a:lnTo>
                  <a:pt x="2563318" y="0"/>
                </a:lnTo>
                <a:lnTo>
                  <a:pt x="2713220" y="1603947"/>
                </a:lnTo>
                <a:lnTo>
                  <a:pt x="0" y="161893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93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4565" y="241403"/>
            <a:ext cx="7015397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625652" y="3013024"/>
            <a:ext cx="3207896" cy="1588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09862" y="1514007"/>
            <a:ext cx="4257207" cy="2833141"/>
            <a:chOff x="209862" y="1514007"/>
            <a:chExt cx="4257207" cy="4871803"/>
          </a:xfrm>
        </p:grpSpPr>
        <p:sp>
          <p:nvSpPr>
            <p:cNvPr id="11" name="Right Arrow 10"/>
            <p:cNvSpPr/>
            <p:nvPr/>
          </p:nvSpPr>
          <p:spPr>
            <a:xfrm>
              <a:off x="209862" y="1514007"/>
              <a:ext cx="4257207" cy="4871803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2271" y="3233064"/>
              <a:ext cx="2660751" cy="132311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ট্রাপিজিয়াম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6" name="Freeform 15"/>
          <p:cNvSpPr/>
          <p:nvPr/>
        </p:nvSpPr>
        <p:spPr>
          <a:xfrm>
            <a:off x="4961743" y="1858781"/>
            <a:ext cx="4024860" cy="1648918"/>
          </a:xfrm>
          <a:custGeom>
            <a:avLst/>
            <a:gdLst>
              <a:gd name="connsiteX0" fmla="*/ 0 w 3642610"/>
              <a:gd name="connsiteY0" fmla="*/ 1648918 h 1648918"/>
              <a:gd name="connsiteX1" fmla="*/ 921894 w 3642610"/>
              <a:gd name="connsiteY1" fmla="*/ 0 h 1648918"/>
              <a:gd name="connsiteX2" fmla="*/ 3642610 w 3642610"/>
              <a:gd name="connsiteY2" fmla="*/ 0 h 1648918"/>
              <a:gd name="connsiteX3" fmla="*/ 2720716 w 3642610"/>
              <a:gd name="connsiteY3" fmla="*/ 1648918 h 1648918"/>
              <a:gd name="connsiteX4" fmla="*/ 0 w 3642610"/>
              <a:gd name="connsiteY4" fmla="*/ 1648918 h 1648918"/>
              <a:gd name="connsiteX0" fmla="*/ 0 w 4024860"/>
              <a:gd name="connsiteY0" fmla="*/ 1648918 h 1648918"/>
              <a:gd name="connsiteX1" fmla="*/ 921894 w 4024860"/>
              <a:gd name="connsiteY1" fmla="*/ 0 h 1648918"/>
              <a:gd name="connsiteX2" fmla="*/ 3642610 w 4024860"/>
              <a:gd name="connsiteY2" fmla="*/ 0 h 1648918"/>
              <a:gd name="connsiteX3" fmla="*/ 4024860 w 4024860"/>
              <a:gd name="connsiteY3" fmla="*/ 1648918 h 1648918"/>
              <a:gd name="connsiteX4" fmla="*/ 0 w 4024860"/>
              <a:gd name="connsiteY4" fmla="*/ 1648918 h 16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4860" h="1648918">
                <a:moveTo>
                  <a:pt x="0" y="1648918"/>
                </a:moveTo>
                <a:lnTo>
                  <a:pt x="921894" y="0"/>
                </a:lnTo>
                <a:lnTo>
                  <a:pt x="3642610" y="0"/>
                </a:lnTo>
                <a:lnTo>
                  <a:pt x="4024860" y="1648918"/>
                </a:lnTo>
                <a:lnTo>
                  <a:pt x="0" y="1648918"/>
                </a:ln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059961">
            <a:off x="7976411" y="4244583"/>
            <a:ext cx="3642610" cy="1127391"/>
          </a:xfrm>
          <a:custGeom>
            <a:avLst/>
            <a:gdLst>
              <a:gd name="connsiteX0" fmla="*/ 0 w 3642610"/>
              <a:gd name="connsiteY0" fmla="*/ 1121762 h 1121762"/>
              <a:gd name="connsiteX1" fmla="*/ 1709139 w 3642610"/>
              <a:gd name="connsiteY1" fmla="*/ 0 h 1121762"/>
              <a:gd name="connsiteX2" fmla="*/ 3642610 w 3642610"/>
              <a:gd name="connsiteY2" fmla="*/ 0 h 1121762"/>
              <a:gd name="connsiteX3" fmla="*/ 1933471 w 3642610"/>
              <a:gd name="connsiteY3" fmla="*/ 1121762 h 1121762"/>
              <a:gd name="connsiteX4" fmla="*/ 0 w 3642610"/>
              <a:gd name="connsiteY4" fmla="*/ 1121762 h 1121762"/>
              <a:gd name="connsiteX0" fmla="*/ 0 w 3642610"/>
              <a:gd name="connsiteY0" fmla="*/ 1121762 h 1127391"/>
              <a:gd name="connsiteX1" fmla="*/ 1709139 w 3642610"/>
              <a:gd name="connsiteY1" fmla="*/ 0 h 1127391"/>
              <a:gd name="connsiteX2" fmla="*/ 3642610 w 3642610"/>
              <a:gd name="connsiteY2" fmla="*/ 0 h 1127391"/>
              <a:gd name="connsiteX3" fmla="*/ 2706134 w 3642610"/>
              <a:gd name="connsiteY3" fmla="*/ 1127391 h 1127391"/>
              <a:gd name="connsiteX4" fmla="*/ 0 w 3642610"/>
              <a:gd name="connsiteY4" fmla="*/ 1121762 h 112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610" h="1127391">
                <a:moveTo>
                  <a:pt x="0" y="1121762"/>
                </a:moveTo>
                <a:lnTo>
                  <a:pt x="1709139" y="0"/>
                </a:lnTo>
                <a:lnTo>
                  <a:pt x="3642610" y="0"/>
                </a:lnTo>
                <a:lnTo>
                  <a:pt x="2706134" y="1127391"/>
                </a:lnTo>
                <a:lnTo>
                  <a:pt x="0" y="1121762"/>
                </a:ln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69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91840" y="194872"/>
            <a:ext cx="547116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শিখন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ফল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426260">
            <a:off x="1358608" y="637612"/>
            <a:ext cx="2139170" cy="2337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8759" y="1978701"/>
            <a:ext cx="80647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শেষে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শিক্ষার্থী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ট্রাপিজিয়াম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ট্রাপিজিয়াম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6498" y="254833"/>
            <a:ext cx="172386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চতুর্ভূজ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54636" y="1543986"/>
            <a:ext cx="3972394" cy="2863122"/>
          </a:xfrm>
          <a:custGeom>
            <a:avLst/>
            <a:gdLst>
              <a:gd name="connsiteX0" fmla="*/ 0 w 5486400"/>
              <a:gd name="connsiteY0" fmla="*/ 0 h 2293495"/>
              <a:gd name="connsiteX1" fmla="*/ 5486400 w 5486400"/>
              <a:gd name="connsiteY1" fmla="*/ 0 h 2293495"/>
              <a:gd name="connsiteX2" fmla="*/ 5486400 w 5486400"/>
              <a:gd name="connsiteY2" fmla="*/ 2293495 h 2293495"/>
              <a:gd name="connsiteX3" fmla="*/ 0 w 5486400"/>
              <a:gd name="connsiteY3" fmla="*/ 2293495 h 2293495"/>
              <a:gd name="connsiteX4" fmla="*/ 0 w 5486400"/>
              <a:gd name="connsiteY4" fmla="*/ 0 h 2293495"/>
              <a:gd name="connsiteX0" fmla="*/ 0 w 6220918"/>
              <a:gd name="connsiteY0" fmla="*/ 569627 h 2863122"/>
              <a:gd name="connsiteX1" fmla="*/ 6220918 w 6220918"/>
              <a:gd name="connsiteY1" fmla="*/ 0 h 2863122"/>
              <a:gd name="connsiteX2" fmla="*/ 5486400 w 6220918"/>
              <a:gd name="connsiteY2" fmla="*/ 2863122 h 2863122"/>
              <a:gd name="connsiteX3" fmla="*/ 0 w 6220918"/>
              <a:gd name="connsiteY3" fmla="*/ 2863122 h 2863122"/>
              <a:gd name="connsiteX4" fmla="*/ 0 w 6220918"/>
              <a:gd name="connsiteY4" fmla="*/ 569627 h 28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0918" h="2863122">
                <a:moveTo>
                  <a:pt x="0" y="569627"/>
                </a:moveTo>
                <a:lnTo>
                  <a:pt x="6220918" y="0"/>
                </a:lnTo>
                <a:lnTo>
                  <a:pt x="5486400" y="2863122"/>
                </a:lnTo>
                <a:lnTo>
                  <a:pt x="0" y="2863122"/>
                </a:lnTo>
                <a:lnTo>
                  <a:pt x="0" y="569627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91726" y="1139253"/>
            <a:ext cx="659567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6735" y="2458388"/>
            <a:ext cx="664064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দুটোই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736" y="3837481"/>
            <a:ext cx="665563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4245" y="4784361"/>
            <a:ext cx="665313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দুটোই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918741" y="4422098"/>
            <a:ext cx="404734" cy="10792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34124" y="5441430"/>
            <a:ext cx="170887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rc 20"/>
          <p:cNvSpPr/>
          <p:nvPr/>
        </p:nvSpPr>
        <p:spPr>
          <a:xfrm rot="13259006">
            <a:off x="3379416" y="3624042"/>
            <a:ext cx="1230782" cy="1253541"/>
          </a:xfrm>
          <a:prstGeom prst="arc">
            <a:avLst>
              <a:gd name="adj1" fmla="val 16200000"/>
              <a:gd name="adj2" fmla="val 589071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4" idx="0"/>
          </p:cNvCxnSpPr>
          <p:nvPr/>
        </p:nvCxnSpPr>
        <p:spPr>
          <a:xfrm flipH="1" flipV="1">
            <a:off x="3897444" y="4137285"/>
            <a:ext cx="278566" cy="12017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35048" y="5338998"/>
            <a:ext cx="88192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0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6498" y="254833"/>
            <a:ext cx="205365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1981" y="1319135"/>
            <a:ext cx="7360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1921" y="3147935"/>
            <a:ext cx="7240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নিশ্চয়তা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484027" y="1723869"/>
            <a:ext cx="2578309" cy="26982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9784" y="4422099"/>
            <a:ext cx="230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rc 16"/>
          <p:cNvSpPr/>
          <p:nvPr/>
        </p:nvSpPr>
        <p:spPr>
          <a:xfrm rot="7680020">
            <a:off x="3293280" y="391394"/>
            <a:ext cx="939735" cy="1019233"/>
          </a:xfrm>
          <a:prstGeom prst="arc">
            <a:avLst>
              <a:gd name="adj1" fmla="val 16200000"/>
              <a:gd name="adj2" fmla="val 589071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792513" y="1034321"/>
            <a:ext cx="179882" cy="2938072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10197" y="4094815"/>
            <a:ext cx="88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9335" y="809469"/>
            <a:ext cx="929391" cy="92938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>
            <a:stCxn id="16" idx="0"/>
          </p:cNvCxnSpPr>
          <p:nvPr/>
        </p:nvCxnSpPr>
        <p:spPr>
          <a:xfrm flipH="1" flipV="1">
            <a:off x="854441" y="1648918"/>
            <a:ext cx="629586" cy="27731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678900" y="1528997"/>
            <a:ext cx="2308485" cy="2458389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61942" y="2448389"/>
            <a:ext cx="676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24657" y="959370"/>
            <a:ext cx="3222885" cy="196371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593298" y="854439"/>
            <a:ext cx="0" cy="214359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434717" y="794479"/>
            <a:ext cx="4257206" cy="2218545"/>
          </a:xfrm>
          <a:custGeom>
            <a:avLst/>
            <a:gdLst>
              <a:gd name="connsiteX0" fmla="*/ 0 w 3957403"/>
              <a:gd name="connsiteY0" fmla="*/ 2203554 h 2203554"/>
              <a:gd name="connsiteX1" fmla="*/ 550889 w 3957403"/>
              <a:gd name="connsiteY1" fmla="*/ 0 h 2203554"/>
              <a:gd name="connsiteX2" fmla="*/ 3406515 w 3957403"/>
              <a:gd name="connsiteY2" fmla="*/ 0 h 2203554"/>
              <a:gd name="connsiteX3" fmla="*/ 3957403 w 3957403"/>
              <a:gd name="connsiteY3" fmla="*/ 2203554 h 2203554"/>
              <a:gd name="connsiteX4" fmla="*/ 0 w 3957403"/>
              <a:gd name="connsiteY4" fmla="*/ 2203554 h 2203554"/>
              <a:gd name="connsiteX0" fmla="*/ 0 w 4257206"/>
              <a:gd name="connsiteY0" fmla="*/ 2203554 h 2218545"/>
              <a:gd name="connsiteX1" fmla="*/ 550889 w 4257206"/>
              <a:gd name="connsiteY1" fmla="*/ 0 h 2218545"/>
              <a:gd name="connsiteX2" fmla="*/ 3406515 w 4257206"/>
              <a:gd name="connsiteY2" fmla="*/ 0 h 2218545"/>
              <a:gd name="connsiteX3" fmla="*/ 4257206 w 4257206"/>
              <a:gd name="connsiteY3" fmla="*/ 2218545 h 2218545"/>
              <a:gd name="connsiteX4" fmla="*/ 0 w 4257206"/>
              <a:gd name="connsiteY4" fmla="*/ 2203554 h 221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206" h="2218545">
                <a:moveTo>
                  <a:pt x="0" y="2203554"/>
                </a:moveTo>
                <a:lnTo>
                  <a:pt x="550889" y="0"/>
                </a:lnTo>
                <a:lnTo>
                  <a:pt x="3406515" y="0"/>
                </a:lnTo>
                <a:lnTo>
                  <a:pt x="4257206" y="2218545"/>
                </a:lnTo>
                <a:lnTo>
                  <a:pt x="0" y="2203554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0" idx="1"/>
            <a:endCxn id="20" idx="3"/>
          </p:cNvCxnSpPr>
          <p:nvPr/>
        </p:nvCxnSpPr>
        <p:spPr>
          <a:xfrm>
            <a:off x="985606" y="794479"/>
            <a:ext cx="3706317" cy="2218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0" idx="2"/>
            <a:endCxn id="20" idx="0"/>
          </p:cNvCxnSpPr>
          <p:nvPr/>
        </p:nvCxnSpPr>
        <p:spPr>
          <a:xfrm flipH="1">
            <a:off x="434717" y="794479"/>
            <a:ext cx="3406515" cy="220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 animBg="1"/>
      <p:bldP spid="19" grpId="0"/>
      <p:bldP spid="24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6498" y="254833"/>
            <a:ext cx="220355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9021" y="1426564"/>
            <a:ext cx="6248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6962" y="759492"/>
            <a:ext cx="929391" cy="92938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9096" y="2895598"/>
            <a:ext cx="587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=৯০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31961" y="5465988"/>
            <a:ext cx="725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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=90 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762251" y="2204056"/>
            <a:ext cx="3285093" cy="144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452075" y="2833142"/>
            <a:ext cx="284817" cy="10493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28210" y="914401"/>
            <a:ext cx="1049311" cy="271321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36926" y="4012580"/>
            <a:ext cx="3671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 rot="20295871">
            <a:off x="860317" y="3799969"/>
            <a:ext cx="3671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 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4" name="Freeform 13"/>
          <p:cNvSpPr/>
          <p:nvPr/>
        </p:nvSpPr>
        <p:spPr>
          <a:xfrm>
            <a:off x="415979" y="779488"/>
            <a:ext cx="4275943" cy="2233536"/>
          </a:xfrm>
          <a:custGeom>
            <a:avLst/>
            <a:gdLst>
              <a:gd name="connsiteX0" fmla="*/ 0 w 3957403"/>
              <a:gd name="connsiteY0" fmla="*/ 2203554 h 2203554"/>
              <a:gd name="connsiteX1" fmla="*/ 550889 w 3957403"/>
              <a:gd name="connsiteY1" fmla="*/ 0 h 2203554"/>
              <a:gd name="connsiteX2" fmla="*/ 3406515 w 3957403"/>
              <a:gd name="connsiteY2" fmla="*/ 0 h 2203554"/>
              <a:gd name="connsiteX3" fmla="*/ 3957403 w 3957403"/>
              <a:gd name="connsiteY3" fmla="*/ 2203554 h 2203554"/>
              <a:gd name="connsiteX4" fmla="*/ 0 w 3957403"/>
              <a:gd name="connsiteY4" fmla="*/ 2203554 h 2203554"/>
              <a:gd name="connsiteX0" fmla="*/ 0 w 4257206"/>
              <a:gd name="connsiteY0" fmla="*/ 2203554 h 2218545"/>
              <a:gd name="connsiteX1" fmla="*/ 550889 w 4257206"/>
              <a:gd name="connsiteY1" fmla="*/ 0 h 2218545"/>
              <a:gd name="connsiteX2" fmla="*/ 3406515 w 4257206"/>
              <a:gd name="connsiteY2" fmla="*/ 0 h 2218545"/>
              <a:gd name="connsiteX3" fmla="*/ 4257206 w 4257206"/>
              <a:gd name="connsiteY3" fmla="*/ 2218545 h 2218545"/>
              <a:gd name="connsiteX4" fmla="*/ 0 w 4257206"/>
              <a:gd name="connsiteY4" fmla="*/ 2203554 h 2218545"/>
              <a:gd name="connsiteX0" fmla="*/ 18737 w 4275943"/>
              <a:gd name="connsiteY0" fmla="*/ 2218545 h 2233536"/>
              <a:gd name="connsiteX1" fmla="*/ 0 w 4275943"/>
              <a:gd name="connsiteY1" fmla="*/ 0 h 2233536"/>
              <a:gd name="connsiteX2" fmla="*/ 3425252 w 4275943"/>
              <a:gd name="connsiteY2" fmla="*/ 14991 h 2233536"/>
              <a:gd name="connsiteX3" fmla="*/ 4275943 w 4275943"/>
              <a:gd name="connsiteY3" fmla="*/ 2233536 h 2233536"/>
              <a:gd name="connsiteX4" fmla="*/ 18737 w 4275943"/>
              <a:gd name="connsiteY4" fmla="*/ 2218545 h 22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5943" h="2233536">
                <a:moveTo>
                  <a:pt x="18737" y="2218545"/>
                </a:moveTo>
                <a:lnTo>
                  <a:pt x="0" y="0"/>
                </a:lnTo>
                <a:lnTo>
                  <a:pt x="3425252" y="14991"/>
                </a:lnTo>
                <a:lnTo>
                  <a:pt x="4275943" y="2233536"/>
                </a:lnTo>
                <a:lnTo>
                  <a:pt x="18737" y="2218545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84616" y="959370"/>
            <a:ext cx="419725" cy="458699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6775" y="5484115"/>
            <a:ext cx="3701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 animBg="1"/>
      <p:bldP spid="24" grpId="1" animBg="1"/>
      <p:bldP spid="25" grpId="0"/>
      <p:bldP spid="28" grpId="0"/>
      <p:bldP spid="36" grpId="0"/>
      <p:bldP spid="39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367</Words>
  <Application>Microsoft Office PowerPoint</Application>
  <PresentationFormat>Custom</PresentationFormat>
  <Paragraphs>80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Afsar Ali</dc:creator>
  <cp:lastModifiedBy>Tofazzal Hossan</cp:lastModifiedBy>
  <cp:revision>220</cp:revision>
  <dcterms:created xsi:type="dcterms:W3CDTF">2021-08-02T19:27:12Z</dcterms:created>
  <dcterms:modified xsi:type="dcterms:W3CDTF">2021-08-15T10:28:14Z</dcterms:modified>
</cp:coreProperties>
</file>