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71" r:id="rId16"/>
    <p:sldId id="272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707256-2140-4799-9E3C-F134007962C5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EA0B322-C82D-4F3F-A0E7-CB0E5D30CB31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bn-IN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দুষিত খাবার গ্রহণের মাধ্যমে </a:t>
          </a:r>
          <a:endParaRPr lang="en-GB" sz="24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7AC46E6-AD40-4B7F-A1F2-70FAD63944E2}" type="parTrans" cxnId="{D4493685-F71D-4DAB-A885-C8C298FA698D}">
      <dgm:prSet/>
      <dgm:spPr/>
      <dgm:t>
        <a:bodyPr/>
        <a:lstStyle/>
        <a:p>
          <a:endParaRPr lang="en-GB"/>
        </a:p>
      </dgm:t>
    </dgm:pt>
    <dgm:pt modelId="{429EE46E-D5D7-46F1-AFFA-BE1AE12902DF}" type="sibTrans" cxnId="{D4493685-F71D-4DAB-A885-C8C298FA698D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হাঁচি কাশির মাধ্যমে </a:t>
          </a:r>
          <a:endParaRPr lang="en-GB" sz="2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754151B-EC5B-4D6A-B8B7-0E89DDB04D30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24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সংক্রামক</a:t>
          </a:r>
          <a:r>
            <a:rPr lang="en-US" sz="24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রোগের</a:t>
          </a:r>
          <a:r>
            <a:rPr lang="en-US" sz="24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বিস্তার</a:t>
          </a:r>
          <a:r>
            <a:rPr lang="en-US" sz="24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GB" sz="24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6C69DE9-93CC-494A-B788-086DAA57DF18}" type="parTrans" cxnId="{C8593721-B438-4B8E-BB50-E4661AE8CCB9}">
      <dgm:prSet/>
      <dgm:spPr/>
      <dgm:t>
        <a:bodyPr/>
        <a:lstStyle/>
        <a:p>
          <a:endParaRPr lang="en-GB"/>
        </a:p>
      </dgm:t>
    </dgm:pt>
    <dgm:pt modelId="{91A5B57A-CCAB-462A-A698-BA840DDC10BC}" type="sibTrans" cxnId="{C8593721-B438-4B8E-BB50-E4661AE8CCB9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bn-IN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সংক্রমিত ব্যক্তির থালা বাসান ,কাপড়-চোপড়,জিনিস্পত্র ব্যাবহারের মাধ্যমে।</a:t>
          </a:r>
          <a:endParaRPr lang="en-GB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B6A4F6A-F4E4-4AF1-974C-0139D9470296}">
      <dgm:prSet phldrT="[Text]" phldr="1"/>
      <dgm:spPr/>
      <dgm:t>
        <a:bodyPr/>
        <a:lstStyle/>
        <a:p>
          <a:endParaRPr lang="en-GB" dirty="0"/>
        </a:p>
      </dgm:t>
    </dgm:pt>
    <dgm:pt modelId="{F081C870-2ECC-4541-BDCC-45A8D28772E2}" type="parTrans" cxnId="{E721EDD6-6CA1-44C9-B31F-F83E02AA1FED}">
      <dgm:prSet/>
      <dgm:spPr/>
      <dgm:t>
        <a:bodyPr/>
        <a:lstStyle/>
        <a:p>
          <a:endParaRPr lang="en-GB"/>
        </a:p>
      </dgm:t>
    </dgm:pt>
    <dgm:pt modelId="{E350B88E-D802-4ABB-AE4B-BEBFD94F8ED1}" type="sibTrans" cxnId="{E721EDD6-6CA1-44C9-B31F-F83E02AA1FED}">
      <dgm:prSet/>
      <dgm:spPr/>
      <dgm:t>
        <a:bodyPr/>
        <a:lstStyle/>
        <a:p>
          <a:endParaRPr lang="en-GB"/>
        </a:p>
      </dgm:t>
    </dgm:pt>
    <dgm:pt modelId="{03C5CFCD-0E7D-4BBF-9FDF-23895B9D6C12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bn-IN" dirty="0" smtClean="0">
              <a:solidFill>
                <a:schemeClr val="tx1"/>
              </a:solidFill>
            </a:rPr>
            <a:t>মশা-মাছি বা পোকামাকড়ের মতো প্রাণীর কামড়ের মাধ্যমে</a:t>
          </a:r>
          <a:endParaRPr lang="en-GB" dirty="0">
            <a:solidFill>
              <a:schemeClr val="tx1"/>
            </a:solidFill>
          </a:endParaRPr>
        </a:p>
      </dgm:t>
    </dgm:pt>
    <dgm:pt modelId="{F01C00C6-BA3F-4E47-AD21-5E7E32EF6178}" type="parTrans" cxnId="{6062E06F-E2A2-482E-8B84-84E3CF1F2E95}">
      <dgm:prSet/>
      <dgm:spPr/>
      <dgm:t>
        <a:bodyPr/>
        <a:lstStyle/>
        <a:p>
          <a:endParaRPr lang="en-GB"/>
        </a:p>
      </dgm:t>
    </dgm:pt>
    <dgm:pt modelId="{D4F5C2D0-BDC6-4AC5-BE56-15EFCB031B2A}" type="sibTrans" cxnId="{6062E06F-E2A2-482E-8B84-84E3CF1F2E95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bn-IN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দুষিত পানি পানের মাধমে </a:t>
          </a:r>
          <a:endParaRPr lang="en-GB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3E6BE05-EC8B-4E73-9C39-78DC47CF23A3}" type="pres">
      <dgm:prSet presAssocID="{85707256-2140-4799-9E3C-F134007962C5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D3AAF5D5-E741-4F20-9407-0499F6716644}" type="pres">
      <dgm:prSet presAssocID="{0EA0B322-C82D-4F3F-A0E7-CB0E5D30CB31}" presName="composite" presStyleCnt="0"/>
      <dgm:spPr/>
    </dgm:pt>
    <dgm:pt modelId="{00512F32-D6AF-4570-B8D8-68D28497D57C}" type="pres">
      <dgm:prSet presAssocID="{0EA0B322-C82D-4F3F-A0E7-CB0E5D30CB31}" presName="Parent1" presStyleLbl="node1" presStyleIdx="0" presStyleCnt="6" custLinFactNeighborX="66384" custLinFactNeighborY="67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301F3D8-E82D-4231-805F-A92C56C58B58}" type="pres">
      <dgm:prSet presAssocID="{0EA0B322-C82D-4F3F-A0E7-CB0E5D30CB31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6F4E8115-236A-4C0D-AF53-1271EA1FC63D}" type="pres">
      <dgm:prSet presAssocID="{0EA0B322-C82D-4F3F-A0E7-CB0E5D30CB31}" presName="BalanceSpacing" presStyleCnt="0"/>
      <dgm:spPr/>
    </dgm:pt>
    <dgm:pt modelId="{F9A5436E-7947-4B9A-B1CE-189B5CA72D06}" type="pres">
      <dgm:prSet presAssocID="{0EA0B322-C82D-4F3F-A0E7-CB0E5D30CB31}" presName="BalanceSpacing1" presStyleCnt="0"/>
      <dgm:spPr/>
    </dgm:pt>
    <dgm:pt modelId="{D706003F-DFCA-4DD6-8FDC-DD17784A35CD}" type="pres">
      <dgm:prSet presAssocID="{429EE46E-D5D7-46F1-AFFA-BE1AE12902DF}" presName="Accent1Text" presStyleLbl="node1" presStyleIdx="1" presStyleCnt="6" custLinFactNeighborX="12495" custLinFactNeighborY="-12909"/>
      <dgm:spPr/>
      <dgm:t>
        <a:bodyPr/>
        <a:lstStyle/>
        <a:p>
          <a:endParaRPr lang="en-GB"/>
        </a:p>
      </dgm:t>
    </dgm:pt>
    <dgm:pt modelId="{42D76B7F-E790-46D4-BAD0-15E779210FE2}" type="pres">
      <dgm:prSet presAssocID="{429EE46E-D5D7-46F1-AFFA-BE1AE12902DF}" presName="spaceBetweenRectangles" presStyleCnt="0"/>
      <dgm:spPr/>
    </dgm:pt>
    <dgm:pt modelId="{E4241625-99C9-46D2-A6AD-72DBE5818932}" type="pres">
      <dgm:prSet presAssocID="{2754151B-EC5B-4D6A-B8B7-0E89DDB04D30}" presName="composite" presStyleCnt="0"/>
      <dgm:spPr/>
    </dgm:pt>
    <dgm:pt modelId="{D703FC9F-A268-4A9D-BCE7-A16613803284}" type="pres">
      <dgm:prSet presAssocID="{2754151B-EC5B-4D6A-B8B7-0E89DDB04D30}" presName="Parent1" presStyleLbl="node1" presStyleIdx="2" presStyleCnt="6" custLinFactNeighborX="30458" custLinFactNeighborY="611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8F678ED-5C38-4B04-943E-DE335586F497}" type="pres">
      <dgm:prSet presAssocID="{2754151B-EC5B-4D6A-B8B7-0E89DDB04D30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A955C6B-39B9-40AD-A586-01E9F5F5DD08}" type="pres">
      <dgm:prSet presAssocID="{2754151B-EC5B-4D6A-B8B7-0E89DDB04D30}" presName="BalanceSpacing" presStyleCnt="0"/>
      <dgm:spPr/>
    </dgm:pt>
    <dgm:pt modelId="{F3A98525-DBDC-411E-B3F7-5DCADD19E953}" type="pres">
      <dgm:prSet presAssocID="{2754151B-EC5B-4D6A-B8B7-0E89DDB04D30}" presName="BalanceSpacing1" presStyleCnt="0"/>
      <dgm:spPr/>
    </dgm:pt>
    <dgm:pt modelId="{BB952E2A-C8C0-4383-B173-E4DF778FE7C4}" type="pres">
      <dgm:prSet presAssocID="{91A5B57A-CCAB-462A-A698-BA840DDC10BC}" presName="Accent1Text" presStyleLbl="node1" presStyleIdx="3" presStyleCnt="6" custLinFactNeighborX="92247" custLinFactNeighborY="-1359"/>
      <dgm:spPr/>
      <dgm:t>
        <a:bodyPr/>
        <a:lstStyle/>
        <a:p>
          <a:endParaRPr lang="en-GB"/>
        </a:p>
      </dgm:t>
    </dgm:pt>
    <dgm:pt modelId="{E060DC52-6938-459C-B7E7-90E52329C3EF}" type="pres">
      <dgm:prSet presAssocID="{91A5B57A-CCAB-462A-A698-BA840DDC10BC}" presName="spaceBetweenRectangles" presStyleCnt="0"/>
      <dgm:spPr/>
    </dgm:pt>
    <dgm:pt modelId="{90E8DD45-7DB7-4A09-8B76-037D5DA7588E}" type="pres">
      <dgm:prSet presAssocID="{03C5CFCD-0E7D-4BBF-9FDF-23895B9D6C12}" presName="composite" presStyleCnt="0"/>
      <dgm:spPr/>
    </dgm:pt>
    <dgm:pt modelId="{45834740-6C6F-49B2-9FD9-ACB76C2457D8}" type="pres">
      <dgm:prSet presAssocID="{03C5CFCD-0E7D-4BBF-9FDF-23895B9D6C12}" presName="Parent1" presStyleLbl="node1" presStyleIdx="4" presStyleCnt="6" custLinFactNeighborX="59354" custLinFactNeighborY="-271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EEE8507-5E5F-4719-B26D-091CA8FF3481}" type="pres">
      <dgm:prSet presAssocID="{03C5CFCD-0E7D-4BBF-9FDF-23895B9D6C12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3D45E812-E413-49D6-9D79-5076F3AE2156}" type="pres">
      <dgm:prSet presAssocID="{03C5CFCD-0E7D-4BBF-9FDF-23895B9D6C12}" presName="BalanceSpacing" presStyleCnt="0"/>
      <dgm:spPr/>
    </dgm:pt>
    <dgm:pt modelId="{DC8C6DAD-3014-42DB-BDF9-79AA46507BC3}" type="pres">
      <dgm:prSet presAssocID="{03C5CFCD-0E7D-4BBF-9FDF-23895B9D6C12}" presName="BalanceSpacing1" presStyleCnt="0"/>
      <dgm:spPr/>
    </dgm:pt>
    <dgm:pt modelId="{46486F6E-4718-4D80-B434-F3A8F7B9D7B9}" type="pres">
      <dgm:prSet presAssocID="{D4F5C2D0-BDC6-4AC5-BE56-15EFCB031B2A}" presName="Accent1Text" presStyleLbl="node1" presStyleIdx="5" presStyleCnt="6"/>
      <dgm:spPr/>
      <dgm:t>
        <a:bodyPr/>
        <a:lstStyle/>
        <a:p>
          <a:endParaRPr lang="en-GB"/>
        </a:p>
      </dgm:t>
    </dgm:pt>
  </dgm:ptLst>
  <dgm:cxnLst>
    <dgm:cxn modelId="{E721EDD6-6CA1-44C9-B31F-F83E02AA1FED}" srcId="{2754151B-EC5B-4D6A-B8B7-0E89DDB04D30}" destId="{5B6A4F6A-F4E4-4AF1-974C-0139D9470296}" srcOrd="0" destOrd="0" parTransId="{F081C870-2ECC-4541-BDCC-45A8D28772E2}" sibTransId="{E350B88E-D802-4ABB-AE4B-BEBFD94F8ED1}"/>
    <dgm:cxn modelId="{F6A0CFC8-D226-413D-A574-6B7119A2AE9E}" type="presOf" srcId="{D4F5C2D0-BDC6-4AC5-BE56-15EFCB031B2A}" destId="{46486F6E-4718-4D80-B434-F3A8F7B9D7B9}" srcOrd="0" destOrd="0" presId="urn:microsoft.com/office/officeart/2008/layout/AlternatingHexagons"/>
    <dgm:cxn modelId="{1EB4B9C7-F4DD-4716-A19C-701E74197C57}" type="presOf" srcId="{429EE46E-D5D7-46F1-AFFA-BE1AE12902DF}" destId="{D706003F-DFCA-4DD6-8FDC-DD17784A35CD}" srcOrd="0" destOrd="0" presId="urn:microsoft.com/office/officeart/2008/layout/AlternatingHexagons"/>
    <dgm:cxn modelId="{BD6CE908-3877-4270-8E14-99E0FBE195D7}" type="presOf" srcId="{91A5B57A-CCAB-462A-A698-BA840DDC10BC}" destId="{BB952E2A-C8C0-4383-B173-E4DF778FE7C4}" srcOrd="0" destOrd="0" presId="urn:microsoft.com/office/officeart/2008/layout/AlternatingHexagons"/>
    <dgm:cxn modelId="{C8593721-B438-4B8E-BB50-E4661AE8CCB9}" srcId="{85707256-2140-4799-9E3C-F134007962C5}" destId="{2754151B-EC5B-4D6A-B8B7-0E89DDB04D30}" srcOrd="1" destOrd="0" parTransId="{E6C69DE9-93CC-494A-B788-086DAA57DF18}" sibTransId="{91A5B57A-CCAB-462A-A698-BA840DDC10BC}"/>
    <dgm:cxn modelId="{E53828F0-6550-4C00-9753-4C1FEA884261}" type="presOf" srcId="{0EA0B322-C82D-4F3F-A0E7-CB0E5D30CB31}" destId="{00512F32-D6AF-4570-B8D8-68D28497D57C}" srcOrd="0" destOrd="0" presId="urn:microsoft.com/office/officeart/2008/layout/AlternatingHexagons"/>
    <dgm:cxn modelId="{6062E06F-E2A2-482E-8B84-84E3CF1F2E95}" srcId="{85707256-2140-4799-9E3C-F134007962C5}" destId="{03C5CFCD-0E7D-4BBF-9FDF-23895B9D6C12}" srcOrd="2" destOrd="0" parTransId="{F01C00C6-BA3F-4E47-AD21-5E7E32EF6178}" sibTransId="{D4F5C2D0-BDC6-4AC5-BE56-15EFCB031B2A}"/>
    <dgm:cxn modelId="{C41C6C90-242C-4531-9576-1C4D52BC5DC6}" type="presOf" srcId="{5B6A4F6A-F4E4-4AF1-974C-0139D9470296}" destId="{48F678ED-5C38-4B04-943E-DE335586F497}" srcOrd="0" destOrd="0" presId="urn:microsoft.com/office/officeart/2008/layout/AlternatingHexagons"/>
    <dgm:cxn modelId="{81401FB5-1681-4262-BB93-286F493A8929}" type="presOf" srcId="{2754151B-EC5B-4D6A-B8B7-0E89DDB04D30}" destId="{D703FC9F-A268-4A9D-BCE7-A16613803284}" srcOrd="0" destOrd="0" presId="urn:microsoft.com/office/officeart/2008/layout/AlternatingHexagons"/>
    <dgm:cxn modelId="{D4493685-F71D-4DAB-A885-C8C298FA698D}" srcId="{85707256-2140-4799-9E3C-F134007962C5}" destId="{0EA0B322-C82D-4F3F-A0E7-CB0E5D30CB31}" srcOrd="0" destOrd="0" parTransId="{07AC46E6-AD40-4B7F-A1F2-70FAD63944E2}" sibTransId="{429EE46E-D5D7-46F1-AFFA-BE1AE12902DF}"/>
    <dgm:cxn modelId="{BE5F94BA-DE81-4D81-AB35-F60B8C43F9C8}" type="presOf" srcId="{03C5CFCD-0E7D-4BBF-9FDF-23895B9D6C12}" destId="{45834740-6C6F-49B2-9FD9-ACB76C2457D8}" srcOrd="0" destOrd="0" presId="urn:microsoft.com/office/officeart/2008/layout/AlternatingHexagons"/>
    <dgm:cxn modelId="{2421A7E6-C19D-4C5A-B8AE-8D525E7918A5}" type="presOf" srcId="{85707256-2140-4799-9E3C-F134007962C5}" destId="{33E6BE05-EC8B-4E73-9C39-78DC47CF23A3}" srcOrd="0" destOrd="0" presId="urn:microsoft.com/office/officeart/2008/layout/AlternatingHexagons"/>
    <dgm:cxn modelId="{939BA529-1B91-445F-9C29-26BE53781425}" type="presParOf" srcId="{33E6BE05-EC8B-4E73-9C39-78DC47CF23A3}" destId="{D3AAF5D5-E741-4F20-9407-0499F6716644}" srcOrd="0" destOrd="0" presId="urn:microsoft.com/office/officeart/2008/layout/AlternatingHexagons"/>
    <dgm:cxn modelId="{148B2B68-6FFB-4D1F-A243-8AA7907BB2D4}" type="presParOf" srcId="{D3AAF5D5-E741-4F20-9407-0499F6716644}" destId="{00512F32-D6AF-4570-B8D8-68D28497D57C}" srcOrd="0" destOrd="0" presId="urn:microsoft.com/office/officeart/2008/layout/AlternatingHexagons"/>
    <dgm:cxn modelId="{7DAC5026-8EEF-42B5-B5DA-FAFA37978792}" type="presParOf" srcId="{D3AAF5D5-E741-4F20-9407-0499F6716644}" destId="{E301F3D8-E82D-4231-805F-A92C56C58B58}" srcOrd="1" destOrd="0" presId="urn:microsoft.com/office/officeart/2008/layout/AlternatingHexagons"/>
    <dgm:cxn modelId="{DFDCA7E8-8943-4D74-92E6-ADD8B3DBC0B6}" type="presParOf" srcId="{D3AAF5D5-E741-4F20-9407-0499F6716644}" destId="{6F4E8115-236A-4C0D-AF53-1271EA1FC63D}" srcOrd="2" destOrd="0" presId="urn:microsoft.com/office/officeart/2008/layout/AlternatingHexagons"/>
    <dgm:cxn modelId="{B561B40A-07FB-4178-97B3-5CD2223F6181}" type="presParOf" srcId="{D3AAF5D5-E741-4F20-9407-0499F6716644}" destId="{F9A5436E-7947-4B9A-B1CE-189B5CA72D06}" srcOrd="3" destOrd="0" presId="urn:microsoft.com/office/officeart/2008/layout/AlternatingHexagons"/>
    <dgm:cxn modelId="{5CDA817B-06B1-4607-B967-9D4343616E6F}" type="presParOf" srcId="{D3AAF5D5-E741-4F20-9407-0499F6716644}" destId="{D706003F-DFCA-4DD6-8FDC-DD17784A35CD}" srcOrd="4" destOrd="0" presId="urn:microsoft.com/office/officeart/2008/layout/AlternatingHexagons"/>
    <dgm:cxn modelId="{2463B823-C877-42D0-B1E8-83034A1985BE}" type="presParOf" srcId="{33E6BE05-EC8B-4E73-9C39-78DC47CF23A3}" destId="{42D76B7F-E790-46D4-BAD0-15E779210FE2}" srcOrd="1" destOrd="0" presId="urn:microsoft.com/office/officeart/2008/layout/AlternatingHexagons"/>
    <dgm:cxn modelId="{B2276578-CDF0-4CD2-A510-91357B9C9308}" type="presParOf" srcId="{33E6BE05-EC8B-4E73-9C39-78DC47CF23A3}" destId="{E4241625-99C9-46D2-A6AD-72DBE5818932}" srcOrd="2" destOrd="0" presId="urn:microsoft.com/office/officeart/2008/layout/AlternatingHexagons"/>
    <dgm:cxn modelId="{FA2592D5-F70F-47A2-A986-A981B9B5A4A1}" type="presParOf" srcId="{E4241625-99C9-46D2-A6AD-72DBE5818932}" destId="{D703FC9F-A268-4A9D-BCE7-A16613803284}" srcOrd="0" destOrd="0" presId="urn:microsoft.com/office/officeart/2008/layout/AlternatingHexagons"/>
    <dgm:cxn modelId="{93CE17F2-C3C4-4CED-AFBE-5FB0341D1F81}" type="presParOf" srcId="{E4241625-99C9-46D2-A6AD-72DBE5818932}" destId="{48F678ED-5C38-4B04-943E-DE335586F497}" srcOrd="1" destOrd="0" presId="urn:microsoft.com/office/officeart/2008/layout/AlternatingHexagons"/>
    <dgm:cxn modelId="{1A73DD18-4E74-4F3C-B059-D81F6474DA08}" type="presParOf" srcId="{E4241625-99C9-46D2-A6AD-72DBE5818932}" destId="{DA955C6B-39B9-40AD-A586-01E9F5F5DD08}" srcOrd="2" destOrd="0" presId="urn:microsoft.com/office/officeart/2008/layout/AlternatingHexagons"/>
    <dgm:cxn modelId="{6C66827C-DA74-4621-9B29-49FE940F2347}" type="presParOf" srcId="{E4241625-99C9-46D2-A6AD-72DBE5818932}" destId="{F3A98525-DBDC-411E-B3F7-5DCADD19E953}" srcOrd="3" destOrd="0" presId="urn:microsoft.com/office/officeart/2008/layout/AlternatingHexagons"/>
    <dgm:cxn modelId="{EAFA091C-3204-416C-8396-83C9E4756A9F}" type="presParOf" srcId="{E4241625-99C9-46D2-A6AD-72DBE5818932}" destId="{BB952E2A-C8C0-4383-B173-E4DF778FE7C4}" srcOrd="4" destOrd="0" presId="urn:microsoft.com/office/officeart/2008/layout/AlternatingHexagons"/>
    <dgm:cxn modelId="{8807DDD5-1D6C-416C-B434-2D08E819E4A5}" type="presParOf" srcId="{33E6BE05-EC8B-4E73-9C39-78DC47CF23A3}" destId="{E060DC52-6938-459C-B7E7-90E52329C3EF}" srcOrd="3" destOrd="0" presId="urn:microsoft.com/office/officeart/2008/layout/AlternatingHexagons"/>
    <dgm:cxn modelId="{C04CC88E-3075-4701-88A7-6D4930621DC4}" type="presParOf" srcId="{33E6BE05-EC8B-4E73-9C39-78DC47CF23A3}" destId="{90E8DD45-7DB7-4A09-8B76-037D5DA7588E}" srcOrd="4" destOrd="0" presId="urn:microsoft.com/office/officeart/2008/layout/AlternatingHexagons"/>
    <dgm:cxn modelId="{A595C41D-D34D-42F1-AA39-649520660EDC}" type="presParOf" srcId="{90E8DD45-7DB7-4A09-8B76-037D5DA7588E}" destId="{45834740-6C6F-49B2-9FD9-ACB76C2457D8}" srcOrd="0" destOrd="0" presId="urn:microsoft.com/office/officeart/2008/layout/AlternatingHexagons"/>
    <dgm:cxn modelId="{08719163-74DB-441F-B246-A49511A3F9DC}" type="presParOf" srcId="{90E8DD45-7DB7-4A09-8B76-037D5DA7588E}" destId="{6EEE8507-5E5F-4719-B26D-091CA8FF3481}" srcOrd="1" destOrd="0" presId="urn:microsoft.com/office/officeart/2008/layout/AlternatingHexagons"/>
    <dgm:cxn modelId="{4E7ECF5D-9B6D-4D78-B2FA-EB860319AAC8}" type="presParOf" srcId="{90E8DD45-7DB7-4A09-8B76-037D5DA7588E}" destId="{3D45E812-E413-49D6-9D79-5076F3AE2156}" srcOrd="2" destOrd="0" presId="urn:microsoft.com/office/officeart/2008/layout/AlternatingHexagons"/>
    <dgm:cxn modelId="{55ED9A1B-D0FF-4D63-9143-D532F67B92B8}" type="presParOf" srcId="{90E8DD45-7DB7-4A09-8B76-037D5DA7588E}" destId="{DC8C6DAD-3014-42DB-BDF9-79AA46507BC3}" srcOrd="3" destOrd="0" presId="urn:microsoft.com/office/officeart/2008/layout/AlternatingHexagons"/>
    <dgm:cxn modelId="{9BF2DA83-22B6-4C07-B441-E3E3C261FDA5}" type="presParOf" srcId="{90E8DD45-7DB7-4A09-8B76-037D5DA7588E}" destId="{46486F6E-4718-4D80-B434-F3A8F7B9D7B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D7C971-5B22-49C1-8C4F-B2EBE5658832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EA1BF3-F6F6-4BC6-9B77-F5F6659843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49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D7C971-5B22-49C1-8C4F-B2EBE5658832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EA1BF3-F6F6-4BC6-9B77-F5F6659843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345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D7C971-5B22-49C1-8C4F-B2EBE5658832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EA1BF3-F6F6-4BC6-9B77-F5F6659843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19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D7C971-5B22-49C1-8C4F-B2EBE5658832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EA1BF3-F6F6-4BC6-9B77-F5F6659843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742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D7C971-5B22-49C1-8C4F-B2EBE5658832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EA1BF3-F6F6-4BC6-9B77-F5F6659843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60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D7C971-5B22-49C1-8C4F-B2EBE5658832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EA1BF3-F6F6-4BC6-9B77-F5F6659843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515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D7C971-5B22-49C1-8C4F-B2EBE5658832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EA1BF3-F6F6-4BC6-9B77-F5F6659843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D7C971-5B22-49C1-8C4F-B2EBE5658832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EA1BF3-F6F6-4BC6-9B77-F5F6659843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532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D7C971-5B22-49C1-8C4F-B2EBE5658832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EA1BF3-F6F6-4BC6-9B77-F5F6659843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49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D7C971-5B22-49C1-8C4F-B2EBE5658832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EA1BF3-F6F6-4BC6-9B77-F5F6659843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134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D7C971-5B22-49C1-8C4F-B2EBE5658832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EA1BF3-F6F6-4BC6-9B77-F5F6659843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83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6467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699" y="2743200"/>
            <a:ext cx="5031073" cy="369854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2920621" y="832512"/>
            <a:ext cx="7096836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GB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0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1584" y="1492652"/>
            <a:ext cx="4333306" cy="26972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5515" y="1501254"/>
            <a:ext cx="4148920" cy="26340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46662" y="4653887"/>
            <a:ext cx="3643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দুষিত খাবার গ্রহণের মাধ্যমে 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69290" y="4858603"/>
            <a:ext cx="3316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দুষিত পানি পান করার ফলে 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1340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5336" y="982640"/>
            <a:ext cx="5895833" cy="996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GB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56097" y="3070747"/>
            <a:ext cx="8720920" cy="121465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সুস্থ থাকার জন্যে আমাদের কী কী করতে হবে? </a:t>
            </a:r>
            <a:endParaRPr lang="en-GB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22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25258172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7507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1433014" y="327547"/>
            <a:ext cx="6837528" cy="1050878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GB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35274" y="1433016"/>
            <a:ext cx="6591867" cy="1378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সংক্রামক রোগ কীভাবে ছড়ায় তার একটি তালিকা তৈরি কর</a:t>
            </a:r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161423"/>
              </p:ext>
            </p:extLst>
          </p:nvPr>
        </p:nvGraphicFramePr>
        <p:xfrm>
          <a:off x="2059294" y="3193574"/>
          <a:ext cx="8654199" cy="3179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54199"/>
              </a:tblGrid>
              <a:tr h="619609">
                <a:tc>
                  <a:txBody>
                    <a:bodyPr/>
                    <a:lstStyle/>
                    <a:p>
                      <a:pPr algn="ctr"/>
                      <a:r>
                        <a:rPr lang="bn-IN" sz="40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কীভাবে </a:t>
                      </a:r>
                      <a:r>
                        <a:rPr lang="bn-IN" sz="40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সংক্রামক</a:t>
                      </a:r>
                      <a:r>
                        <a:rPr lang="bn-IN" sz="40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রোগ ছড়ায়</a:t>
                      </a:r>
                      <a:r>
                        <a:rPr lang="bn-IN" sz="28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 </a:t>
                      </a:r>
                      <a:endParaRPr lang="en-GB" sz="28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61960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1960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1960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1960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717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Pictures\Picture-2021-08-06 07.02.52.jpg"/>
          <p:cNvPicPr>
            <a:picLocks noChangeAspect="1" noChangeArrowheads="1"/>
          </p:cNvPicPr>
          <p:nvPr/>
        </p:nvPicPr>
        <p:blipFill>
          <a:blip r:embed="rId2"/>
          <a:srcRect l="6250" t="22656" r="3125" b="19531"/>
          <a:stretch>
            <a:fillRect/>
          </a:stretch>
        </p:blipFill>
        <p:spPr bwMode="auto">
          <a:xfrm>
            <a:off x="4460543" y="2258705"/>
            <a:ext cx="3429000" cy="4038600"/>
          </a:xfrm>
          <a:prstGeom prst="rect">
            <a:avLst/>
          </a:prstGeom>
          <a:ln w="38100" cap="sq">
            <a:solidFill>
              <a:schemeClr val="accent4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2893325" y="504966"/>
            <a:ext cx="6182435" cy="146031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তোমাদের পাঠ্যবইয়ের ৪৭ পৃষ্ঠা খোলো। </a:t>
            </a:r>
            <a:endParaRPr lang="en-GB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68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00136" y="1059766"/>
            <a:ext cx="2759090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মূল্যায়ন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057400"/>
            <a:ext cx="5257800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১)</a:t>
            </a:r>
            <a:r>
              <a:rPr lang="en-US" sz="2800" dirty="0" err="1" smtClean="0"/>
              <a:t>সংক্রামক</a:t>
            </a:r>
            <a:r>
              <a:rPr lang="en-US" sz="2800" dirty="0" smtClean="0"/>
              <a:t> </a:t>
            </a:r>
            <a:r>
              <a:rPr lang="en-US" sz="2800" dirty="0" err="1" smtClean="0"/>
              <a:t>রোগ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বলে</a:t>
            </a:r>
            <a:r>
              <a:rPr lang="en-US" sz="2800" dirty="0" smtClean="0"/>
              <a:t> ?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2895600"/>
            <a:ext cx="754380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২)</a:t>
            </a:r>
            <a:r>
              <a:rPr lang="en-US" sz="2800" dirty="0" err="1" smtClean="0"/>
              <a:t>সংক্রামক</a:t>
            </a:r>
            <a:r>
              <a:rPr lang="en-US" sz="2800" dirty="0" smtClean="0"/>
              <a:t> </a:t>
            </a:r>
            <a:r>
              <a:rPr lang="en-US" sz="2800" dirty="0" err="1" smtClean="0"/>
              <a:t>রোগের</a:t>
            </a:r>
            <a:r>
              <a:rPr lang="en-US" sz="2800" dirty="0" smtClean="0"/>
              <a:t> ৩ </a:t>
            </a:r>
            <a:r>
              <a:rPr lang="en-US" sz="2800" dirty="0" err="1" smtClean="0"/>
              <a:t>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জীবাণুর</a:t>
            </a:r>
            <a:r>
              <a:rPr lang="en-US" sz="2800" dirty="0" smtClean="0"/>
              <a:t> </a:t>
            </a:r>
            <a:r>
              <a:rPr lang="en-US" sz="2800" dirty="0" err="1" smtClean="0"/>
              <a:t>নাম</a:t>
            </a:r>
            <a:r>
              <a:rPr lang="en-US" sz="2800" dirty="0" smtClean="0"/>
              <a:t> </a:t>
            </a:r>
            <a:r>
              <a:rPr lang="en-US" sz="2800" dirty="0" err="1" smtClean="0"/>
              <a:t>বল</a:t>
            </a:r>
            <a:r>
              <a:rPr lang="en-US" sz="2800" dirty="0" smtClean="0"/>
              <a:t>।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3810000"/>
            <a:ext cx="7239000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৩)</a:t>
            </a:r>
            <a:r>
              <a:rPr lang="en-US" sz="2800" dirty="0" err="1" smtClean="0"/>
              <a:t>সংক্রামক</a:t>
            </a:r>
            <a:r>
              <a:rPr lang="en-US" sz="2800" dirty="0" smtClean="0"/>
              <a:t> </a:t>
            </a:r>
            <a:r>
              <a:rPr lang="en-US" sz="2800" dirty="0" err="1" smtClean="0"/>
              <a:t>রোগ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বিস্তারের</a:t>
            </a:r>
            <a:r>
              <a:rPr lang="bn-IN" sz="2800" dirty="0"/>
              <a:t> </a:t>
            </a:r>
            <a:r>
              <a:rPr lang="bn-IN" sz="2800" dirty="0" smtClean="0"/>
              <a:t>চারটি কারণ লেখ।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96534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91990" y="2183641"/>
            <a:ext cx="6514531" cy="769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পরিকল্পিত</a:t>
            </a:r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99730" y="3609833"/>
            <a:ext cx="8313761" cy="10772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সংক্রামক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বিস্তার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রোধে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 প্রতিবেশীকে কী কী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পরামর্শ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তা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23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125E-6 2.96296E-6 L 3.125E-6 -0.07223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48167" y="2347414"/>
            <a:ext cx="6264323" cy="158314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সবাইকে </a:t>
            </a:r>
            <a:endParaRPr lang="en-GB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521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310185" y="450377"/>
            <a:ext cx="10495130" cy="5909481"/>
            <a:chOff x="1310185" y="450377"/>
            <a:chExt cx="10495130" cy="5909481"/>
          </a:xfrm>
        </p:grpSpPr>
        <p:sp>
          <p:nvSpPr>
            <p:cNvPr id="2" name="Wave 1"/>
            <p:cNvSpPr/>
            <p:nvPr/>
          </p:nvSpPr>
          <p:spPr>
            <a:xfrm>
              <a:off x="2920620" y="450377"/>
              <a:ext cx="5281684" cy="832513"/>
            </a:xfrm>
            <a:prstGeom prst="wav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8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 </a:t>
              </a:r>
              <a:endParaRPr lang="en-GB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Vertical Scroll 2"/>
            <p:cNvSpPr/>
            <p:nvPr/>
          </p:nvSpPr>
          <p:spPr>
            <a:xfrm>
              <a:off x="1310185" y="3985146"/>
              <a:ext cx="4176215" cy="2292823"/>
            </a:xfrm>
            <a:prstGeom prst="verticalScroll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8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তাহমিনা আক্তার</a:t>
              </a:r>
            </a:p>
            <a:p>
              <a:pPr algn="ctr"/>
              <a:r>
                <a:rPr lang="bn-IN" sz="28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প্রধান শিক্ষক</a:t>
              </a:r>
            </a:p>
            <a:p>
              <a:pPr algn="ctr"/>
              <a:r>
                <a:rPr lang="bn-IN" sz="28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বাদে ভূকশিমইল সপ্রাবি</a:t>
              </a:r>
            </a:p>
            <a:p>
              <a:pPr algn="ctr"/>
              <a:r>
                <a:rPr lang="bn-IN" sz="28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কুলাউড়া,মৌলভীবাজ্র </a:t>
              </a:r>
              <a:endParaRPr lang="en-GB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3581" y="1553555"/>
              <a:ext cx="2329929" cy="2212018"/>
            </a:xfrm>
            <a:prstGeom prst="roundRect">
              <a:avLst>
                <a:gd name="adj" fmla="val 4167"/>
              </a:avLst>
            </a:prstGeom>
            <a:solidFill>
              <a:srgbClr val="FFFFFF"/>
            </a:solidFill>
            <a:ln w="76200" cap="sq">
              <a:solidFill>
                <a:srgbClr val="292929"/>
              </a:solidFill>
              <a:miter lim="800000"/>
            </a:ln>
            <a:effectLst>
              <a:reflection blurRad="12700" stA="28000" endPos="28000" dist="5000" dir="5400000" sy="-100000" algn="bl" rotWithShape="0"/>
            </a:effectLst>
            <a:scene3d>
              <a:camera prst="orthographicFront"/>
              <a:lightRig rig="threePt" dir="t">
                <a:rot lat="0" lon="0" rev="2700000"/>
              </a:lightRig>
            </a:scene3d>
            <a:sp3d>
              <a:bevelT h="38100"/>
              <a:contourClr>
                <a:srgbClr val="C0C0C0"/>
              </a:contourClr>
            </a:sp3d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01192" y="1236686"/>
              <a:ext cx="1885950" cy="2419350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sp>
          <p:nvSpPr>
            <p:cNvPr id="9" name="Vertical Scroll 8"/>
            <p:cNvSpPr/>
            <p:nvPr/>
          </p:nvSpPr>
          <p:spPr>
            <a:xfrm>
              <a:off x="6892121" y="3862317"/>
              <a:ext cx="4913194" cy="2497541"/>
            </a:xfrm>
            <a:prstGeom prst="verticalScroll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8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 ৫ম</a:t>
              </a:r>
            </a:p>
            <a:p>
              <a:pPr algn="ctr"/>
              <a:r>
                <a:rPr lang="bn-IN" sz="28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বিষয়ঃপ্রাঃবিজ্ঞান</a:t>
              </a:r>
            </a:p>
            <a:p>
              <a:pPr algn="ctr"/>
              <a:r>
                <a:rPr lang="bn-IN" sz="28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অধ্যায়ঃ৭</a:t>
              </a:r>
            </a:p>
            <a:p>
              <a:pPr algn="ctr"/>
              <a:r>
                <a:rPr lang="bn-IN" sz="28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পাঠঃ১</a:t>
              </a:r>
            </a:p>
            <a:p>
              <a:pPr algn="ctr"/>
              <a:r>
                <a:rPr lang="bn-IN" sz="28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পাঠ্যাংশঃসংক্রামক রোগ </a:t>
              </a:r>
              <a:endParaRPr lang="en-GB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Up Arrow 10"/>
            <p:cNvSpPr/>
            <p:nvPr/>
          </p:nvSpPr>
          <p:spPr>
            <a:xfrm>
              <a:off x="5622878" y="1828800"/>
              <a:ext cx="109182" cy="4094328"/>
            </a:xfrm>
            <a:prstGeom prst="up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Up Arrow 11"/>
          <p:cNvSpPr/>
          <p:nvPr/>
        </p:nvSpPr>
        <p:spPr>
          <a:xfrm>
            <a:off x="5775278" y="1981200"/>
            <a:ext cx="109182" cy="4094328"/>
          </a:xfrm>
          <a:prstGeom prst="up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Up Arrow 12"/>
          <p:cNvSpPr/>
          <p:nvPr/>
        </p:nvSpPr>
        <p:spPr>
          <a:xfrm>
            <a:off x="5927678" y="2133600"/>
            <a:ext cx="109182" cy="4094328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3899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76467" y="477672"/>
            <a:ext cx="3766781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GB" sz="54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799" y="1752600"/>
            <a:ext cx="9361228" cy="224676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৯.২.১ </a:t>
            </a:r>
            <a:r>
              <a:rPr lang="en-US" sz="2800" dirty="0" err="1" smtClean="0"/>
              <a:t>সংক্রামক</a:t>
            </a:r>
            <a:r>
              <a:rPr lang="en-US" sz="2800" dirty="0" smtClean="0"/>
              <a:t> </a:t>
            </a:r>
            <a:r>
              <a:rPr lang="en-US" sz="2800" dirty="0" err="1" smtClean="0"/>
              <a:t>রোগ</a:t>
            </a:r>
            <a:r>
              <a:rPr lang="en-US" sz="2800" dirty="0" smtClean="0"/>
              <a:t> </a:t>
            </a:r>
            <a:r>
              <a:rPr lang="en-US" sz="2800" dirty="0" err="1" smtClean="0"/>
              <a:t>কী</a:t>
            </a:r>
            <a:r>
              <a:rPr lang="en-US" sz="2800" dirty="0" smtClean="0"/>
              <a:t> </a:t>
            </a:r>
            <a:r>
              <a:rPr lang="en-US" sz="2800" dirty="0" err="1" smtClean="0"/>
              <a:t>তা</a:t>
            </a:r>
            <a:r>
              <a:rPr lang="en-US" sz="2800" dirty="0" smtClean="0"/>
              <a:t> </a:t>
            </a:r>
            <a:r>
              <a:rPr lang="en-US" sz="2800" dirty="0" err="1" smtClean="0"/>
              <a:t>ব্যাখ্যা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পারবে</a:t>
            </a:r>
            <a:endParaRPr lang="bn-IN" sz="2800" dirty="0" smtClean="0"/>
          </a:p>
          <a:p>
            <a:endParaRPr lang="bn-IN" sz="2800" dirty="0" smtClean="0"/>
          </a:p>
          <a:p>
            <a:r>
              <a:rPr lang="en-US" sz="2800" dirty="0" smtClean="0"/>
              <a:t>।৯.২.৩ </a:t>
            </a:r>
            <a:r>
              <a:rPr lang="en-US" sz="2800" dirty="0" err="1" smtClean="0"/>
              <a:t>সংক্রামক</a:t>
            </a:r>
            <a:r>
              <a:rPr lang="en-US" sz="2800" dirty="0" smtClean="0"/>
              <a:t> </a:t>
            </a:r>
            <a:r>
              <a:rPr lang="en-US" sz="2800" dirty="0" err="1" smtClean="0"/>
              <a:t>রোগ</a:t>
            </a:r>
            <a:r>
              <a:rPr lang="en-US" sz="2800" dirty="0" smtClean="0"/>
              <a:t> </a:t>
            </a:r>
            <a:r>
              <a:rPr lang="en-US" sz="2800" dirty="0" err="1" smtClean="0"/>
              <a:t>কিভাবে</a:t>
            </a:r>
            <a:r>
              <a:rPr lang="en-US" sz="2800" dirty="0" smtClean="0"/>
              <a:t> </a:t>
            </a:r>
            <a:r>
              <a:rPr lang="en-US" sz="2800" dirty="0" err="1" smtClean="0"/>
              <a:t>ছড়ায়</a:t>
            </a:r>
            <a:r>
              <a:rPr lang="en-US" sz="2800" dirty="0" smtClean="0"/>
              <a:t> </a:t>
            </a:r>
            <a:r>
              <a:rPr lang="en-US" sz="2800" dirty="0" err="1" smtClean="0"/>
              <a:t>তা</a:t>
            </a:r>
            <a:r>
              <a:rPr lang="en-US" sz="2800" dirty="0" smtClean="0"/>
              <a:t> </a:t>
            </a:r>
            <a:r>
              <a:rPr lang="en-US" sz="2800" dirty="0" err="1" smtClean="0"/>
              <a:t>বর্ণনা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পারবে</a:t>
            </a:r>
            <a:r>
              <a:rPr lang="en-US" sz="2800" dirty="0" smtClean="0"/>
              <a:t>।</a:t>
            </a:r>
          </a:p>
          <a:p>
            <a:endParaRPr lang="bn-IN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91229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3833" y="286603"/>
            <a:ext cx="3261815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কিছু ছবি দেখি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271" y="1975299"/>
            <a:ext cx="3832958" cy="274682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208" y="2044889"/>
            <a:ext cx="4107975" cy="260899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99296" y="900750"/>
            <a:ext cx="6373504" cy="968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কী কী দেখতে পাচ্ছো?</a:t>
            </a:r>
            <a:endParaRPr lang="en-GB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42449" y="5076968"/>
            <a:ext cx="4285396" cy="8188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দাঁত ব্রাশ করা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87403" y="5022376"/>
            <a:ext cx="3398293" cy="8052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ব্যায়াম করা 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5597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812" y="1745769"/>
            <a:ext cx="8120418" cy="473691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94078" y="545910"/>
            <a:ext cx="5404513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 আজকের পাঠ</a:t>
            </a:r>
            <a:endParaRPr lang="en-GB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981433" y="3398293"/>
            <a:ext cx="3944203" cy="111911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স্বাস্থ্যবি</a:t>
            </a:r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ধি</a:t>
            </a:r>
            <a:r>
              <a:rPr lang="bn-IN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28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547" y="1673556"/>
            <a:ext cx="4817945" cy="2775613"/>
          </a:xfrm>
          <a:prstGeom prst="rect">
            <a:avLst/>
          </a:prstGeom>
        </p:spPr>
      </p:pic>
      <p:sp>
        <p:nvSpPr>
          <p:cNvPr id="4" name="AutoShape 4" descr="সংক্রামক রোগ কি? সংক্রামক রোগের বিস্তার, প্রকারভেদ, প্রতিরোধ এবং প্রতিকার -  Prosnouttar - প্রশ্নোত্তর"/>
          <p:cNvSpPr>
            <a:spLocks noChangeAspect="1" noChangeArrowheads="1"/>
          </p:cNvSpPr>
          <p:nvPr/>
        </p:nvSpPr>
        <p:spPr bwMode="auto">
          <a:xfrm>
            <a:off x="155574" y="-988303"/>
            <a:ext cx="5535541" cy="3118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6" descr="সংক্রামক রোগ কি? সংক্রামক রোগের বিস্তার, প্রকারভেদ, প্রতিরোধ এবং প্রতিকার -  Prosnouttar - প্রশ্নোত্তর"/>
          <p:cNvSpPr>
            <a:spLocks noChangeAspect="1" noChangeArrowheads="1"/>
          </p:cNvSpPr>
          <p:nvPr/>
        </p:nvSpPr>
        <p:spPr bwMode="auto">
          <a:xfrm>
            <a:off x="4604745" y="1577477"/>
            <a:ext cx="2857500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8" descr="সংক্রামক রোগ কি? সংক্রামক রোগের বিস্তার, প্রকারভেদ, প্রতিরোধ এবং প্রতিকার -  Prosnouttar - প্রশ্নোত্তর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8094" y="1678673"/>
            <a:ext cx="4176214" cy="267496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975213" y="368490"/>
            <a:ext cx="5663821" cy="10645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কী কী দেখতে পাচ্ছো? </a:t>
            </a:r>
            <a:endParaRPr lang="en-GB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78925" y="4681182"/>
            <a:ext cx="3425588" cy="79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একজন হাঁচি  দিচ্ছে</a:t>
            </a:r>
            <a:endParaRPr lang="en-GB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58167" y="4656162"/>
            <a:ext cx="3425588" cy="79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একজন কাশি দিচ্ছে </a:t>
            </a:r>
            <a:endParaRPr lang="en-GB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7881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48167" y="750628"/>
            <a:ext cx="6578220" cy="6141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এসব রোগকে আমরা কী বলি? </a:t>
            </a:r>
            <a:endParaRPr lang="en-GB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Wave 2"/>
          <p:cNvSpPr/>
          <p:nvPr/>
        </p:nvSpPr>
        <p:spPr>
          <a:xfrm>
            <a:off x="1528549" y="2797794"/>
            <a:ext cx="5199797" cy="167867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সংক্রামক রোগ 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240" y="1856097"/>
            <a:ext cx="3523100" cy="298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19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4335" y="928047"/>
            <a:ext cx="5199797" cy="52322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সংক্রামক রোগ বলতে আমরা কী বুঝি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GB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8799" y="2197290"/>
            <a:ext cx="8543499" cy="24838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 ধরণের জীবানু যেমন ব্যাকটেরিরিয়া,ভাইরাস,ছত্রাক ইত্যাদি জীবানু শরীরে প্রবেশের ফলে সৃষ্ঠ রোগই হলো সংক্রামক রোগ। </a:t>
            </a:r>
            <a:endParaRPr lang="en-GB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18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2920621" y="286603"/>
            <a:ext cx="6605517" cy="1105468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সংক্রামক রোগ কীভাবে ছড়ায়? </a:t>
            </a:r>
            <a:endParaRPr lang="en-GB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428" y="1301867"/>
            <a:ext cx="2924672" cy="200089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3201" y="1509783"/>
            <a:ext cx="3311927" cy="199769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2567" y="3671247"/>
            <a:ext cx="3217746" cy="20473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69493" y="4026090"/>
            <a:ext cx="25248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কুকুরের কামড়ের মাধমে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02305" y="3862316"/>
            <a:ext cx="2306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হাচিকাশের মাধ্যমে 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66782" y="5759355"/>
            <a:ext cx="5008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মশামাছি বা পোকামাকড়ের মাধমে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963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216</Words>
  <Application>Microsoft Office PowerPoint</Application>
  <PresentationFormat>Widescreen</PresentationFormat>
  <Paragraphs>50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Bade Bhukshimoil</dc:creator>
  <cp:lastModifiedBy>Bade Bhukshimoil</cp:lastModifiedBy>
  <cp:revision>27</cp:revision>
  <dcterms:created xsi:type="dcterms:W3CDTF">2021-08-15T14:23:07Z</dcterms:created>
  <dcterms:modified xsi:type="dcterms:W3CDTF">2021-08-15T17:54:17Z</dcterms:modified>
</cp:coreProperties>
</file>