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7" r:id="rId2"/>
    <p:sldId id="258" r:id="rId3"/>
    <p:sldId id="259" r:id="rId4"/>
    <p:sldId id="279" r:id="rId5"/>
    <p:sldId id="260" r:id="rId6"/>
    <p:sldId id="272" r:id="rId7"/>
    <p:sldId id="274" r:id="rId8"/>
    <p:sldId id="277" r:id="rId9"/>
    <p:sldId id="278" r:id="rId10"/>
    <p:sldId id="261" r:id="rId11"/>
    <p:sldId id="275" r:id="rId12"/>
    <p:sldId id="263" r:id="rId13"/>
    <p:sldId id="267" r:id="rId14"/>
    <p:sldId id="268" r:id="rId15"/>
    <p:sldId id="280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B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FB8E2-F049-473A-B839-5EB32B34FDB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04029-E35C-4BF4-95C7-3775CD777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4029-E35C-4BF4-95C7-3775CD777F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75438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Good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moorning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everybody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হাসিমুখ নেই কোলাকুলি নে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09800"/>
            <a:ext cx="7555521" cy="3928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ঈদ রেসিপি বাদাম পোলাও | Dhaka W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0"/>
            <a:ext cx="38862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14" descr="ঝটপট বানিয়ে ফেলুন বাদাম ফিরনি | খাবার দাবার | দেশ রূপান্ত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4400"/>
            <a:ext cx="3810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10" descr="জর্দা তৈরি করার প্রণাল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914400"/>
            <a:ext cx="3810000" cy="2362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16" descr="ঈদের রেসিপি : ৩ রকমের কোরম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10000"/>
            <a:ext cx="3810001" cy="2362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33528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Firni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3528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Jarda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Polao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62484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Korma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28600"/>
            <a:ext cx="80772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Special dishes for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8077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Read the passage carefully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90600"/>
            <a:ext cx="8077200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a month’s fasting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Eid-Ul-Fitre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celebrated. Today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Shihab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wearing new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payjamas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panjabi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has come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shihab’s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house . The boys will go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Eidgah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prayer 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also wearing new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clothes.The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boys are happy.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Shihab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has fasted 15 days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17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days.Shihab’s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sister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Nafisa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has fasted for 20 days.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Nafisa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has come out to greet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 children say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Mubarak’ too each other.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Nafisa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wearing a read frock. She looks happy too.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Shihab’s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mother Ms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Fatema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has prepared many special dishes for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She has made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jarda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korma and many other items.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Shihab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Nafisa’s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dish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18158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5.Fill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 the blanks with the given words: cooked, happy, 15, fasted, greet, wearing, come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362200"/>
            <a:ext cx="84582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a.Nafisa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has come out to……..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Asif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b.Shihab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has fasted for …....days.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c.The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boys are ……….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d.Asif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has ……to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Shihab’s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house.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e.Ms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Fatema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has…..many dishes.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105400"/>
            <a:ext cx="8458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Match the answers: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943600"/>
            <a:ext cx="8458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greet, b. 15, c. happy, d. come, e. cooked.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534400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 Write true or false.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a.Shihab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wearing a shirt and trousers.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b.Asif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wearing new clothes.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c.Ms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Fatema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Banu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has cooked many dishes.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d.Nafisa’s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dish is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e.The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boys will go to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Eidgah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prayer.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85344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Match the answers: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false, b. true, c. true,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d.false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e. true.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5344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Answer the following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questions:-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(a) When is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Eid-ul-Fitre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celebrated 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(b) What is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Shihab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wearing 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(c) How many days has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Nafisa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fasted?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(d) Who are prepared special dishes 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(e) What are the special dishes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4290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1"/>
            <a:ext cx="8763000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Match the answers: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a. After a month’s fasting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Eid-ul-Fitre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       celebrated.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b.Shihab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wearing new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payjamas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panjabi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c.Nafisa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has fasted for 20 days.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d.Shihab’s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mother Ms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Fatema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Banu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prepared special dishes.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e.The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special dishes are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firni,jarda,polao,korma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and many other items.</a:t>
            </a:r>
            <a:endParaRPr lang="en-US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Thank you.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AutoShape 8" descr="Muslim Kids Boys Brother hugging and wishing Eid Mubarak celeb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Muslim Kids Boys Brother hugging and wishing Eid Mubarak celeb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4" name="Picture 12" descr="Muslim Kids Boys Brother hugging and wishing Eid Mubarak celeb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8686800" cy="5080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057400"/>
            <a:ext cx="8001000" cy="24314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Fatema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khatun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                                  Head Teacher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                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Hatisha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Govern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ment Primary School.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Kaharole,Dinajpur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762000"/>
            <a:ext cx="8001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Teachers Identity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0"/>
            <a:ext cx="73152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048000"/>
            <a:ext cx="73152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Subject:English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Class:Five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                               Lesson-Unseen text ( For question no:5, 6 &amp; 7)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43000" y="0"/>
            <a:ext cx="6934200" cy="2971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1143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sing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day song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3733800"/>
            <a:ext cx="7010400" cy="2286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3810000"/>
            <a:ext cx="64008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mubarak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mubarak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mubarak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Today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Eidday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mubarak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1534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Learning outcomes: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By the end of the lesson student will be able to--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19400"/>
            <a:ext cx="8153400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4.2.1 understand and enjoy simple text.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5.1.1 read silently with understanding paragraph 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6.2.1talk about people.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10.1.1 write a short  piece of composition by                   answering a set of question.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https://www.bd24live.com/bangla/wp-content/uploads/2020/04/If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4250265" cy="2438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5791200"/>
            <a:ext cx="86868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They ready to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iftar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2" descr="ইফতার ও সাহরি সুন্নাত পদ্ধতিতে করা আবশ্যক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6000"/>
            <a:ext cx="4267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762000"/>
            <a:ext cx="86868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pictures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Eid festival collection 2021 - Latest Eid Dresses, Special Offers for Men,  Women &amp; K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3276600" cy="4419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24400" y="5486400"/>
            <a:ext cx="32766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Nafisa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wears a red frock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410200"/>
            <a:ext cx="3276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Shihab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wears new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payjamas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panjabi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 descr="red colour frock for ladies online 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838200"/>
            <a:ext cx="3331837" cy="4448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38200" y="228600"/>
            <a:ext cx="72390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Look at the pictures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গোর-এ-শহীদ ঈদগাহ ময়দান - উইকিপিডিয়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4114800" cy="2480155"/>
          </a:xfrm>
          <a:prstGeom prst="rect">
            <a:avLst/>
          </a:prstGeom>
          <a:noFill/>
        </p:spPr>
      </p:pic>
      <p:pic>
        <p:nvPicPr>
          <p:cNvPr id="4" name="Picture 8" descr="গোর-এ শহীদ ময়দানে উপমহাদেশের বৃহৎ ঈদ জামাত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09600"/>
            <a:ext cx="4267200" cy="2471643"/>
          </a:xfrm>
          <a:prstGeom prst="rect">
            <a:avLst/>
          </a:prstGeom>
          <a:noFill/>
        </p:spPr>
      </p:pic>
      <p:pic>
        <p:nvPicPr>
          <p:cNvPr id="5" name="Picture 4" descr="যুক্তরাষ্ট্রে খোলা মাঠে পবিত্র ঈদুল ফিতরের জামাত অনুষ্ঠিত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581400"/>
            <a:ext cx="4267200" cy="2514601"/>
          </a:xfrm>
          <a:prstGeom prst="rect">
            <a:avLst/>
          </a:prstGeom>
          <a:noFill/>
        </p:spPr>
      </p:pic>
      <p:pic>
        <p:nvPicPr>
          <p:cNvPr id="6" name="Picture 2" descr="Pin on New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81400"/>
            <a:ext cx="419100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1"/>
            <a:ext cx="868680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pictures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124200"/>
            <a:ext cx="2209800" cy="3693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Eidgah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172200"/>
            <a:ext cx="594360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prayer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ঈদের নামাজ পড়ার নিয়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00400"/>
            <a:ext cx="4267200" cy="22748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" name="Picture 2" descr="ঈদের জামাত শেষে এবারও কোলাকুলি নিষেধ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200400"/>
            <a:ext cx="3924299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602" name="Picture 2" descr="Muslims in Bangladesh celebrate Eid-ul-Fi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838200"/>
            <a:ext cx="42672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604" name="Picture 4" descr="Children hug each other during Eid al-Adha, at Eidgah Manimajra on... News  Photo - Getty 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838200"/>
            <a:ext cx="3886201" cy="22420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868680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Loook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pictures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638800"/>
            <a:ext cx="876300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the prayer they embraced each other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550</Words>
  <Application>Microsoft Office PowerPoint</Application>
  <PresentationFormat>On-screen Show 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47</cp:revision>
  <dcterms:created xsi:type="dcterms:W3CDTF">2006-08-16T00:00:00Z</dcterms:created>
  <dcterms:modified xsi:type="dcterms:W3CDTF">2021-08-14T18:04:55Z</dcterms:modified>
</cp:coreProperties>
</file>