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দস্যুর মতো তুস্ট  না হয়ে লুন্ঠিত সম্পদে,</a:t>
            </a:r>
          </a:p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জাঁকিয়া বসেছে মুঘল সিংহ দিল্লির মসনদে ।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 দখলই খাঁটি জয় নয় বুঝেছে বিজয়ী  বীর ,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বিজিতের  হৃদি দখল করিতে এখন করেছে স্থির ।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প্রজারঞ্জনে বাবুর দিয়াছে মন ,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হিন্দুর- হৃদি জিনিবার লাগি করিতেছে সুশাসন ,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ধরিয়া ছদ্মবেশ 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ঘুরি পথে পথে খুঁজিয়ে প্রজার কোথায় দুঃখ ক্লেশ ।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প্রশ্নঃ-কাদের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চিতোরের এক তরুণ যোদ্ধা রনবীর চৌহান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করিতেছে আজি বাবুরের সন্ধান ,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কুর্তার তলে কৃপান লুকায়ে ঘুরিছে সে পথে পথে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দেখা যদি তার পায় আজি কোন মতে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		লইবে তাহার প্রাণ ,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শোণিতে তাহার ক্ষালিত করিবে চিতরের অপমান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দাঁড়ায়ে যুবক দিল্লির পথ-পাশে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 করিছে জনতার মাঝে কেবা যায় কেবা আসে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‘রণবীর চৌহান’ সম্পর্কে যা যান লিখ ?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নিই-০১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1"/>
            <a:ext cx="9144000" cy="60631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হেন কালে এক মত্ত হত্তী ছুটিল পথের পরে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পথ ছাড়ি সবে পলাইয়া গেল ডরে ।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সকলই  গেল সরি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কেবল একটি শিশু রাজপথে রহিল ধুলায় পড়ি ।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হাতির পায়ের চাপে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‘গেল গেল’ বলি হায় হায় করি পথিকেরা ভয়ে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কুড়াইয়া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ওরে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নিই-০২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596937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করি-শুন্ডের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শিশুরে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কুড়ায়ে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বক্ষে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বহি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ফিরিয়া আনিল বীর ।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		চারি পাশে তার জমিল লোকের ভিড় ।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বলিয়া উঠিল এক জন ‘আরে এ যে মেথরের ছেলে’,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ইহার জন্য বে-আকুফ তুমি তাজা প্রাণ দিতে গেলে ?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	খুদার দয়ায় পেয়েছ নিজের জান ,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	ফেলে দিয়ে ওরে এখন করগে স্নান ।’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	শিশুর জননী ছেলে ফিরে পেয়ে বুকে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			বক্ষে চাপিয়া চুমা দেয় তার মুখে 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প্রশ্নঃ-‘ফেলে দিয়ে ওরে করগে স্নান’- কথাটি কারা কাকে, কেন বলেছিল ?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ভাবলেন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রাজপুতদের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দিল্লীর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মসনদ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সম্রাট বাবর কোন বেশে রাজপথে ঘুরছিলেন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মুসাফির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পথিক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পর্যটক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দরবেশ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‘বাবরের মহত্ব’ কবিতা শিক্ষার্থীদের কি শিক্ষা দেয়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ক্ষমাশীল হতে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মানবিক হতে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বিচক্ষণ হতে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মহানুভব হতে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28194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791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48006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রাজবাড়ী সদর, রাজবাড়ী।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2797"/>
            <a:ext cx="9144000" cy="49552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প্রশ্নঃ-০৪-‘করি-শুন্ডের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চরণটির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শুঁ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গ.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তলোয়ারের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ভারতে  মুঘল সাম্রাজ্যের প্রতিষ্ঠাতা কে ?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হুমায়ুন                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আকবর  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জাহাঙ্গীর              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বাবুর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2514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609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ছবিটা অবহেলিত  শিশুদের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‘বিজিতে’ শব্দের অর্থ কি ?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বাদশাহ বাবুর পর্যটকের বেশে বের হয়েছিলেন 	কেন ?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‘বাবুরের মহত্ব’ কবিতার সাথে উদ্দিপকের  	সাদৃশ্য তুলে ধরো ?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“উদ্দীপকে ‘বাবুরের মহত্ব’ কবিতার একটি বিশেষ দিক ফুটে উঠেছে ,সমগ্র দিক নয়”-মূল্যায়ন করো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শ্রেণীঃ  ৮ম  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(পদ্যাংশ)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সময়ঃ  ৫০ মিনিট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১৬-০৮-২০২১ইং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1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572001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4958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39857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“বাবুরের মহত্ব”</a:t>
            </a:r>
          </a:p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-কালিদাস রায়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কবিতার নির্ধারিত অংশ প্রমিথ উচ্চারণে আবৃতি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করতে পারবে । </a:t>
            </a:r>
          </a:p>
          <a:p>
            <a:pPr marL="457200" indent="-457200"/>
            <a:r>
              <a:rPr lang="bn-BD" sz="4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নুতন শব্দের অর্থসহ বাক্যরচনা করতে পারবে । </a:t>
            </a:r>
          </a:p>
          <a:p>
            <a:pPr marL="457200" indent="-457200"/>
            <a:r>
              <a:rPr lang="bn-BD" sz="4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সম্রাট বাবুর ভারতের হিন্দুদের হৃদয় কিভাবে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জয় করলো তা বলতে পারবে । </a:t>
            </a:r>
          </a:p>
          <a:p>
            <a:pPr marL="457200" indent="-457200"/>
            <a:r>
              <a:rPr lang="bn-BD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পাগলা হাতির পায়ের তলা থেকে ছদ্মবেশী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সম্রাট বাবুর কিভাবে মেথরের ছেলেকে উদ্ধার করলো তা বলতে পারবে। 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তুষ্ট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066800"/>
            <a:ext cx="46482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তৃপ্ত , আনন্দিত , খুশি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2895600"/>
            <a:ext cx="472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সিংহাসন , রাজাসন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70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মসনদ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করি-শুন্ড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2514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বে-আকুফ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5715000"/>
            <a:ext cx="3429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নির্বোধ</a:t>
            </a:r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4038600"/>
            <a:ext cx="31242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হাতির শুঁড়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15240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19400" y="28956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00400" y="41910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352800" y="5562600"/>
            <a:ext cx="9784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710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53</cp:revision>
  <dcterms:created xsi:type="dcterms:W3CDTF">2006-08-16T00:00:00Z</dcterms:created>
  <dcterms:modified xsi:type="dcterms:W3CDTF">2021-08-15T18:13:59Z</dcterms:modified>
</cp:coreProperties>
</file>