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F60F4-FE04-4FCD-8712-EF0AC8B66E06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94D87-F66A-4D6F-8CC4-DFCE6E3F7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4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94D87-F66A-4D6F-8CC4-DFCE6E3F74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9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92236" y="484909"/>
            <a:ext cx="4343400" cy="156966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r"/>
            <a:r>
              <a:rPr lang="bn-BD" sz="9600" dirty="0" smtClean="0">
                <a:solidFill>
                  <a:schemeClr val="bg1"/>
                </a:solidFill>
              </a:rPr>
              <a:t>স্বাগতম 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056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8600"/>
            <a:ext cx="45720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একক কাজ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588818" y="2064327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১,ফেল কাকে বলে ?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001880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২,ইতিবাচক ও নেতিবাচক বিচারে ফেল কত প্রকার ও কি কি ?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58145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৩, রুপান্তরভেদে ফেল কতপ্রকার ও কি কি ?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993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28194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মুল্যায়ন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11868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১, ফেল শব্দের শাব্দিক অর্থ কি ?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329934"/>
            <a:ext cx="2840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কাজ বা কর্ম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90599" y="3004993"/>
            <a:ext cx="5895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২, রুপান্তরভেদে ফেল কত প্রকার?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93273" y="3624404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৩ প্রকার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900542" y="4335214"/>
            <a:ext cx="7162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৩, ইতিবাচক ও নেতিবাচক বিচারে ফেল কত প্রকার 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65564" y="5310103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r>
              <a:rPr lang="bn-BD" sz="3600" dirty="0" smtClean="0"/>
              <a:t>২ প্রকার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180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915400" cy="510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609600"/>
            <a:ext cx="411480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bn-BD" sz="6000" dirty="0" smtClean="0">
                <a:solidFill>
                  <a:schemeClr val="accent2"/>
                </a:solidFill>
              </a:rPr>
              <a:t>বাড়ির কাজ </a:t>
            </a:r>
            <a:endParaRPr lang="en-US" sz="60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4102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ফেলে মুজারা কাকে বলে? মুজারাকে মুজারা নামে নামকরন করা হয়েছে কেন 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3799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2133600"/>
            <a:ext cx="4191000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bn-BD" sz="9600" dirty="0" smtClean="0">
                <a:solidFill>
                  <a:schemeClr val="accent6">
                    <a:lumMod val="75000"/>
                  </a:schemeClr>
                </a:solidFill>
              </a:rPr>
              <a:t>ধন্যবাদ 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92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491" y="1269325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সুলতানা চাহবিয়া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8927" y="2075765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জ্যেষ্ঠ প্রভাষক আরবি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82783" y="2832970"/>
            <a:ext cx="4253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রামপুর আদর্শ আলিম মাদরাসা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99655" y="4191000"/>
            <a:ext cx="417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চাঁদপুর সদর, চাঁদপুর।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55073" y="5029200"/>
            <a:ext cx="4578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sultanacahbia@gmail.com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0" y="2722095"/>
            <a:ext cx="0" cy="3526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86400" y="381000"/>
            <a:ext cx="0" cy="3652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62600" y="1429434"/>
            <a:ext cx="3505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শ্রেণি – দাখিল অষ্টম </a:t>
            </a:r>
          </a:p>
          <a:p>
            <a:endParaRPr lang="bn-BD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562600" y="2405527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বিষয় – আরবি ২য় 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5562600" y="3140746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প্রথম ইউনিট 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5562600" y="3851981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পাঠ – ৩য়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5967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3855"/>
            <a:ext cx="4391891" cy="3752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86199"/>
            <a:ext cx="4391890" cy="2937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3830780"/>
            <a:ext cx="4572000" cy="29925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76201"/>
            <a:ext cx="4572000" cy="369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4584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5400" dirty="0" smtClean="0"/>
              <a:t>ফেল ও তার প্রকারভেদ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023907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6600" dirty="0" smtClean="0"/>
              <a:t>শিখনফল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99552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এই পাঠ শেষে শিক্ষার্থীরা যা শিখবে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8764" y="247085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BD" sz="2800" dirty="0" smtClean="0"/>
              <a:t>ফেল এর সংজ্ঞা জানতে পারবে ।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98764" y="32766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BD" sz="2800" dirty="0" smtClean="0"/>
              <a:t>রুপান্তরভেদে ফেল কত প্রকার ও কি কি তা বর্ণনা করতে পারবে</a:t>
            </a:r>
            <a:r>
              <a:rPr lang="bn-BD" sz="2400" dirty="0" smtClean="0"/>
              <a:t> ।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9545" y="4576741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BD" sz="2800" dirty="0" smtClean="0"/>
              <a:t>ইতিবাচক ও নেতিবাচক বিচারে ফেল কত প্রকার তা জানতে পারবে 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875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4800" dirty="0" smtClean="0"/>
              <a:t>ফেল এর পরিচয়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050473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ফেল শব্দটি একবচন,বহুবচনে </a:t>
            </a:r>
            <a:r>
              <a:rPr lang="ar-SA" sz="2400" dirty="0" smtClean="0"/>
              <a:t>افعال</a:t>
            </a:r>
            <a:r>
              <a:rPr lang="bn-BD" sz="2400" dirty="0" smtClean="0"/>
              <a:t> ।এর আভিধানিক অর্থ – কাজ,কর্ম,</a:t>
            </a:r>
          </a:p>
          <a:p>
            <a:r>
              <a:rPr lang="bn-BD" sz="2400" dirty="0" smtClean="0"/>
              <a:t>নাহুশাস্ত্রের পরিভাষায় ফেল বলা হয় – ফেল এমন একটা শব্দ, যা তার নিজের অর্থ নিজেই প্রকাশ করতে পারে এবং ঐ অর্থ তিনটি কাল ( অতীত , বর্তমান , ভবিষ্যৎ )এর কোন একটির সাথে মিলিত হয় ।যেমন – </a:t>
            </a:r>
            <a:r>
              <a:rPr lang="ar-SA" sz="2400" dirty="0" smtClean="0"/>
              <a:t>ضرب – يضرب – اضرب </a:t>
            </a:r>
            <a:r>
              <a:rPr lang="bn-BD" sz="2400" dirty="0" smtClean="0"/>
              <a:t>   </a:t>
            </a:r>
            <a:r>
              <a:rPr lang="ar-SA" sz="2400" dirty="0" smtClean="0"/>
              <a:t>  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824037"/>
            <a:ext cx="3733800" cy="434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7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bn-BD" dirty="0" smtClean="0"/>
              <a:t>রুপান্তরভেদে ফেলের প্রকার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1752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রূপান্তরভেদে ফেলকে ৩ ভাগে ভাগ করা যায় । যেমন -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1,</a:t>
            </a:r>
            <a:r>
              <a:rPr lang="ar-SA" sz="2800" dirty="0" smtClean="0"/>
              <a:t>فعل ماضي  </a:t>
            </a:r>
            <a:r>
              <a:rPr lang="bn-BD" sz="2800" dirty="0" smtClean="0"/>
              <a:t> তথা অতীতকালীন ক্রিয়া ।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38100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2, </a:t>
            </a:r>
            <a:r>
              <a:rPr lang="ar-SA" sz="2400" dirty="0" smtClean="0"/>
              <a:t>فعل مضارع </a:t>
            </a:r>
            <a:r>
              <a:rPr lang="bn-BD" sz="2400" dirty="0" smtClean="0"/>
              <a:t> তথা বর্তমান ও ভবিষ্যৎকালীন ক্রিয়া ।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5022695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3,</a:t>
            </a:r>
            <a:r>
              <a:rPr lang="ar-SA" sz="2800" dirty="0" smtClean="0"/>
              <a:t>فعل امر</a:t>
            </a:r>
            <a:r>
              <a:rPr lang="bn-BD" sz="2800" dirty="0" smtClean="0"/>
              <a:t> তথা আদেশসুচক ক্রিয়া 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1658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১, ফেলে মাজি এর পরিচয়ঃ যে ক্রিয়াপদ দ্বারা অতীতকালে কোন কাজ করা বা হওয়া বুঝায় তাকে ফেলে মাজি বলে ।যেমনঃ </a:t>
            </a:r>
            <a:r>
              <a:rPr lang="ar-SA" sz="2800" dirty="0" smtClean="0"/>
              <a:t>نصر – ضرب </a:t>
            </a:r>
            <a:r>
              <a:rPr lang="bn-BD" sz="2800" dirty="0" smtClean="0"/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348345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r>
              <a:rPr lang="bn-BD" sz="2800" dirty="0" smtClean="0"/>
              <a:t>২, ফেলে মুজারা এর পরিচয়ঃ যে ক্রিয়াপদ দ্বারা বর্তমান ও ভবিষ্যৎকালে কোন কাজ হচ্ছে বা হবে বুঝায় তাকে ফেলে মুজারা বলে । যেমন – </a:t>
            </a:r>
            <a:r>
              <a:rPr lang="ar-SA" sz="2800" dirty="0" smtClean="0"/>
              <a:t>ينصر ,   يضرب  </a:t>
            </a:r>
            <a:r>
              <a:rPr lang="bn-BD" sz="2800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489102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৩</a:t>
            </a:r>
            <a:r>
              <a:rPr lang="bn-BD" sz="2800" dirty="0" smtClean="0"/>
              <a:t>, ফেলে আমর এর পরিচয়ঃ যে ক্রিয়াপদ দ্বারা সম্বোধিত ব্যক্তির কাছ থেকে কোন কিছু চাওয়া হয় তাকে ফেলে আমর বলে ।যেমনঃ </a:t>
            </a:r>
            <a:r>
              <a:rPr lang="ar-SA" sz="2800" dirty="0" smtClean="0"/>
              <a:t> انصر , اضرب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5118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3200" dirty="0" smtClean="0"/>
              <a:t>ইতিবাচক ও নেতিবাচক বিচারে ফেল ২ প্রকার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১, </a:t>
            </a:r>
            <a:r>
              <a:rPr lang="ar-SA" sz="2800" dirty="0" smtClean="0"/>
              <a:t>الفعل المثبت</a:t>
            </a:r>
            <a:r>
              <a:rPr lang="bn-BD" sz="2800" dirty="0" smtClean="0"/>
              <a:t> তথা ইতিবাচক ক্রিয়াঃ যে ফেল দ্বারা কোন কাজ হওয়া বা করার হ্যাঁবাচক সমর্থন পাওয়া যায় ,তাকে ফেলে মুচবাত বলে । যেমনঃ </a:t>
            </a:r>
            <a:r>
              <a:rPr lang="ar-SA" sz="2800" dirty="0" smtClean="0"/>
              <a:t>نصر </a:t>
            </a:r>
            <a:r>
              <a:rPr lang="bn-BD" sz="2800" dirty="0" smtClean="0"/>
              <a:t> ( সে সাহায্য করেছে )।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18655" y="40386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২</a:t>
            </a:r>
            <a:r>
              <a:rPr lang="bn-BD" sz="3200" dirty="0" smtClean="0"/>
              <a:t>, </a:t>
            </a:r>
            <a:r>
              <a:rPr lang="ar-SA" sz="3200" dirty="0" smtClean="0"/>
              <a:t>الفعل المنفي</a:t>
            </a:r>
            <a:r>
              <a:rPr lang="bn-BD" sz="3200" dirty="0" smtClean="0"/>
              <a:t> তথা নেতিবাচক ক্রিয়াঃ যে ফেল দ্বারা কোন কাজ করা বা হওয়ার নাবাচক সমর্থন পাওয়া যায় , তাকে বলে </a:t>
            </a:r>
            <a:r>
              <a:rPr lang="ar-SA" sz="3200" dirty="0" smtClean="0"/>
              <a:t>فعل منفي </a:t>
            </a:r>
            <a:r>
              <a:rPr lang="bn-BD" sz="3200" dirty="0" smtClean="0"/>
              <a:t> । যেমনঃ </a:t>
            </a:r>
            <a:r>
              <a:rPr lang="ar-SA" sz="3200" dirty="0" smtClean="0"/>
              <a:t>ما نصر</a:t>
            </a:r>
            <a:r>
              <a:rPr lang="bn-BD" sz="3200" dirty="0" smtClean="0"/>
              <a:t> ( সে সাহায্য করে নি )।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8360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395</Words>
  <Application>Microsoft Office PowerPoint</Application>
  <PresentationFormat>On-screen Show (4:3)</PresentationFormat>
  <Paragraphs>45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ফেল ও তার প্রকারভেদ</vt:lpstr>
      <vt:lpstr>শিখনফল</vt:lpstr>
      <vt:lpstr>ফেল এর পরিচয় </vt:lpstr>
      <vt:lpstr>রুপান্তরভেদে ফেলের প্রকার</vt:lpstr>
      <vt:lpstr>PowerPoint Presentation</vt:lpstr>
      <vt:lpstr>ইতিবাচক ও নেতিবাচক বিচারে ফেল ২ প্রকার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</dc:creator>
  <cp:lastModifiedBy>ismail - [2010]</cp:lastModifiedBy>
  <cp:revision>29</cp:revision>
  <dcterms:created xsi:type="dcterms:W3CDTF">2006-08-16T00:00:00Z</dcterms:created>
  <dcterms:modified xsi:type="dcterms:W3CDTF">2021-08-16T08:25:12Z</dcterms:modified>
</cp:coreProperties>
</file>