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2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93A7F-BD12-42E8-8DD3-0D1B961D198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095594-CCA1-4432-AC2A-B90B25020BEF}">
      <dgm:prSet phldrT="[Text]"/>
      <dgm:spPr>
        <a:solidFill>
          <a:srgbClr val="FF0000"/>
        </a:solidFill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ব্রিটিশ শাসনের খারাপ দিক</a:t>
          </a:r>
          <a:endParaRPr lang="en-US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83DACE-1E01-4E16-AA73-947B645EC4DC}" type="parTrans" cxnId="{BE159C5B-FDA2-4B94-8EBA-E406C1E0871C}">
      <dgm:prSet/>
      <dgm:spPr/>
      <dgm:t>
        <a:bodyPr/>
        <a:lstStyle/>
        <a:p>
          <a:endParaRPr lang="en-US"/>
        </a:p>
      </dgm:t>
    </dgm:pt>
    <dgm:pt modelId="{45C1615C-1088-4477-A7D3-516236314D83}" type="sibTrans" cxnId="{BE159C5B-FDA2-4B94-8EBA-E406C1E0871C}">
      <dgm:prSet/>
      <dgm:spPr/>
      <dgm:t>
        <a:bodyPr/>
        <a:lstStyle/>
        <a:p>
          <a:endParaRPr lang="en-US"/>
        </a:p>
      </dgm:t>
    </dgm:pt>
    <dgm:pt modelId="{EC2209EE-543C-4162-8F9F-FFF97D17201A}">
      <dgm:prSet phldrT="[Text]"/>
      <dgm:spPr>
        <a:solidFill>
          <a:srgbClr val="00B0F0"/>
        </a:solidFill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ভাগ কর শাসন কর নীতি</a:t>
          </a:r>
          <a:endParaRPr lang="en-US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02861F-5C4C-4B29-8FF9-A9D775D5FB1A}" type="parTrans" cxnId="{19A5CC45-C7DD-4B1E-AC72-41DDCE41F1FA}">
      <dgm:prSet/>
      <dgm:spPr/>
      <dgm:t>
        <a:bodyPr/>
        <a:lstStyle/>
        <a:p>
          <a:endParaRPr lang="en-US"/>
        </a:p>
      </dgm:t>
    </dgm:pt>
    <dgm:pt modelId="{91A93068-D955-4693-B9C7-2239EB4AB9FF}" type="sibTrans" cxnId="{19A5CC45-C7DD-4B1E-AC72-41DDCE41F1FA}">
      <dgm:prSet/>
      <dgm:spPr/>
      <dgm:t>
        <a:bodyPr/>
        <a:lstStyle/>
        <a:p>
          <a:endParaRPr lang="en-US"/>
        </a:p>
      </dgm:t>
    </dgm:pt>
    <dgm:pt modelId="{CF42325A-5703-41BF-8F91-1B38289B61D6}">
      <dgm:prSet phldrT="[Text]"/>
      <dgm:spPr>
        <a:solidFill>
          <a:srgbClr val="00B0F0"/>
        </a:solidFill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ভয়াবহ দুর্ভিক্ষ (ছিয়াত্তরের মন্বন্তর)</a:t>
          </a:r>
          <a:endParaRPr lang="en-US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0266E9-76E9-4320-830E-6CEB772156CB}" type="parTrans" cxnId="{FB8FE8D8-A6F8-48F2-A4C2-CC85DBF23AE6}">
      <dgm:prSet/>
      <dgm:spPr/>
      <dgm:t>
        <a:bodyPr/>
        <a:lstStyle/>
        <a:p>
          <a:endParaRPr lang="en-US"/>
        </a:p>
      </dgm:t>
    </dgm:pt>
    <dgm:pt modelId="{7F15E7B8-04C3-488A-B59D-58639FC4D4A9}" type="sibTrans" cxnId="{FB8FE8D8-A6F8-48F2-A4C2-CC85DBF23AE6}">
      <dgm:prSet/>
      <dgm:spPr/>
      <dgm:t>
        <a:bodyPr/>
        <a:lstStyle/>
        <a:p>
          <a:endParaRPr lang="en-US"/>
        </a:p>
      </dgm:t>
    </dgm:pt>
    <dgm:pt modelId="{3142DBD3-5B9D-4704-BA32-5CA025132F45}">
      <dgm:prSet phldrT="[Text]"/>
      <dgm:spPr>
        <a:solidFill>
          <a:srgbClr val="00B0F0"/>
        </a:solidFill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ধনীরা আরও ধনী হয় গরীবরা আরও গরীব হয়</a:t>
          </a:r>
          <a:endParaRPr lang="en-US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A200C5-0FCE-4805-9013-F36D78D6F43F}" type="parTrans" cxnId="{E71ACCF8-0013-45C0-9937-EFB7E178F3CC}">
      <dgm:prSet/>
      <dgm:spPr/>
      <dgm:t>
        <a:bodyPr/>
        <a:lstStyle/>
        <a:p>
          <a:endParaRPr lang="en-US"/>
        </a:p>
      </dgm:t>
    </dgm:pt>
    <dgm:pt modelId="{ECC94A42-C401-4DBB-95B3-BDA3F9043A89}" type="sibTrans" cxnId="{E71ACCF8-0013-45C0-9937-EFB7E178F3CC}">
      <dgm:prSet/>
      <dgm:spPr/>
      <dgm:t>
        <a:bodyPr/>
        <a:lstStyle/>
        <a:p>
          <a:endParaRPr lang="en-US"/>
        </a:p>
      </dgm:t>
    </dgm:pt>
    <dgm:pt modelId="{849CAE8B-A2A3-4D69-930A-254A17255542}" type="pres">
      <dgm:prSet presAssocID="{4AC93A7F-BD12-42E8-8DD3-0D1B961D19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B58B38-C590-4F2A-9281-F224538D0DD1}" type="pres">
      <dgm:prSet presAssocID="{41095594-CCA1-4432-AC2A-B90B25020BEF}" presName="root1" presStyleCnt="0"/>
      <dgm:spPr/>
    </dgm:pt>
    <dgm:pt modelId="{0AEFCF88-9F52-4CCB-B038-1C3A84B5BDCA}" type="pres">
      <dgm:prSet presAssocID="{41095594-CCA1-4432-AC2A-B90B25020BE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4181E-03F5-4CA0-BC7C-0EFE4AEABB40}" type="pres">
      <dgm:prSet presAssocID="{41095594-CCA1-4432-AC2A-B90B25020BEF}" presName="level2hierChild" presStyleCnt="0"/>
      <dgm:spPr/>
    </dgm:pt>
    <dgm:pt modelId="{4BB63AD4-4BE2-4E41-B392-0F2969FEA04F}" type="pres">
      <dgm:prSet presAssocID="{7E02861F-5C4C-4B29-8FF9-A9D775D5FB1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2B38393-B9CF-420F-88C5-C8DC77DBA277}" type="pres">
      <dgm:prSet presAssocID="{7E02861F-5C4C-4B29-8FF9-A9D775D5FB1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7CA68BC-6731-4F4B-B30B-4FE09F6CACF1}" type="pres">
      <dgm:prSet presAssocID="{EC2209EE-543C-4162-8F9F-FFF97D17201A}" presName="root2" presStyleCnt="0"/>
      <dgm:spPr/>
    </dgm:pt>
    <dgm:pt modelId="{B8A79A3B-1B71-426A-A443-293101DDC805}" type="pres">
      <dgm:prSet presAssocID="{EC2209EE-543C-4162-8F9F-FFF97D17201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9F50B-FDA8-427B-99F7-ED90F523C7DE}" type="pres">
      <dgm:prSet presAssocID="{EC2209EE-543C-4162-8F9F-FFF97D17201A}" presName="level3hierChild" presStyleCnt="0"/>
      <dgm:spPr/>
    </dgm:pt>
    <dgm:pt modelId="{8BE02058-E040-4B73-8017-950109BB46EE}" type="pres">
      <dgm:prSet presAssocID="{B10266E9-76E9-4320-830E-6CEB772156C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46A8C11-E43F-488E-9246-4E3CBDFB7A11}" type="pres">
      <dgm:prSet presAssocID="{B10266E9-76E9-4320-830E-6CEB772156C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067F9EC-AD28-4CDB-9107-0BB26956A90D}" type="pres">
      <dgm:prSet presAssocID="{CF42325A-5703-41BF-8F91-1B38289B61D6}" presName="root2" presStyleCnt="0"/>
      <dgm:spPr/>
    </dgm:pt>
    <dgm:pt modelId="{CBE189B1-8E8E-432A-A92F-640DA400F19E}" type="pres">
      <dgm:prSet presAssocID="{CF42325A-5703-41BF-8F91-1B38289B61D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A92ED9-FE67-45CB-B29C-68EDA55461D0}" type="pres">
      <dgm:prSet presAssocID="{CF42325A-5703-41BF-8F91-1B38289B61D6}" presName="level3hierChild" presStyleCnt="0"/>
      <dgm:spPr/>
    </dgm:pt>
    <dgm:pt modelId="{CE65B9C3-0157-4B89-A69A-331A858615FC}" type="pres">
      <dgm:prSet presAssocID="{87A200C5-0FCE-4805-9013-F36D78D6F43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E128202-0CD1-4BC9-BFD2-FBC65E8C5E40}" type="pres">
      <dgm:prSet presAssocID="{87A200C5-0FCE-4805-9013-F36D78D6F43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E91A016-4295-4EB3-8C07-70A72B3F62DD}" type="pres">
      <dgm:prSet presAssocID="{3142DBD3-5B9D-4704-BA32-5CA025132F45}" presName="root2" presStyleCnt="0"/>
      <dgm:spPr/>
    </dgm:pt>
    <dgm:pt modelId="{440E1087-01C1-4CD8-BEB1-D3779C5B0DC0}" type="pres">
      <dgm:prSet presAssocID="{3142DBD3-5B9D-4704-BA32-5CA025132F4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C91EF5-280A-46D0-80F0-D770C8D82A55}" type="pres">
      <dgm:prSet presAssocID="{3142DBD3-5B9D-4704-BA32-5CA025132F45}" presName="level3hierChild" presStyleCnt="0"/>
      <dgm:spPr/>
    </dgm:pt>
  </dgm:ptLst>
  <dgm:cxnLst>
    <dgm:cxn modelId="{FA638091-C8C3-446A-B4FF-71035844FFFC}" type="presOf" srcId="{87A200C5-0FCE-4805-9013-F36D78D6F43F}" destId="{CE65B9C3-0157-4B89-A69A-331A858615FC}" srcOrd="0" destOrd="0" presId="urn:microsoft.com/office/officeart/2008/layout/HorizontalMultiLevelHierarchy"/>
    <dgm:cxn modelId="{2EC182D2-C098-4A86-8DE0-47C40F7DB030}" type="presOf" srcId="{EC2209EE-543C-4162-8F9F-FFF97D17201A}" destId="{B8A79A3B-1B71-426A-A443-293101DDC805}" srcOrd="0" destOrd="0" presId="urn:microsoft.com/office/officeart/2008/layout/HorizontalMultiLevelHierarchy"/>
    <dgm:cxn modelId="{F636B1B6-9FA6-420E-9B89-7ACD490D6A04}" type="presOf" srcId="{7E02861F-5C4C-4B29-8FF9-A9D775D5FB1A}" destId="{C2B38393-B9CF-420F-88C5-C8DC77DBA277}" srcOrd="1" destOrd="0" presId="urn:microsoft.com/office/officeart/2008/layout/HorizontalMultiLevelHierarchy"/>
    <dgm:cxn modelId="{BE159C5B-FDA2-4B94-8EBA-E406C1E0871C}" srcId="{4AC93A7F-BD12-42E8-8DD3-0D1B961D1982}" destId="{41095594-CCA1-4432-AC2A-B90B25020BEF}" srcOrd="0" destOrd="0" parTransId="{B983DACE-1E01-4E16-AA73-947B645EC4DC}" sibTransId="{45C1615C-1088-4477-A7D3-516236314D83}"/>
    <dgm:cxn modelId="{BBF0E1C1-95A2-45EB-8B87-F9FF24180763}" type="presOf" srcId="{CF42325A-5703-41BF-8F91-1B38289B61D6}" destId="{CBE189B1-8E8E-432A-A92F-640DA400F19E}" srcOrd="0" destOrd="0" presId="urn:microsoft.com/office/officeart/2008/layout/HorizontalMultiLevelHierarchy"/>
    <dgm:cxn modelId="{6FA4BCF8-C042-4ED8-A315-EB1473D8BC69}" type="presOf" srcId="{7E02861F-5C4C-4B29-8FF9-A9D775D5FB1A}" destId="{4BB63AD4-4BE2-4E41-B392-0F2969FEA04F}" srcOrd="0" destOrd="0" presId="urn:microsoft.com/office/officeart/2008/layout/HorizontalMultiLevelHierarchy"/>
    <dgm:cxn modelId="{E71ACCF8-0013-45C0-9937-EFB7E178F3CC}" srcId="{41095594-CCA1-4432-AC2A-B90B25020BEF}" destId="{3142DBD3-5B9D-4704-BA32-5CA025132F45}" srcOrd="2" destOrd="0" parTransId="{87A200C5-0FCE-4805-9013-F36D78D6F43F}" sibTransId="{ECC94A42-C401-4DBB-95B3-BDA3F9043A89}"/>
    <dgm:cxn modelId="{7D9755A7-5E25-41B6-AD7C-1A2FE660F34A}" type="presOf" srcId="{B10266E9-76E9-4320-830E-6CEB772156CB}" destId="{8BE02058-E040-4B73-8017-950109BB46EE}" srcOrd="0" destOrd="0" presId="urn:microsoft.com/office/officeart/2008/layout/HorizontalMultiLevelHierarchy"/>
    <dgm:cxn modelId="{521C2487-7104-4656-B7C5-87572EA05B00}" type="presOf" srcId="{3142DBD3-5B9D-4704-BA32-5CA025132F45}" destId="{440E1087-01C1-4CD8-BEB1-D3779C5B0DC0}" srcOrd="0" destOrd="0" presId="urn:microsoft.com/office/officeart/2008/layout/HorizontalMultiLevelHierarchy"/>
    <dgm:cxn modelId="{19A5CC45-C7DD-4B1E-AC72-41DDCE41F1FA}" srcId="{41095594-CCA1-4432-AC2A-B90B25020BEF}" destId="{EC2209EE-543C-4162-8F9F-FFF97D17201A}" srcOrd="0" destOrd="0" parTransId="{7E02861F-5C4C-4B29-8FF9-A9D775D5FB1A}" sibTransId="{91A93068-D955-4693-B9C7-2239EB4AB9FF}"/>
    <dgm:cxn modelId="{AD5D5792-B399-4CD5-879D-A432FDC3C650}" type="presOf" srcId="{87A200C5-0FCE-4805-9013-F36D78D6F43F}" destId="{6E128202-0CD1-4BC9-BFD2-FBC65E8C5E40}" srcOrd="1" destOrd="0" presId="urn:microsoft.com/office/officeart/2008/layout/HorizontalMultiLevelHierarchy"/>
    <dgm:cxn modelId="{FDBBA990-FDE8-468F-BE6F-9CCB4E9B8F10}" type="presOf" srcId="{B10266E9-76E9-4320-830E-6CEB772156CB}" destId="{C46A8C11-E43F-488E-9246-4E3CBDFB7A11}" srcOrd="1" destOrd="0" presId="urn:microsoft.com/office/officeart/2008/layout/HorizontalMultiLevelHierarchy"/>
    <dgm:cxn modelId="{BC1C12D9-B04F-4CA3-B680-A5C03A84ADDC}" type="presOf" srcId="{41095594-CCA1-4432-AC2A-B90B25020BEF}" destId="{0AEFCF88-9F52-4CCB-B038-1C3A84B5BDCA}" srcOrd="0" destOrd="0" presId="urn:microsoft.com/office/officeart/2008/layout/HorizontalMultiLevelHierarchy"/>
    <dgm:cxn modelId="{FB8FE8D8-A6F8-48F2-A4C2-CC85DBF23AE6}" srcId="{41095594-CCA1-4432-AC2A-B90B25020BEF}" destId="{CF42325A-5703-41BF-8F91-1B38289B61D6}" srcOrd="1" destOrd="0" parTransId="{B10266E9-76E9-4320-830E-6CEB772156CB}" sibTransId="{7F15E7B8-04C3-488A-B59D-58639FC4D4A9}"/>
    <dgm:cxn modelId="{8BC0D6FE-EDC2-45FE-8BD3-7E5BC3B96F9B}" type="presOf" srcId="{4AC93A7F-BD12-42E8-8DD3-0D1B961D1982}" destId="{849CAE8B-A2A3-4D69-930A-254A17255542}" srcOrd="0" destOrd="0" presId="urn:microsoft.com/office/officeart/2008/layout/HorizontalMultiLevelHierarchy"/>
    <dgm:cxn modelId="{D9D9D255-55D0-4C55-A5F3-31660B614578}" type="presParOf" srcId="{849CAE8B-A2A3-4D69-930A-254A17255542}" destId="{20B58B38-C590-4F2A-9281-F224538D0DD1}" srcOrd="0" destOrd="0" presId="urn:microsoft.com/office/officeart/2008/layout/HorizontalMultiLevelHierarchy"/>
    <dgm:cxn modelId="{4F3F541E-3405-4BB4-BB80-A01A6AEE4AF1}" type="presParOf" srcId="{20B58B38-C590-4F2A-9281-F224538D0DD1}" destId="{0AEFCF88-9F52-4CCB-B038-1C3A84B5BDCA}" srcOrd="0" destOrd="0" presId="urn:microsoft.com/office/officeart/2008/layout/HorizontalMultiLevelHierarchy"/>
    <dgm:cxn modelId="{8AAE1A68-E818-4D43-BDBB-C976FFD7C9E6}" type="presParOf" srcId="{20B58B38-C590-4F2A-9281-F224538D0DD1}" destId="{4114181E-03F5-4CA0-BC7C-0EFE4AEABB40}" srcOrd="1" destOrd="0" presId="urn:microsoft.com/office/officeart/2008/layout/HorizontalMultiLevelHierarchy"/>
    <dgm:cxn modelId="{21666B85-6DDF-4DE6-AB42-244E86FA4FDB}" type="presParOf" srcId="{4114181E-03F5-4CA0-BC7C-0EFE4AEABB40}" destId="{4BB63AD4-4BE2-4E41-B392-0F2969FEA04F}" srcOrd="0" destOrd="0" presId="urn:microsoft.com/office/officeart/2008/layout/HorizontalMultiLevelHierarchy"/>
    <dgm:cxn modelId="{8D6F99BB-E482-4775-B9BC-F55B1DD476C7}" type="presParOf" srcId="{4BB63AD4-4BE2-4E41-B392-0F2969FEA04F}" destId="{C2B38393-B9CF-420F-88C5-C8DC77DBA277}" srcOrd="0" destOrd="0" presId="urn:microsoft.com/office/officeart/2008/layout/HorizontalMultiLevelHierarchy"/>
    <dgm:cxn modelId="{298280A5-7785-4FD8-B786-B9E9DE47E701}" type="presParOf" srcId="{4114181E-03F5-4CA0-BC7C-0EFE4AEABB40}" destId="{27CA68BC-6731-4F4B-B30B-4FE09F6CACF1}" srcOrd="1" destOrd="0" presId="urn:microsoft.com/office/officeart/2008/layout/HorizontalMultiLevelHierarchy"/>
    <dgm:cxn modelId="{AABFD62C-444B-4C87-8DDA-C10E8D3E08E7}" type="presParOf" srcId="{27CA68BC-6731-4F4B-B30B-4FE09F6CACF1}" destId="{B8A79A3B-1B71-426A-A443-293101DDC805}" srcOrd="0" destOrd="0" presId="urn:microsoft.com/office/officeart/2008/layout/HorizontalMultiLevelHierarchy"/>
    <dgm:cxn modelId="{FA1081B8-1095-423B-9A9D-4C315DC4B56B}" type="presParOf" srcId="{27CA68BC-6731-4F4B-B30B-4FE09F6CACF1}" destId="{7789F50B-FDA8-427B-99F7-ED90F523C7DE}" srcOrd="1" destOrd="0" presId="urn:microsoft.com/office/officeart/2008/layout/HorizontalMultiLevelHierarchy"/>
    <dgm:cxn modelId="{A24F1B11-479A-4848-B154-211888CB3648}" type="presParOf" srcId="{4114181E-03F5-4CA0-BC7C-0EFE4AEABB40}" destId="{8BE02058-E040-4B73-8017-950109BB46EE}" srcOrd="2" destOrd="0" presId="urn:microsoft.com/office/officeart/2008/layout/HorizontalMultiLevelHierarchy"/>
    <dgm:cxn modelId="{9D414B2E-38FE-4B74-A36B-EC56BFCD10E9}" type="presParOf" srcId="{8BE02058-E040-4B73-8017-950109BB46EE}" destId="{C46A8C11-E43F-488E-9246-4E3CBDFB7A11}" srcOrd="0" destOrd="0" presId="urn:microsoft.com/office/officeart/2008/layout/HorizontalMultiLevelHierarchy"/>
    <dgm:cxn modelId="{993AB040-5EFD-4C2C-B7C9-647CC60D1707}" type="presParOf" srcId="{4114181E-03F5-4CA0-BC7C-0EFE4AEABB40}" destId="{F067F9EC-AD28-4CDB-9107-0BB26956A90D}" srcOrd="3" destOrd="0" presId="urn:microsoft.com/office/officeart/2008/layout/HorizontalMultiLevelHierarchy"/>
    <dgm:cxn modelId="{D032A531-FE40-45C9-A0CC-E6137641ACB9}" type="presParOf" srcId="{F067F9EC-AD28-4CDB-9107-0BB26956A90D}" destId="{CBE189B1-8E8E-432A-A92F-640DA400F19E}" srcOrd="0" destOrd="0" presId="urn:microsoft.com/office/officeart/2008/layout/HorizontalMultiLevelHierarchy"/>
    <dgm:cxn modelId="{5A9DA59E-6CB9-411F-B3C4-801B8CF1A57B}" type="presParOf" srcId="{F067F9EC-AD28-4CDB-9107-0BB26956A90D}" destId="{38A92ED9-FE67-45CB-B29C-68EDA55461D0}" srcOrd="1" destOrd="0" presId="urn:microsoft.com/office/officeart/2008/layout/HorizontalMultiLevelHierarchy"/>
    <dgm:cxn modelId="{B471E2C2-F1D2-44FD-B24E-5124A04C97C3}" type="presParOf" srcId="{4114181E-03F5-4CA0-BC7C-0EFE4AEABB40}" destId="{CE65B9C3-0157-4B89-A69A-331A858615FC}" srcOrd="4" destOrd="0" presId="urn:microsoft.com/office/officeart/2008/layout/HorizontalMultiLevelHierarchy"/>
    <dgm:cxn modelId="{A94F34F7-2D54-496F-94E4-4A87857C2EF5}" type="presParOf" srcId="{CE65B9C3-0157-4B89-A69A-331A858615FC}" destId="{6E128202-0CD1-4BC9-BFD2-FBC65E8C5E40}" srcOrd="0" destOrd="0" presId="urn:microsoft.com/office/officeart/2008/layout/HorizontalMultiLevelHierarchy"/>
    <dgm:cxn modelId="{47B921CB-50E3-4C76-9D64-2146C3905570}" type="presParOf" srcId="{4114181E-03F5-4CA0-BC7C-0EFE4AEABB40}" destId="{DE91A016-4295-4EB3-8C07-70A72B3F62DD}" srcOrd="5" destOrd="0" presId="urn:microsoft.com/office/officeart/2008/layout/HorizontalMultiLevelHierarchy"/>
    <dgm:cxn modelId="{16197D0D-334C-484A-B964-BE437FA22338}" type="presParOf" srcId="{DE91A016-4295-4EB3-8C07-70A72B3F62DD}" destId="{440E1087-01C1-4CD8-BEB1-D3779C5B0DC0}" srcOrd="0" destOrd="0" presId="urn:microsoft.com/office/officeart/2008/layout/HorizontalMultiLevelHierarchy"/>
    <dgm:cxn modelId="{4DEFBF1B-3F18-4ACC-A55B-F2AFDB6C52CF}" type="presParOf" srcId="{DE91A016-4295-4EB3-8C07-70A72B3F62DD}" destId="{C2C91EF5-280A-46D0-80F0-D770C8D82A5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ABF26-9144-4055-9451-0C79BD29948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579EF8-86EC-4F59-978D-5B9DA8FEC5B5}">
      <dgm:prSet phldrT="[Text]"/>
      <dgm:spPr>
        <a:solidFill>
          <a:srgbClr val="00B050"/>
        </a:solidFill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ব্রিটিশ শাসনের ভালো দিক</a:t>
          </a:r>
          <a:endParaRPr lang="en-US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7F2F6E-28E5-40B9-8C53-51423041FFB2}" type="parTrans" cxnId="{FACA6DA8-9F6F-402E-AA83-7E3373A98E44}">
      <dgm:prSet/>
      <dgm:spPr/>
      <dgm:t>
        <a:bodyPr/>
        <a:lstStyle/>
        <a:p>
          <a:endParaRPr lang="en-US"/>
        </a:p>
      </dgm:t>
    </dgm:pt>
    <dgm:pt modelId="{32DB78D9-4FFC-4CA3-9F23-463100A1BF32}" type="sibTrans" cxnId="{FACA6DA8-9F6F-402E-AA83-7E3373A98E44}">
      <dgm:prSet/>
      <dgm:spPr/>
      <dgm:t>
        <a:bodyPr/>
        <a:lstStyle/>
        <a:p>
          <a:endParaRPr lang="en-US"/>
        </a:p>
      </dgm:t>
    </dgm:pt>
    <dgm:pt modelId="{164F5215-791F-4F54-B689-851FDE8D299A}">
      <dgm:prSet phldrT="[Text]"/>
      <dgm:spPr>
        <a:solidFill>
          <a:srgbClr val="FF0000"/>
        </a:solidFill>
      </dgm:spPr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 বিস্তার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757624-5C0C-405B-8A3D-9857484AD0A7}" type="parTrans" cxnId="{FB47DBE8-BCB9-40C9-862B-7C754E08F487}">
      <dgm:prSet/>
      <dgm:spPr/>
      <dgm:t>
        <a:bodyPr/>
        <a:lstStyle/>
        <a:p>
          <a:endParaRPr lang="en-US"/>
        </a:p>
      </dgm:t>
    </dgm:pt>
    <dgm:pt modelId="{0497E9FE-0FB7-494C-89C3-0B09F32DA322}" type="sibTrans" cxnId="{FB47DBE8-BCB9-40C9-862B-7C754E08F487}">
      <dgm:prSet/>
      <dgm:spPr/>
      <dgm:t>
        <a:bodyPr/>
        <a:lstStyle/>
        <a:p>
          <a:endParaRPr lang="en-US"/>
        </a:p>
      </dgm:t>
    </dgm:pt>
    <dgm:pt modelId="{13F9E2F2-83D0-4D77-99BB-3D9B539263A4}">
      <dgm:prSet phldrT="[Text]"/>
      <dgm:spPr>
        <a:solidFill>
          <a:srgbClr val="FF0000"/>
        </a:solidFill>
      </dgm:spPr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বড় বড় স্থাপনা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8E2571-BF1B-4CDC-84C4-C2048F94A831}" type="parTrans" cxnId="{1E3D5F19-E050-4887-B330-37B778549A9F}">
      <dgm:prSet/>
      <dgm:spPr/>
      <dgm:t>
        <a:bodyPr/>
        <a:lstStyle/>
        <a:p>
          <a:endParaRPr lang="en-US"/>
        </a:p>
      </dgm:t>
    </dgm:pt>
    <dgm:pt modelId="{6199166F-A0CC-49BD-A4DB-4CAFF7FBFA33}" type="sibTrans" cxnId="{1E3D5F19-E050-4887-B330-37B778549A9F}">
      <dgm:prSet/>
      <dgm:spPr/>
      <dgm:t>
        <a:bodyPr/>
        <a:lstStyle/>
        <a:p>
          <a:endParaRPr lang="en-US"/>
        </a:p>
      </dgm:t>
    </dgm:pt>
    <dgm:pt modelId="{7B0DA921-10C5-4A8C-A79A-7775CC7BC14D}">
      <dgm:prSet phldrT="[Text]"/>
      <dgm:spPr>
        <a:solidFill>
          <a:srgbClr val="FF0000"/>
        </a:solidFill>
      </dgm:spPr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 ব্যবস্থার উন্নতি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ED806F-3E9A-43DC-9943-A11BD916D3A3}" type="parTrans" cxnId="{D687F528-571E-4772-8B9B-53B9BF877DEA}">
      <dgm:prSet/>
      <dgm:spPr/>
      <dgm:t>
        <a:bodyPr/>
        <a:lstStyle/>
        <a:p>
          <a:endParaRPr lang="en-US"/>
        </a:p>
      </dgm:t>
    </dgm:pt>
    <dgm:pt modelId="{332700CD-7D10-469C-AF64-F519D91E88E4}" type="sibTrans" cxnId="{D687F528-571E-4772-8B9B-53B9BF877DEA}">
      <dgm:prSet/>
      <dgm:spPr/>
      <dgm:t>
        <a:bodyPr/>
        <a:lstStyle/>
        <a:p>
          <a:endParaRPr lang="en-US"/>
        </a:p>
      </dgm:t>
    </dgm:pt>
    <dgm:pt modelId="{3CCD2E80-D270-4668-9240-E0BB9683F271}">
      <dgm:prSet phldrT="[Text]"/>
      <dgm:spPr>
        <a:solidFill>
          <a:srgbClr val="FF0000"/>
        </a:solidFill>
      </dgm:spPr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জ্ঞান-বিজ্ঞানের প্রসার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380C7B-B258-44FA-9315-4F68E4BE5886}" type="parTrans" cxnId="{FA79AEB8-9FA8-4EA4-82AD-B77934F3F5C9}">
      <dgm:prSet/>
      <dgm:spPr/>
      <dgm:t>
        <a:bodyPr/>
        <a:lstStyle/>
        <a:p>
          <a:endParaRPr lang="en-US"/>
        </a:p>
      </dgm:t>
    </dgm:pt>
    <dgm:pt modelId="{F25E84A6-50C1-4BAD-931A-C5C6FA0B6C43}" type="sibTrans" cxnId="{FA79AEB8-9FA8-4EA4-82AD-B77934F3F5C9}">
      <dgm:prSet/>
      <dgm:spPr/>
      <dgm:t>
        <a:bodyPr/>
        <a:lstStyle/>
        <a:p>
          <a:endParaRPr lang="en-US"/>
        </a:p>
      </dgm:t>
    </dgm:pt>
    <dgm:pt modelId="{10804896-0EE8-46AC-9C88-01EDCDE3F8D3}" type="pres">
      <dgm:prSet presAssocID="{860ABF26-9144-4055-9451-0C79BD2994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38BE0-E020-4754-A8B4-4C43751FC180}" type="pres">
      <dgm:prSet presAssocID="{71579EF8-86EC-4F59-978D-5B9DA8FEC5B5}" presName="centerShape" presStyleLbl="node0" presStyleIdx="0" presStyleCnt="1"/>
      <dgm:spPr/>
      <dgm:t>
        <a:bodyPr/>
        <a:lstStyle/>
        <a:p>
          <a:endParaRPr lang="en-US"/>
        </a:p>
      </dgm:t>
    </dgm:pt>
    <dgm:pt modelId="{297BBEA2-CE42-43FC-ADF0-8ED95BFC4CF7}" type="pres">
      <dgm:prSet presAssocID="{164F5215-791F-4F54-B689-851FDE8D29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42792-F808-480F-B546-CFEAB9261CE8}" type="pres">
      <dgm:prSet presAssocID="{164F5215-791F-4F54-B689-851FDE8D299A}" presName="dummy" presStyleCnt="0"/>
      <dgm:spPr/>
    </dgm:pt>
    <dgm:pt modelId="{01573273-4494-4EA1-BF6D-C1087588B52E}" type="pres">
      <dgm:prSet presAssocID="{0497E9FE-0FB7-494C-89C3-0B09F32DA32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0B05619-D480-44F3-9156-C4A9D5E00A34}" type="pres">
      <dgm:prSet presAssocID="{13F9E2F2-83D0-4D77-99BB-3D9B539263A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E34BF-8A06-4C1B-9F07-A4D227ABFCCB}" type="pres">
      <dgm:prSet presAssocID="{13F9E2F2-83D0-4D77-99BB-3D9B539263A4}" presName="dummy" presStyleCnt="0"/>
      <dgm:spPr/>
    </dgm:pt>
    <dgm:pt modelId="{A2E1373D-2845-40DE-959E-E4C4AB29BCA4}" type="pres">
      <dgm:prSet presAssocID="{6199166F-A0CC-49BD-A4DB-4CAFF7FBFA3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177FBF4-0409-49DA-B5A7-79C39C6271B4}" type="pres">
      <dgm:prSet presAssocID="{7B0DA921-10C5-4A8C-A79A-7775CC7BC1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71834-F852-4013-A452-3E9E28DBE8C7}" type="pres">
      <dgm:prSet presAssocID="{7B0DA921-10C5-4A8C-A79A-7775CC7BC14D}" presName="dummy" presStyleCnt="0"/>
      <dgm:spPr/>
    </dgm:pt>
    <dgm:pt modelId="{63A826C7-983B-4396-AF63-1672473F7036}" type="pres">
      <dgm:prSet presAssocID="{332700CD-7D10-469C-AF64-F519D91E88E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8F6C5C3-C844-4155-BD8B-1CE954AC6955}" type="pres">
      <dgm:prSet presAssocID="{3CCD2E80-D270-4668-9240-E0BB9683F2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65F88-4DF6-4CDB-A144-B5ED1D8D0AD7}" type="pres">
      <dgm:prSet presAssocID="{3CCD2E80-D270-4668-9240-E0BB9683F271}" presName="dummy" presStyleCnt="0"/>
      <dgm:spPr/>
    </dgm:pt>
    <dgm:pt modelId="{CE208CAE-B8E1-4AEB-9012-185C384B003C}" type="pres">
      <dgm:prSet presAssocID="{F25E84A6-50C1-4BAD-931A-C5C6FA0B6C4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F97C1C6-182D-470B-84DB-3D3226148EBC}" type="presOf" srcId="{13F9E2F2-83D0-4D77-99BB-3D9B539263A4}" destId="{20B05619-D480-44F3-9156-C4A9D5E00A34}" srcOrd="0" destOrd="0" presId="urn:microsoft.com/office/officeart/2005/8/layout/radial6"/>
    <dgm:cxn modelId="{E5562A9B-B751-495D-BF6D-7675BF53D988}" type="presOf" srcId="{3CCD2E80-D270-4668-9240-E0BB9683F271}" destId="{A8F6C5C3-C844-4155-BD8B-1CE954AC6955}" srcOrd="0" destOrd="0" presId="urn:microsoft.com/office/officeart/2005/8/layout/radial6"/>
    <dgm:cxn modelId="{5773E93C-D557-455E-838A-C3417D268A19}" type="presOf" srcId="{860ABF26-9144-4055-9451-0C79BD29948C}" destId="{10804896-0EE8-46AC-9C88-01EDCDE3F8D3}" srcOrd="0" destOrd="0" presId="urn:microsoft.com/office/officeart/2005/8/layout/radial6"/>
    <dgm:cxn modelId="{FB47DBE8-BCB9-40C9-862B-7C754E08F487}" srcId="{71579EF8-86EC-4F59-978D-5B9DA8FEC5B5}" destId="{164F5215-791F-4F54-B689-851FDE8D299A}" srcOrd="0" destOrd="0" parTransId="{10757624-5C0C-405B-8A3D-9857484AD0A7}" sibTransId="{0497E9FE-0FB7-494C-89C3-0B09F32DA322}"/>
    <dgm:cxn modelId="{FACA6DA8-9F6F-402E-AA83-7E3373A98E44}" srcId="{860ABF26-9144-4055-9451-0C79BD29948C}" destId="{71579EF8-86EC-4F59-978D-5B9DA8FEC5B5}" srcOrd="0" destOrd="0" parTransId="{EE7F2F6E-28E5-40B9-8C53-51423041FFB2}" sibTransId="{32DB78D9-4FFC-4CA3-9F23-463100A1BF32}"/>
    <dgm:cxn modelId="{E95E79E8-9500-4244-8FC4-1117216625AA}" type="presOf" srcId="{71579EF8-86EC-4F59-978D-5B9DA8FEC5B5}" destId="{3AA38BE0-E020-4754-A8B4-4C43751FC180}" srcOrd="0" destOrd="0" presId="urn:microsoft.com/office/officeart/2005/8/layout/radial6"/>
    <dgm:cxn modelId="{1E3D5F19-E050-4887-B330-37B778549A9F}" srcId="{71579EF8-86EC-4F59-978D-5B9DA8FEC5B5}" destId="{13F9E2F2-83D0-4D77-99BB-3D9B539263A4}" srcOrd="1" destOrd="0" parTransId="{698E2571-BF1B-4CDC-84C4-C2048F94A831}" sibTransId="{6199166F-A0CC-49BD-A4DB-4CAFF7FBFA33}"/>
    <dgm:cxn modelId="{D687F528-571E-4772-8B9B-53B9BF877DEA}" srcId="{71579EF8-86EC-4F59-978D-5B9DA8FEC5B5}" destId="{7B0DA921-10C5-4A8C-A79A-7775CC7BC14D}" srcOrd="2" destOrd="0" parTransId="{04ED806F-3E9A-43DC-9943-A11BD916D3A3}" sibTransId="{332700CD-7D10-469C-AF64-F519D91E88E4}"/>
    <dgm:cxn modelId="{8C26E66D-ABEC-48A3-BC99-DFD5A0B3B8A2}" type="presOf" srcId="{6199166F-A0CC-49BD-A4DB-4CAFF7FBFA33}" destId="{A2E1373D-2845-40DE-959E-E4C4AB29BCA4}" srcOrd="0" destOrd="0" presId="urn:microsoft.com/office/officeart/2005/8/layout/radial6"/>
    <dgm:cxn modelId="{BA95F719-FB4D-4CB7-BA17-9F465A6EFEB2}" type="presOf" srcId="{164F5215-791F-4F54-B689-851FDE8D299A}" destId="{297BBEA2-CE42-43FC-ADF0-8ED95BFC4CF7}" srcOrd="0" destOrd="0" presId="urn:microsoft.com/office/officeart/2005/8/layout/radial6"/>
    <dgm:cxn modelId="{25EFD738-3E67-431E-83C2-68DC0A3D1DD6}" type="presOf" srcId="{7B0DA921-10C5-4A8C-A79A-7775CC7BC14D}" destId="{7177FBF4-0409-49DA-B5A7-79C39C6271B4}" srcOrd="0" destOrd="0" presId="urn:microsoft.com/office/officeart/2005/8/layout/radial6"/>
    <dgm:cxn modelId="{ABD510EB-1675-4555-9976-4F7B31576759}" type="presOf" srcId="{0497E9FE-0FB7-494C-89C3-0B09F32DA322}" destId="{01573273-4494-4EA1-BF6D-C1087588B52E}" srcOrd="0" destOrd="0" presId="urn:microsoft.com/office/officeart/2005/8/layout/radial6"/>
    <dgm:cxn modelId="{8C7E371E-393B-4D04-837D-F34022DEF646}" type="presOf" srcId="{332700CD-7D10-469C-AF64-F519D91E88E4}" destId="{63A826C7-983B-4396-AF63-1672473F7036}" srcOrd="0" destOrd="0" presId="urn:microsoft.com/office/officeart/2005/8/layout/radial6"/>
    <dgm:cxn modelId="{469560EE-AB33-4245-9784-F173BB470F4A}" type="presOf" srcId="{F25E84A6-50C1-4BAD-931A-C5C6FA0B6C43}" destId="{CE208CAE-B8E1-4AEB-9012-185C384B003C}" srcOrd="0" destOrd="0" presId="urn:microsoft.com/office/officeart/2005/8/layout/radial6"/>
    <dgm:cxn modelId="{FA79AEB8-9FA8-4EA4-82AD-B77934F3F5C9}" srcId="{71579EF8-86EC-4F59-978D-5B9DA8FEC5B5}" destId="{3CCD2E80-D270-4668-9240-E0BB9683F271}" srcOrd="3" destOrd="0" parTransId="{EE380C7B-B258-44FA-9315-4F68E4BE5886}" sibTransId="{F25E84A6-50C1-4BAD-931A-C5C6FA0B6C43}"/>
    <dgm:cxn modelId="{BE440A49-5B4B-4E79-92B2-50358B4FB423}" type="presParOf" srcId="{10804896-0EE8-46AC-9C88-01EDCDE3F8D3}" destId="{3AA38BE0-E020-4754-A8B4-4C43751FC180}" srcOrd="0" destOrd="0" presId="urn:microsoft.com/office/officeart/2005/8/layout/radial6"/>
    <dgm:cxn modelId="{5A1EDA98-8028-4E26-9407-1871FB9DF237}" type="presParOf" srcId="{10804896-0EE8-46AC-9C88-01EDCDE3F8D3}" destId="{297BBEA2-CE42-43FC-ADF0-8ED95BFC4CF7}" srcOrd="1" destOrd="0" presId="urn:microsoft.com/office/officeart/2005/8/layout/radial6"/>
    <dgm:cxn modelId="{7BA4EC13-992B-4016-A30A-0F39A430E2E1}" type="presParOf" srcId="{10804896-0EE8-46AC-9C88-01EDCDE3F8D3}" destId="{56542792-F808-480F-B546-CFEAB9261CE8}" srcOrd="2" destOrd="0" presId="urn:microsoft.com/office/officeart/2005/8/layout/radial6"/>
    <dgm:cxn modelId="{3C5C1BF3-FF17-4D6B-8FAE-4ADA016A2383}" type="presParOf" srcId="{10804896-0EE8-46AC-9C88-01EDCDE3F8D3}" destId="{01573273-4494-4EA1-BF6D-C1087588B52E}" srcOrd="3" destOrd="0" presId="urn:microsoft.com/office/officeart/2005/8/layout/radial6"/>
    <dgm:cxn modelId="{EF5F1D1A-E2F2-4667-AEAB-AF64D5B6276F}" type="presParOf" srcId="{10804896-0EE8-46AC-9C88-01EDCDE3F8D3}" destId="{20B05619-D480-44F3-9156-C4A9D5E00A34}" srcOrd="4" destOrd="0" presId="urn:microsoft.com/office/officeart/2005/8/layout/radial6"/>
    <dgm:cxn modelId="{9D8FEAA8-59C5-4BE7-A293-5C04250AB188}" type="presParOf" srcId="{10804896-0EE8-46AC-9C88-01EDCDE3F8D3}" destId="{365E34BF-8A06-4C1B-9F07-A4D227ABFCCB}" srcOrd="5" destOrd="0" presId="urn:microsoft.com/office/officeart/2005/8/layout/radial6"/>
    <dgm:cxn modelId="{FE96B462-FEC7-4164-AB8B-91F3A5DF0B12}" type="presParOf" srcId="{10804896-0EE8-46AC-9C88-01EDCDE3F8D3}" destId="{A2E1373D-2845-40DE-959E-E4C4AB29BCA4}" srcOrd="6" destOrd="0" presId="urn:microsoft.com/office/officeart/2005/8/layout/radial6"/>
    <dgm:cxn modelId="{352BBFAA-BA42-45E2-81DD-265FD316F1FB}" type="presParOf" srcId="{10804896-0EE8-46AC-9C88-01EDCDE3F8D3}" destId="{7177FBF4-0409-49DA-B5A7-79C39C6271B4}" srcOrd="7" destOrd="0" presId="urn:microsoft.com/office/officeart/2005/8/layout/radial6"/>
    <dgm:cxn modelId="{C4FC5FD5-22F1-4FCF-A583-A0312EDA6630}" type="presParOf" srcId="{10804896-0EE8-46AC-9C88-01EDCDE3F8D3}" destId="{52071834-F852-4013-A452-3E9E28DBE8C7}" srcOrd="8" destOrd="0" presId="urn:microsoft.com/office/officeart/2005/8/layout/radial6"/>
    <dgm:cxn modelId="{EF5B1000-8E73-42D8-97E4-522EBE76C2C2}" type="presParOf" srcId="{10804896-0EE8-46AC-9C88-01EDCDE3F8D3}" destId="{63A826C7-983B-4396-AF63-1672473F7036}" srcOrd="9" destOrd="0" presId="urn:microsoft.com/office/officeart/2005/8/layout/radial6"/>
    <dgm:cxn modelId="{71ECFB25-4689-49BB-93A0-17685A04EF78}" type="presParOf" srcId="{10804896-0EE8-46AC-9C88-01EDCDE3F8D3}" destId="{A8F6C5C3-C844-4155-BD8B-1CE954AC6955}" srcOrd="10" destOrd="0" presId="urn:microsoft.com/office/officeart/2005/8/layout/radial6"/>
    <dgm:cxn modelId="{8E11B3A0-9AD5-461C-B204-8D4F2BF21D04}" type="presParOf" srcId="{10804896-0EE8-46AC-9C88-01EDCDE3F8D3}" destId="{03965F88-4DF6-4CDB-A144-B5ED1D8D0AD7}" srcOrd="11" destOrd="0" presId="urn:microsoft.com/office/officeart/2005/8/layout/radial6"/>
    <dgm:cxn modelId="{01EEDF39-520C-4B20-8332-BA3232CB9EBB}" type="presParOf" srcId="{10804896-0EE8-46AC-9C88-01EDCDE3F8D3}" destId="{CE208CAE-B8E1-4AEB-9012-185C384B003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93ECF6-49A4-4431-BF64-2C5D2A961D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A6BCF-86E0-4819-AF15-F3F81E0B1DE1}">
      <dgm:prSet phldrT="[Text]"/>
      <dgm:spPr>
        <a:solidFill>
          <a:srgbClr val="FF0000"/>
        </a:solidFill>
      </dgm:spPr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লাল দল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A5AA5D-1696-48DA-9261-31F132754F65}" type="parTrans" cxnId="{732BBE5F-3828-41DE-B3DB-BADB982C7D4E}">
      <dgm:prSet/>
      <dgm:spPr/>
      <dgm:t>
        <a:bodyPr/>
        <a:lstStyle/>
        <a:p>
          <a:endParaRPr lang="en-US"/>
        </a:p>
      </dgm:t>
    </dgm:pt>
    <dgm:pt modelId="{0C3B2037-CFE6-478A-AF3F-F5E665FBD442}" type="sibTrans" cxnId="{732BBE5F-3828-41DE-B3DB-BADB982C7D4E}">
      <dgm:prSet/>
      <dgm:spPr/>
      <dgm:t>
        <a:bodyPr/>
        <a:lstStyle/>
        <a:p>
          <a:endParaRPr lang="en-US"/>
        </a:p>
      </dgm:t>
    </dgm:pt>
    <dgm:pt modelId="{72B6B30B-74CE-4208-A43F-7232A55D9238}">
      <dgm:prSet phldrT="[Text]"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ব্রিটিশ শাসনের ২টি  খারাপ দিক লিখ।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C07B51-00AC-4F8E-9547-C82787F379BE}" type="parTrans" cxnId="{6A6DD40C-FE5B-411D-B037-363516D6A70C}">
      <dgm:prSet/>
      <dgm:spPr/>
      <dgm:t>
        <a:bodyPr/>
        <a:lstStyle/>
        <a:p>
          <a:endParaRPr lang="en-US"/>
        </a:p>
      </dgm:t>
    </dgm:pt>
    <dgm:pt modelId="{1D41CDBF-8C11-4D6D-AC98-1A63604C694C}" type="sibTrans" cxnId="{6A6DD40C-FE5B-411D-B037-363516D6A70C}">
      <dgm:prSet/>
      <dgm:spPr/>
      <dgm:t>
        <a:bodyPr/>
        <a:lstStyle/>
        <a:p>
          <a:endParaRPr lang="en-US"/>
        </a:p>
      </dgm:t>
    </dgm:pt>
    <dgm:pt modelId="{60C93000-9938-4A1F-814A-D53C98A18825}">
      <dgm:prSet phldrT="[Text]"/>
      <dgm:spPr>
        <a:solidFill>
          <a:srgbClr val="002060"/>
        </a:solidFill>
      </dgm:spPr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নীল দল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2276D8-D945-4358-8205-BD3A0646BEFD}" type="parTrans" cxnId="{FE22F386-3F1A-4EA4-917C-5F271DA1ED80}">
      <dgm:prSet/>
      <dgm:spPr/>
      <dgm:t>
        <a:bodyPr/>
        <a:lstStyle/>
        <a:p>
          <a:endParaRPr lang="en-US"/>
        </a:p>
      </dgm:t>
    </dgm:pt>
    <dgm:pt modelId="{96848125-28D8-4866-B1C5-88F487E74C4C}" type="sibTrans" cxnId="{FE22F386-3F1A-4EA4-917C-5F271DA1ED80}">
      <dgm:prSet/>
      <dgm:spPr/>
      <dgm:t>
        <a:bodyPr/>
        <a:lstStyle/>
        <a:p>
          <a:endParaRPr lang="en-US"/>
        </a:p>
      </dgm:t>
    </dgm:pt>
    <dgm:pt modelId="{7A7D5AEA-8D9E-40A8-9161-F37E22BF43EB}">
      <dgm:prSet phldrT="[Text]"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ব্রিটিশ শাসনের ২টি ভাল দিক লিখ।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9B1BCA-EEDB-4EEE-976D-FF3192C13F9A}" type="parTrans" cxnId="{683DEF0F-9D92-4769-B0C0-36BD9FCD75F5}">
      <dgm:prSet/>
      <dgm:spPr/>
      <dgm:t>
        <a:bodyPr/>
        <a:lstStyle/>
        <a:p>
          <a:endParaRPr lang="en-US"/>
        </a:p>
      </dgm:t>
    </dgm:pt>
    <dgm:pt modelId="{2E536AC3-1F9F-442E-B054-665863EC0CE9}" type="sibTrans" cxnId="{683DEF0F-9D92-4769-B0C0-36BD9FCD75F5}">
      <dgm:prSet/>
      <dgm:spPr/>
      <dgm:t>
        <a:bodyPr/>
        <a:lstStyle/>
        <a:p>
          <a:endParaRPr lang="en-US"/>
        </a:p>
      </dgm:t>
    </dgm:pt>
    <dgm:pt modelId="{F43F20B1-3F1C-42FB-8611-F320AE04021F}" type="pres">
      <dgm:prSet presAssocID="{BD93ECF6-49A4-4431-BF64-2C5D2A961D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E6145B-55C0-45D7-A0F9-9697423054A7}" type="pres">
      <dgm:prSet presAssocID="{490A6BCF-86E0-4819-AF15-F3F81E0B1DE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3C0BD-D1F0-4A1D-A310-A4C057FC4E2A}" type="pres">
      <dgm:prSet presAssocID="{490A6BCF-86E0-4819-AF15-F3F81E0B1DE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27545-00FB-41FB-A3CC-7C292E23F0C2}" type="pres">
      <dgm:prSet presAssocID="{60C93000-9938-4A1F-814A-D53C98A1882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4B392-96CF-46EB-B973-75D8FC714C43}" type="pres">
      <dgm:prSet presAssocID="{60C93000-9938-4A1F-814A-D53C98A1882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B998C5-9E85-4724-A1A3-48184EE00D72}" type="presOf" srcId="{7A7D5AEA-8D9E-40A8-9161-F37E22BF43EB}" destId="{D0F4B392-96CF-46EB-B973-75D8FC714C43}" srcOrd="0" destOrd="0" presId="urn:microsoft.com/office/officeart/2005/8/layout/vList2"/>
    <dgm:cxn modelId="{FE22F386-3F1A-4EA4-917C-5F271DA1ED80}" srcId="{BD93ECF6-49A4-4431-BF64-2C5D2A961DC9}" destId="{60C93000-9938-4A1F-814A-D53C98A18825}" srcOrd="1" destOrd="0" parTransId="{0D2276D8-D945-4358-8205-BD3A0646BEFD}" sibTransId="{96848125-28D8-4866-B1C5-88F487E74C4C}"/>
    <dgm:cxn modelId="{F08F7311-E292-4D26-AC0B-93ACCB9FE16F}" type="presOf" srcId="{490A6BCF-86E0-4819-AF15-F3F81E0B1DE1}" destId="{E3E6145B-55C0-45D7-A0F9-9697423054A7}" srcOrd="0" destOrd="0" presId="urn:microsoft.com/office/officeart/2005/8/layout/vList2"/>
    <dgm:cxn modelId="{CA4B27F2-D64E-4191-A958-EFBBD0335D7D}" type="presOf" srcId="{BD93ECF6-49A4-4431-BF64-2C5D2A961DC9}" destId="{F43F20B1-3F1C-42FB-8611-F320AE04021F}" srcOrd="0" destOrd="0" presId="urn:microsoft.com/office/officeart/2005/8/layout/vList2"/>
    <dgm:cxn modelId="{485F2AD3-E02A-4DC8-A2CA-5B09D1B44778}" type="presOf" srcId="{60C93000-9938-4A1F-814A-D53C98A18825}" destId="{9AA27545-00FB-41FB-A3CC-7C292E23F0C2}" srcOrd="0" destOrd="0" presId="urn:microsoft.com/office/officeart/2005/8/layout/vList2"/>
    <dgm:cxn modelId="{683DEF0F-9D92-4769-B0C0-36BD9FCD75F5}" srcId="{60C93000-9938-4A1F-814A-D53C98A18825}" destId="{7A7D5AEA-8D9E-40A8-9161-F37E22BF43EB}" srcOrd="0" destOrd="0" parTransId="{529B1BCA-EEDB-4EEE-976D-FF3192C13F9A}" sibTransId="{2E536AC3-1F9F-442E-B054-665863EC0CE9}"/>
    <dgm:cxn modelId="{2280B5CF-5944-4A30-ABA7-265F756F1374}" type="presOf" srcId="{72B6B30B-74CE-4208-A43F-7232A55D9238}" destId="{C043C0BD-D1F0-4A1D-A310-A4C057FC4E2A}" srcOrd="0" destOrd="0" presId="urn:microsoft.com/office/officeart/2005/8/layout/vList2"/>
    <dgm:cxn modelId="{732BBE5F-3828-41DE-B3DB-BADB982C7D4E}" srcId="{BD93ECF6-49A4-4431-BF64-2C5D2A961DC9}" destId="{490A6BCF-86E0-4819-AF15-F3F81E0B1DE1}" srcOrd="0" destOrd="0" parTransId="{E2A5AA5D-1696-48DA-9261-31F132754F65}" sibTransId="{0C3B2037-CFE6-478A-AF3F-F5E665FBD442}"/>
    <dgm:cxn modelId="{6A6DD40C-FE5B-411D-B037-363516D6A70C}" srcId="{490A6BCF-86E0-4819-AF15-F3F81E0B1DE1}" destId="{72B6B30B-74CE-4208-A43F-7232A55D9238}" srcOrd="0" destOrd="0" parTransId="{EEC07B51-00AC-4F8E-9547-C82787F379BE}" sibTransId="{1D41CDBF-8C11-4D6D-AC98-1A63604C694C}"/>
    <dgm:cxn modelId="{671B268F-97FA-43AF-BFAC-DD69650F6D8B}" type="presParOf" srcId="{F43F20B1-3F1C-42FB-8611-F320AE04021F}" destId="{E3E6145B-55C0-45D7-A0F9-9697423054A7}" srcOrd="0" destOrd="0" presId="urn:microsoft.com/office/officeart/2005/8/layout/vList2"/>
    <dgm:cxn modelId="{0E6B3760-02A0-46F1-916D-6BF222F74C16}" type="presParOf" srcId="{F43F20B1-3F1C-42FB-8611-F320AE04021F}" destId="{C043C0BD-D1F0-4A1D-A310-A4C057FC4E2A}" srcOrd="1" destOrd="0" presId="urn:microsoft.com/office/officeart/2005/8/layout/vList2"/>
    <dgm:cxn modelId="{773865F8-2F1A-4319-A563-D28F9CF678E1}" type="presParOf" srcId="{F43F20B1-3F1C-42FB-8611-F320AE04021F}" destId="{9AA27545-00FB-41FB-A3CC-7C292E23F0C2}" srcOrd="2" destOrd="0" presId="urn:microsoft.com/office/officeart/2005/8/layout/vList2"/>
    <dgm:cxn modelId="{B0D6C8AB-2FCA-430A-8AF8-EA5BA3D312BE}" type="presParOf" srcId="{F43F20B1-3F1C-42FB-8611-F320AE04021F}" destId="{D0F4B392-96CF-46EB-B973-75D8FC714C4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11" b="93056" l="4839" r="93750">
                        <a14:foregroundMark x1="13508" y1="14167" x2="13508" y2="14167"/>
                        <a14:foregroundMark x1="45363" y1="29722" x2="13911" y2="39583"/>
                        <a14:foregroundMark x1="13911" y1="40417" x2="4839" y2="61944"/>
                        <a14:foregroundMark x1="30040" y1="34861" x2="25806" y2="36667"/>
                        <a14:foregroundMark x1="87298" y1="43750" x2="93750" y2="57083"/>
                        <a14:foregroundMark x1="92742" y1="54167" x2="92742" y2="71944"/>
                        <a14:foregroundMark x1="92540" y1="71667" x2="79839" y2="85833"/>
                        <a14:foregroundMark x1="80847" y1="85694" x2="80847" y2="85694"/>
                        <a14:foregroundMark x1="80847" y1="85694" x2="81048" y2="90417"/>
                        <a14:foregroundMark x1="77621" y1="87778" x2="79032" y2="90139"/>
                        <a14:foregroundMark x1="78226" y1="87639" x2="30645" y2="91250"/>
                        <a14:foregroundMark x1="6048" y1="60694" x2="28226" y2="89722"/>
                        <a14:foregroundMark x1="70161" y1="31806" x2="85685" y2="42222"/>
                        <a14:foregroundMark x1="85685" y1="41806" x2="88508" y2="45417"/>
                        <a14:foregroundMark x1="43145" y1="30000" x2="70968" y2="3180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8" y="-273728"/>
            <a:ext cx="734907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11" b="93056" l="4839" r="93750">
                        <a14:foregroundMark x1="13508" y1="14167" x2="13508" y2="14167"/>
                        <a14:foregroundMark x1="45363" y1="29722" x2="13911" y2="39583"/>
                        <a14:foregroundMark x1="13911" y1="40417" x2="4839" y2="61944"/>
                        <a14:foregroundMark x1="30040" y1="34861" x2="25806" y2="36667"/>
                        <a14:foregroundMark x1="87298" y1="43750" x2="93750" y2="57083"/>
                        <a14:foregroundMark x1="92742" y1="54167" x2="92742" y2="71944"/>
                        <a14:foregroundMark x1="92540" y1="71667" x2="79839" y2="85833"/>
                        <a14:foregroundMark x1="80847" y1="85694" x2="80847" y2="85694"/>
                        <a14:foregroundMark x1="80847" y1="85694" x2="81048" y2="90417"/>
                        <a14:foregroundMark x1="77621" y1="87778" x2="79032" y2="90139"/>
                        <a14:foregroundMark x1="78226" y1="87639" x2="30645" y2="91250"/>
                        <a14:foregroundMark x1="6048" y1="60694" x2="28226" y2="89722"/>
                        <a14:foregroundMark x1="70161" y1="31806" x2="85685" y2="42222"/>
                        <a14:foregroundMark x1="85685" y1="41806" x2="88508" y2="45417"/>
                        <a14:foregroundMark x1="43145" y1="30000" x2="70968" y2="3180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844466"/>
            <a:ext cx="734907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11" b="93056" l="4839" r="93750">
                        <a14:foregroundMark x1="13508" y1="14167" x2="13508" y2="14167"/>
                        <a14:foregroundMark x1="45363" y1="29722" x2="13911" y2="39583"/>
                        <a14:foregroundMark x1="13911" y1="40417" x2="4839" y2="61944"/>
                        <a14:foregroundMark x1="30040" y1="34861" x2="25806" y2="36667"/>
                        <a14:foregroundMark x1="87298" y1="43750" x2="93750" y2="57083"/>
                        <a14:foregroundMark x1="92742" y1="54167" x2="92742" y2="71944"/>
                        <a14:foregroundMark x1="92540" y1="71667" x2="79839" y2="85833"/>
                        <a14:foregroundMark x1="80847" y1="85694" x2="80847" y2="85694"/>
                        <a14:foregroundMark x1="80847" y1="85694" x2="81048" y2="90417"/>
                        <a14:foregroundMark x1="77621" y1="87778" x2="79032" y2="90139"/>
                        <a14:foregroundMark x1="78226" y1="87639" x2="30645" y2="91250"/>
                        <a14:foregroundMark x1="6048" y1="60694" x2="28226" y2="89722"/>
                        <a14:foregroundMark x1="70161" y1="31806" x2="85685" y2="42222"/>
                        <a14:foregroundMark x1="85685" y1="41806" x2="88508" y2="45417"/>
                        <a14:foregroundMark x1="43145" y1="30000" x2="70968" y2="3180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-228600"/>
            <a:ext cx="734907" cy="106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11" b="93056" l="4839" r="93750">
                        <a14:foregroundMark x1="13508" y1="14167" x2="13508" y2="14167"/>
                        <a14:foregroundMark x1="45363" y1="29722" x2="13911" y2="39583"/>
                        <a14:foregroundMark x1="13911" y1="40417" x2="4839" y2="61944"/>
                        <a14:foregroundMark x1="30040" y1="34861" x2="25806" y2="36667"/>
                        <a14:foregroundMark x1="87298" y1="43750" x2="93750" y2="57083"/>
                        <a14:foregroundMark x1="92742" y1="54167" x2="92742" y2="71944"/>
                        <a14:foregroundMark x1="92540" y1="71667" x2="79839" y2="85833"/>
                        <a14:foregroundMark x1="80847" y1="85694" x2="80847" y2="85694"/>
                        <a14:foregroundMark x1="80847" y1="85694" x2="81048" y2="90417"/>
                        <a14:foregroundMark x1="77621" y1="87778" x2="79032" y2="90139"/>
                        <a14:foregroundMark x1="78226" y1="87639" x2="30645" y2="91250"/>
                        <a14:foregroundMark x1="6048" y1="60694" x2="28226" y2="89722"/>
                        <a14:foregroundMark x1="70161" y1="31806" x2="85685" y2="42222"/>
                        <a14:foregroundMark x1="85685" y1="41806" x2="88508" y2="45417"/>
                        <a14:foregroundMark x1="43145" y1="30000" x2="70968" y2="3180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9" y="5867400"/>
            <a:ext cx="734907" cy="10668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239000" y="642504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শারমিন</a:t>
            </a:r>
            <a:r>
              <a:rPr lang="en-US" baseline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আক্তার</a:t>
            </a:r>
            <a:endParaRPr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5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1204-F344-4EFD-AF57-F55776B9518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6E-5CFF-4037-B4B1-27094928F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6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1204-F344-4EFD-AF57-F55776B9518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6E-5CFF-4037-B4B1-27094928F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1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1204-F344-4EFD-AF57-F55776B9518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6E-5CFF-4037-B4B1-27094928F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1204-F344-4EFD-AF57-F55776B9518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6E-5CFF-4037-B4B1-27094928F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5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1204-F344-4EFD-AF57-F55776B9518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6E-5CFF-4037-B4B1-27094928F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9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1204-F344-4EFD-AF57-F55776B9518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6E-5CFF-4037-B4B1-27094928F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1204-F344-4EFD-AF57-F55776B9518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6E-5CFF-4037-B4B1-27094928F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1204-F344-4EFD-AF57-F55776B9518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6E-5CFF-4037-B4B1-27094928F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3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1204-F344-4EFD-AF57-F55776B9518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6E-5CFF-4037-B4B1-27094928F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1204-F344-4EFD-AF57-F55776B9518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6E-5CFF-4037-B4B1-27094928F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9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61204-F344-4EFD-AF57-F55776B9518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B476E-5CFF-4037-B4B1-27094928F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3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tmp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6668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0012562" y="2362200"/>
            <a:ext cx="101649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8000" b="1" cap="none" spc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84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94 0.00347 L 1.53906 0.0145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096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শাসনের কিছু খারাপ দিক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438400"/>
            <a:ext cx="422910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4260"/>
            <a:ext cx="4191000" cy="2833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5257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ভাগ কর শাসন কর নীতি।এর ফলে জাতি,ধর্ম,বর্ণ এবং অঞ্চল এর মধ্যে বিভেদ সৃষ্টি হয়।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295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কি দেখতে পাচ্ছি?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6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657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36576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0559"/>
            <a:ext cx="3733800" cy="1863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381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কি দেখতে পাচ্ছ?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257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দুর্ভিক্ষের ছবি যা ১৭৭০সালে তথা বাংলায় ১১৭৬ সালে হয়েছিল।এই দুর্ভিক্ষ ছিয়াত্তরের মন্বন্তর নামে পরিচিত।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53819"/>
            <a:ext cx="3733800" cy="2003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365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67831"/>
            <a:ext cx="3251200" cy="1742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0"/>
          <a:stretch/>
        </p:blipFill>
        <p:spPr>
          <a:xfrm>
            <a:off x="4953000" y="1181251"/>
            <a:ext cx="2971800" cy="2400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5078"/>
            <a:ext cx="3251200" cy="222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67831"/>
            <a:ext cx="2971800" cy="1742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04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কি দেখতে পাচ্ছি?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51410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জমিদাররা আরো জমির মালিক হয় আর দরিদ্ররা আরো দরিদ্র হতে থাকে।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61023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4110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FCF88-9F52-4CCB-B038-1C3A84B5B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AEFCF88-9F52-4CCB-B038-1C3A84B5B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AEFCF88-9F52-4CCB-B038-1C3A84B5B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AEFCF88-9F52-4CCB-B038-1C3A84B5B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3AD4-4BE2-4E41-B392-0F2969FEA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4BB63AD4-4BE2-4E41-B392-0F2969FEA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BB63AD4-4BE2-4E41-B392-0F2969FEA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4BB63AD4-4BE2-4E41-B392-0F2969FEA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79A3B-1B71-426A-A443-293101DDC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8A79A3B-1B71-426A-A443-293101DDC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8A79A3B-1B71-426A-A443-293101DDC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8A79A3B-1B71-426A-A443-293101DDC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02058-E040-4B73-8017-950109BB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BE02058-E040-4B73-8017-950109BB4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BE02058-E040-4B73-8017-950109BB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BE02058-E040-4B73-8017-950109BB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189B1-8E8E-432A-A92F-640DA400F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BE189B1-8E8E-432A-A92F-640DA400F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CBE189B1-8E8E-432A-A92F-640DA400F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CBE189B1-8E8E-432A-A92F-640DA400F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65B9C3-0157-4B89-A69A-331A85861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E65B9C3-0157-4B89-A69A-331A85861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CE65B9C3-0157-4B89-A69A-331A85861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CE65B9C3-0157-4B89-A69A-331A85861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0E1087-01C1-4CD8-BEB1-D3779C5B0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440E1087-01C1-4CD8-BEB1-D3779C5B0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440E1087-01C1-4CD8-BEB1-D3779C5B0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440E1087-01C1-4CD8-BEB1-D3779C5B0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2130" r="12542" b="7396"/>
          <a:stretch/>
        </p:blipFill>
        <p:spPr>
          <a:xfrm>
            <a:off x="533400" y="860286"/>
            <a:ext cx="8153400" cy="4950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52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কি দেখতে পাচ্ছি?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6019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শাসনের ভালো দিক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59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481352"/>
              </p:ext>
            </p:extLst>
          </p:nvPr>
        </p:nvGraphicFramePr>
        <p:xfrm>
          <a:off x="76200" y="76200"/>
          <a:ext cx="9067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72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38BE0-E020-4754-A8B4-4C43751FC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AA38BE0-E020-4754-A8B4-4C43751FC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BBEA2-CE42-43FC-ADF0-8ED95BFC4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97BBEA2-CE42-43FC-ADF0-8ED95BFC4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573273-4494-4EA1-BF6D-C1087588B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01573273-4494-4EA1-BF6D-C1087588B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B05619-D480-44F3-9156-C4A9D5E00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0B05619-D480-44F3-9156-C4A9D5E00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E1373D-2845-40DE-959E-E4C4AB29B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A2E1373D-2845-40DE-959E-E4C4AB29B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77FBF4-0409-49DA-B5A7-79C39C627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177FBF4-0409-49DA-B5A7-79C39C627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A826C7-983B-4396-AF63-1672473F7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63A826C7-983B-4396-AF63-1672473F7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F6C5C3-C844-4155-BD8B-1CE954AC6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A8F6C5C3-C844-4155-BD8B-1CE954AC6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08CAE-B8E1-4AEB-9012-185C384B0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CE208CAE-B8E1-4AEB-9012-185C384B0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" y="1066800"/>
            <a:ext cx="8534400" cy="4990699"/>
            <a:chOff x="76200" y="1066800"/>
            <a:chExt cx="8534400" cy="4990699"/>
          </a:xfrm>
        </p:grpSpPr>
        <p:grpSp>
          <p:nvGrpSpPr>
            <p:cNvPr id="6" name="Group 5"/>
            <p:cNvGrpSpPr/>
            <p:nvPr/>
          </p:nvGrpSpPr>
          <p:grpSpPr>
            <a:xfrm>
              <a:off x="76200" y="2895199"/>
              <a:ext cx="8534400" cy="3162300"/>
              <a:chOff x="1881907" y="1676401"/>
              <a:chExt cx="5380186" cy="1828800"/>
            </a:xfrm>
          </p:grpSpPr>
          <p:pic>
            <p:nvPicPr>
              <p:cNvPr id="4" name="Picture 3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96" b="69959"/>
              <a:stretch/>
            </p:blipFill>
            <p:spPr>
              <a:xfrm>
                <a:off x="1881907" y="1676401"/>
                <a:ext cx="5380186" cy="990600"/>
              </a:xfrm>
              <a:prstGeom prst="rect">
                <a:avLst/>
              </a:prstGeom>
            </p:spPr>
          </p:pic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945" b="2100"/>
              <a:stretch/>
            </p:blipFill>
            <p:spPr>
              <a:xfrm>
                <a:off x="1881907" y="2667001"/>
                <a:ext cx="5380186" cy="8382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66800"/>
              <a:ext cx="2247900" cy="17907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819400" y="457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বলি</a:t>
            </a:r>
            <a:endParaRPr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2866" y="685800"/>
            <a:ext cx="8458199" cy="2590800"/>
            <a:chOff x="252866" y="685800"/>
            <a:chExt cx="8458199" cy="25908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414" y="762000"/>
              <a:ext cx="6572651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66" y="685800"/>
              <a:ext cx="1847850" cy="24765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295175" y="3619500"/>
            <a:ext cx="8552132" cy="3079683"/>
            <a:chOff x="295175" y="3619500"/>
            <a:chExt cx="8552132" cy="30796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2" r="19082"/>
            <a:stretch/>
          </p:blipFill>
          <p:spPr>
            <a:xfrm>
              <a:off x="295175" y="3886200"/>
              <a:ext cx="1828801" cy="16573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755" y="3619500"/>
              <a:ext cx="6657552" cy="30796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599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281" y="609601"/>
            <a:ext cx="8733120" cy="5791199"/>
            <a:chOff x="182281" y="609601"/>
            <a:chExt cx="8733120" cy="579119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81" y="2937467"/>
              <a:ext cx="8733120" cy="34633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70"/>
            <a:stretch/>
          </p:blipFill>
          <p:spPr>
            <a:xfrm>
              <a:off x="1828800" y="609601"/>
              <a:ext cx="2114550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63086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85142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5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E6145B-55C0-45D7-A0F9-969742305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3E6145B-55C0-45D7-A0F9-969742305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3C0BD-D1F0-4A1D-A310-A4C057FC4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3C0BD-D1F0-4A1D-A310-A4C057FC4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A27545-00FB-41FB-A3CC-7C292E23F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9AA27545-00FB-41FB-A3CC-7C292E23F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F4B392-96CF-46EB-B973-75D8FC714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0F4B392-96CF-46EB-B973-75D8FC714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000" b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28999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NikoshBAN" pitchFamily="2" charset="0"/>
                <a:cs typeface="NikoshBAN" pitchFamily="2" charset="0"/>
              </a:rPr>
              <a:t>শারমিন আক্তার</a:t>
            </a:r>
          </a:p>
          <a:p>
            <a:pPr algn="ctr"/>
            <a:r>
              <a:rPr lang="en-US" sz="4400" b="1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4400" b="1" smtClean="0">
                <a:latin typeface="NikoshBAN" pitchFamily="2" charset="0"/>
                <a:cs typeface="NikoshBAN" pitchFamily="2" charset="0"/>
              </a:rPr>
              <a:t>ষাইটঘর তেওতা সরকারি প্রাথমিক বিদ্যালয়</a:t>
            </a:r>
          </a:p>
          <a:p>
            <a:pPr algn="ctr"/>
            <a:r>
              <a:rPr lang="en-US" sz="4400" b="1" smtClean="0">
                <a:latin typeface="NikoshBAN" pitchFamily="2" charset="0"/>
                <a:cs typeface="NikoshBAN" pitchFamily="2" charset="0"/>
              </a:rPr>
              <a:t>শিবালয়,মানিকগঞ্জ।</a:t>
            </a:r>
            <a:endParaRPr lang="en-US" sz="2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6096000" y="1676400"/>
            <a:ext cx="2590800" cy="2667000"/>
          </a:xfrm>
          <a:prstGeom prst="hexagon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137" y="685842"/>
            <a:ext cx="5815937" cy="391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533400" y="685800"/>
            <a:ext cx="4648200" cy="4946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685800"/>
            <a:ext cx="289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পাঠ্য বইএর ১৬ পৃষ্টা বের কর এবং মনযোগ সহকারে নিরবে পড়।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শাসনের ৩ টি ভালো দিক লিখ?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131" y="2859608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উত্তরঃব্রিটিশ শাসনের ৩ টি ভালো দিক নিচে দেয়া হলঃ-</a:t>
            </a:r>
          </a:p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নতুন নতুন স্কুল,কলেজ ,বিশ্ববিদ্যালয় ও ছাপাখানা প্রতিষ্ঠার ফলে শিক্ষা ব্যবস্থার উন্নতি হয়।</a:t>
            </a:r>
          </a:p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২। সড়কপথ,রেলপথ উন্নয়ন ও টেলিগ্রাফ প্রচলনের ফলে যোগাযোগ ব্যবস্থার উন্নতি হয়।</a:t>
            </a:r>
          </a:p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৩। শিক্ষা ব্যবস্থার উন্নয়নের ফলে ঊনিস শতকে বাংলার নবজাগরণ ঘটে।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1524000"/>
            <a:ext cx="2057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12963" r="19167" b="12963"/>
          <a:stretch/>
        </p:blipFill>
        <p:spPr>
          <a:xfrm>
            <a:off x="304800" y="457200"/>
            <a:ext cx="8556004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4305" y="609600"/>
            <a:ext cx="38106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200400"/>
            <a:ext cx="922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 শাসন নবজাগরনে কি ভূমিকা রাখে তা ৫ টি বাক্যে লিখ।</a:t>
            </a:r>
            <a:endParaRPr lang="en-US" sz="60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7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6002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6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65666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9" y="1692712"/>
            <a:ext cx="3532392" cy="4277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213360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শিরোনামঃব্রিটিস শাসন</a:t>
            </a:r>
          </a:p>
          <a:p>
            <a:r>
              <a:rPr lang="en-US" sz="4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প্যাঠাংশঃবাংলায় ব্রিটিস শাসন</a:t>
            </a:r>
          </a:p>
          <a:p>
            <a:r>
              <a:rPr lang="en-US" sz="4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পাঠঃ৩</a:t>
            </a:r>
          </a:p>
          <a:p>
            <a:r>
              <a:rPr lang="en-US" sz="4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সময়ঃ৫০ মিনিট</a:t>
            </a:r>
            <a:endParaRPr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itchFamily="2" charset="0"/>
                <a:cs typeface="NikoshBAN" pitchFamily="2" charset="0"/>
              </a:rPr>
              <a:t>১৫ .১.১.ব্রিটিস ঔপনিবেসিক শাসন(শাসনকাল, আগমনের কারণ,শাসনের প্রভাব, স্বাধীন আন্দোলন,১৯৪৭ সালের স্বাধীনতা)সম্পর্কে সংক্ষেপে জানতে পারবে।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9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নিচের ছবিতে আমরা কি দেখতে পাচ্ছি?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14524"/>
            <a:ext cx="4265670" cy="2364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183901" cy="2526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8006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নবাব সিরাজউদ্দৌলা ও পলাশীর প্রান্তর। আর এই যুদ্ধে পরাজয়ের মাধ্যমে বাংলার স্বাধীনতার সূর্য অস্তমিত হয়।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057400"/>
            <a:ext cx="4038600" cy="2883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399"/>
            <a:ext cx="4092436" cy="2883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09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নিচের ছবিতে আমরা কি দেখতে পাচ্ছি?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334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শাসন ব্যবস্থা ব্রিটিসদের হাতে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6663"/>
            <a:ext cx="8489844" cy="477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64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3434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9624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57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NikoshBAN" pitchFamily="2" charset="0"/>
                <a:cs typeface="NikoshBAN" pitchFamily="2" charset="0"/>
              </a:rPr>
              <a:t>নিচের ছবিতে আমরা কি দেখতে পাচ্ছি?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5058459"/>
            <a:ext cx="4343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ইস্ট ইন্ডিয়া কোম্পানির শাসন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5058459"/>
            <a:ext cx="2743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রবার্ট ক্লাইভ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900" y="5849034"/>
            <a:ext cx="6858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NikoshBAN" pitchFamily="2" charset="0"/>
                <a:cs typeface="NikoshBAN" pitchFamily="2" charset="0"/>
              </a:rPr>
              <a:t>এ শাসন ১৭৫৭-১৮৫৭ মোট ১০০ চলে</a:t>
            </a:r>
            <a:endParaRPr lang="en-US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33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4124302" cy="2728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4029097" cy="2710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28600"/>
            <a:ext cx="75438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কি দেখতে পাচ্ছি?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72000"/>
            <a:ext cx="86868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 শাসনের ফলে সিপাহিদের মধ্যে অসন্তোষ দেখা যায়।শুরু হয় বাংলায় রানি ভিক্টোরিয়ার শাসন (১৮৫৮-১৯৪৭)।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359</Words>
  <Application>Microsoft Office PowerPoint</Application>
  <PresentationFormat>On-screen Show (4:3)</PresentationFormat>
  <Paragraphs>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Shimul Chowdhury</dc:creator>
  <cp:lastModifiedBy>Shimul Chowdhury</cp:lastModifiedBy>
  <cp:revision>38</cp:revision>
  <dcterms:created xsi:type="dcterms:W3CDTF">2021-07-27T15:23:51Z</dcterms:created>
  <dcterms:modified xsi:type="dcterms:W3CDTF">2021-08-16T06:53:53Z</dcterms:modified>
</cp:coreProperties>
</file>