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7" r:id="rId5"/>
    <p:sldId id="258" r:id="rId6"/>
    <p:sldId id="261" r:id="rId7"/>
    <p:sldId id="262" r:id="rId8"/>
    <p:sldId id="263" r:id="rId9"/>
    <p:sldId id="265" r:id="rId10"/>
    <p:sldId id="266" r:id="rId11"/>
    <p:sldId id="267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7673-BF29-4FB4-9BC3-FD5A6BC5449F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A6BB-F5FA-4C87-AD35-8C5A70FA5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41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7673-BF29-4FB4-9BC3-FD5A6BC5449F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A6BB-F5FA-4C87-AD35-8C5A70FA5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76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7673-BF29-4FB4-9BC3-FD5A6BC5449F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A6BB-F5FA-4C87-AD35-8C5A70FA5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170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7673-BF29-4FB4-9BC3-FD5A6BC5449F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A6BB-F5FA-4C87-AD35-8C5A70FA5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7673-BF29-4FB4-9BC3-FD5A6BC5449F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A6BB-F5FA-4C87-AD35-8C5A70FA5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19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7673-BF29-4FB4-9BC3-FD5A6BC5449F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A6BB-F5FA-4C87-AD35-8C5A70FA5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64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7673-BF29-4FB4-9BC3-FD5A6BC5449F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A6BB-F5FA-4C87-AD35-8C5A70FA5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58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7673-BF29-4FB4-9BC3-FD5A6BC5449F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A6BB-F5FA-4C87-AD35-8C5A70FA5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0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7673-BF29-4FB4-9BC3-FD5A6BC5449F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A6BB-F5FA-4C87-AD35-8C5A70FA5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301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7673-BF29-4FB4-9BC3-FD5A6BC5449F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A6BB-F5FA-4C87-AD35-8C5A70FA5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46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7673-BF29-4FB4-9BC3-FD5A6BC5449F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A6BB-F5FA-4C87-AD35-8C5A70FA5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56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326D7673-BF29-4FB4-9BC3-FD5A6BC5449F}" type="datetimeFigureOut">
              <a:rPr lang="en-GB" smtClean="0"/>
              <a:pPr/>
              <a:t>16/08/2021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Nikasban"/>
              </a:defRPr>
            </a:lvl1pPr>
          </a:lstStyle>
          <a:p>
            <a:r>
              <a:rPr lang="en-US" dirty="0" err="1" smtClean="0"/>
              <a:t>তাহমিনা</a:t>
            </a:r>
            <a:r>
              <a:rPr lang="en-US" dirty="0" smtClean="0"/>
              <a:t> </a:t>
            </a:r>
            <a:r>
              <a:rPr lang="en-US" dirty="0" err="1" smtClean="0"/>
              <a:t>আক্তার,প্রধান</a:t>
            </a:r>
            <a:r>
              <a:rPr lang="en-US" dirty="0" smtClean="0"/>
              <a:t> </a:t>
            </a:r>
            <a:r>
              <a:rPr lang="en-US" dirty="0" err="1" smtClean="0"/>
              <a:t>শিক্ষক,বাদে</a:t>
            </a:r>
            <a:r>
              <a:rPr lang="en-US" dirty="0" smtClean="0"/>
              <a:t> </a:t>
            </a:r>
            <a:r>
              <a:rPr lang="en-US" dirty="0" err="1" smtClean="0"/>
              <a:t>ভূকশিমইল</a:t>
            </a:r>
            <a:r>
              <a:rPr lang="en-US" dirty="0" smtClean="0"/>
              <a:t> </a:t>
            </a:r>
            <a:r>
              <a:rPr lang="en-US" dirty="0" err="1" smtClean="0"/>
              <a:t>সপ্রাবি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GB" dirty="0" err="1" smtClean="0"/>
              <a:t>কুলাউড়া,মৌলভীবাজার</a:t>
            </a:r>
            <a:fld id="{08B7A6BB-F5FA-4C87-AD35-8C5A70FA5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272" y="2327796"/>
            <a:ext cx="3603009" cy="33769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56346" y="641445"/>
            <a:ext cx="7547212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13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24838" y="3439236"/>
            <a:ext cx="7206018" cy="1351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 একজন একজন করে আবৃত্তি কর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75462" y="300251"/>
            <a:ext cx="5527343" cy="2593073"/>
            <a:chOff x="3275462" y="300251"/>
            <a:chExt cx="5527343" cy="25930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462" y="300251"/>
              <a:ext cx="5527343" cy="2593073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5732059" y="723330"/>
              <a:ext cx="2511189" cy="87345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011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0502" y="245660"/>
            <a:ext cx="10590661" cy="5759355"/>
            <a:chOff x="600502" y="245660"/>
            <a:chExt cx="10590661" cy="575935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02" y="245660"/>
              <a:ext cx="10590661" cy="575935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3" name="Cloud 2"/>
            <p:cNvSpPr/>
            <p:nvPr/>
          </p:nvSpPr>
          <p:spPr>
            <a:xfrm>
              <a:off x="3835021" y="2115402"/>
              <a:ext cx="4080680" cy="1201003"/>
            </a:xfrm>
            <a:prstGeom prst="cloud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 সবাইকে</a:t>
              </a:r>
              <a:endPara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323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3554188"/>
            <a:ext cx="11000095" cy="23083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১।আমাদের দেশ কবিতাটি কে লিখেছেন।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২।জেলে কী করেন? 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৩।রাখাল কী করেন?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৪।গরু কোথায় চরে?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96950" y="259308"/>
            <a:ext cx="5319001" cy="2948770"/>
            <a:chOff x="3647577" y="300251"/>
            <a:chExt cx="5319001" cy="29487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7577" y="300251"/>
              <a:ext cx="5319001" cy="2948770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4558352" y="750627"/>
              <a:ext cx="3794078" cy="126924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chemeClr val="tx1"/>
                  </a:solidFill>
                </a:rPr>
                <a:t>মূল্যায়ন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265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86" y="324182"/>
            <a:ext cx="10357513" cy="945060"/>
          </a:xfrm>
        </p:spPr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পরিচিত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83" y="900753"/>
            <a:ext cx="2289484" cy="2620370"/>
          </a:xfrm>
        </p:spPr>
      </p:pic>
      <p:sp>
        <p:nvSpPr>
          <p:cNvPr id="6" name="TextBox 5"/>
          <p:cNvSpPr txBox="1"/>
          <p:nvPr/>
        </p:nvSpPr>
        <p:spPr>
          <a:xfrm>
            <a:off x="6387152" y="3316407"/>
            <a:ext cx="46675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শ্রেণিঃ২য়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অধ্যায়ঃ৪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পাঠঃআমাদের দেশ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পাঠ্যাংশঃআমাদের দেশ......মেঘের ছায়ায়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655" y="846161"/>
            <a:ext cx="2335474" cy="28412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907" y="682388"/>
            <a:ext cx="1723396" cy="5199797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92791" y="1962103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bn-IN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bn-IN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bn-IN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bn-IN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তাহমিনা আক্তার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বাদেভুকশিমইল সপ্রাবি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কুলাউড়া ,মৌলভীবাজার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02" y="586853"/>
            <a:ext cx="1723396" cy="5199797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27942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2784143" y="436728"/>
            <a:ext cx="6318914" cy="1064525"/>
          </a:xfrm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GB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992574" y="1651380"/>
            <a:ext cx="8543498" cy="439457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শুনাঃ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 শুনে বুঝতে পারবে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.২.বইয়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ক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িতা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ৃতি করতে পারবে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২.২.কবিতা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উওর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লেখাঃ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২.২.২.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কবিতা সংশ্লিষ্ট প্রশ্নের উওর ও কবিতা লিখতে পারবে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। </a:t>
            </a: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715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3452884" y="0"/>
            <a:ext cx="5622878" cy="1241946"/>
          </a:xfrm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24" y="2110283"/>
            <a:ext cx="4639634" cy="25981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27" y="2096638"/>
            <a:ext cx="4629597" cy="2516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1439" y="5308979"/>
            <a:ext cx="6428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 বাংলার ছবি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5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9552" y="0"/>
            <a:ext cx="7137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GB" sz="4400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3521122" y="818866"/>
            <a:ext cx="6155140" cy="1596788"/>
          </a:xfrm>
          <a:prstGeom prst="double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 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0" y="2483894"/>
            <a:ext cx="10863618" cy="412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8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="" xmlns:a16="http://schemas.microsoft.com/office/drawing/2014/main" id="{E01148B6-2315-47A7-B35A-B23034CF4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6948"/>
            <a:ext cx="11259403" cy="608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1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885" t="12147" r="3987" b="13540"/>
          <a:stretch/>
        </p:blipFill>
        <p:spPr>
          <a:xfrm>
            <a:off x="436728" y="0"/>
            <a:ext cx="10549719" cy="36439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2764" y="4203510"/>
            <a:ext cx="9880979" cy="928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 তারে কত ভালোবাসি </a:t>
            </a:r>
            <a:endParaRPr lang="en-GB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6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41" y="122831"/>
            <a:ext cx="5117910" cy="3698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57" y="150124"/>
            <a:ext cx="5691118" cy="373948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59557" y="4067034"/>
            <a:ext cx="5759355" cy="13238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সবুজ ঘাসের বুকে শেফালির হাসি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09982" y="4039737"/>
            <a:ext cx="5377218" cy="13238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মাঠে মাঠে চড়ে গরু নদী বয়ে যায়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815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440" y="163774"/>
            <a:ext cx="6496333" cy="367124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934269" y="4107975"/>
            <a:ext cx="6537277" cy="11464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জেলে ভাই ধরে মাছ মেঘের ছায়ায়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40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145</Words>
  <Application>Microsoft Office PowerPoint</Application>
  <PresentationFormat>Widescreen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Nikasban</vt:lpstr>
      <vt:lpstr>NikoshBAN</vt:lpstr>
      <vt:lpstr>Vrinda</vt:lpstr>
      <vt:lpstr>Office Theme</vt:lpstr>
      <vt:lpstr>PowerPoint Presentation</vt:lpstr>
      <vt:lpstr> পরিচিত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Bade Bhukshimoil</dc:creator>
  <cp:lastModifiedBy>Bade Bhukshimoil</cp:lastModifiedBy>
  <cp:revision>10</cp:revision>
  <dcterms:created xsi:type="dcterms:W3CDTF">2021-08-16T15:50:23Z</dcterms:created>
  <dcterms:modified xsi:type="dcterms:W3CDTF">2021-08-16T17:20:29Z</dcterms:modified>
</cp:coreProperties>
</file>