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2.wav" ContentType="audio/wav"/>
  <Override PartName="/ppt/media/audio7.wav" ContentType="audio/wav"/>
  <Override PartName="/ppt/media/audio8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84BC-610A-46C6-BFF9-BE5B3102C09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DC264-3BE7-464E-B804-21B1B3BBC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784BC-610A-46C6-BFF9-BE5B3102C09A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DC264-3BE7-464E-B804-21B1B3BBC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61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9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audio" Target="../media/audio2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10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3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>
        <p:sndAc>
          <p:stSnd>
            <p:snd r:embed="rId7" name="push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72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70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31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73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2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57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3" name="bomb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9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4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44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5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7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6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9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85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49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57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2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2021-08-16T04:18:03Z</dcterms:created>
  <dcterms:modified xsi:type="dcterms:W3CDTF">2021-08-16T04:18:03Z</dcterms:modified>
</cp:coreProperties>
</file>