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152-FA2A-4CCA-BD30-B60289E483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4BD1-F863-49E1-B940-6CD815E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1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8152-FA2A-4CCA-BD30-B60289E4834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4BD1-F863-49E1-B940-6CD815E8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11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10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audio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9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7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6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0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4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5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4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9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2021-08-16T04:25:03Z</dcterms:created>
  <dcterms:modified xsi:type="dcterms:W3CDTF">2021-08-16T04:25:03Z</dcterms:modified>
</cp:coreProperties>
</file>