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6" r:id="rId2"/>
    <p:sldId id="317" r:id="rId3"/>
    <p:sldId id="319" r:id="rId4"/>
    <p:sldId id="320" r:id="rId5"/>
    <p:sldId id="323" r:id="rId6"/>
    <p:sldId id="262" r:id="rId7"/>
    <p:sldId id="318" r:id="rId8"/>
    <p:sldId id="325" r:id="rId9"/>
    <p:sldId id="324" r:id="rId10"/>
    <p:sldId id="327" r:id="rId11"/>
    <p:sldId id="329" r:id="rId12"/>
    <p:sldId id="331" r:id="rId13"/>
    <p:sldId id="333" r:id="rId14"/>
    <p:sldId id="332" r:id="rId15"/>
    <p:sldId id="334" r:id="rId16"/>
    <p:sldId id="328" r:id="rId17"/>
    <p:sldId id="33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DE0C-600E-450E-BB1B-3DB36010C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5B60AB-01F3-436D-A009-0117C1E59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C85A7-EBFC-4552-A549-2BDBF0265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9164-B536-4A86-8DD9-152AFE88B23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8E95C-FDFF-4F1B-8B10-5E74730D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A7FF6-C9F2-49C8-B6AD-6A156317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0A70-3648-4E1E-B43E-1224F7C0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6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F20D-CF52-4341-92A8-0494D22B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23158C-F011-4C6C-B1F9-4DD1A53B0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11DB3-BE37-421E-9047-676E1CE21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9164-B536-4A86-8DD9-152AFE88B23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9FC7C-BCB9-4BDF-9ABC-999837987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97FAA-3FB3-4CDC-8D44-868CB92A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0A70-3648-4E1E-B43E-1224F7C0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5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37B5E9-A380-4BE8-BD4E-77667AB0E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1B4AB-A73E-4056-BF44-270026E75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E5B8F-4FC6-43FD-873F-C688E041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9164-B536-4A86-8DD9-152AFE88B23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0633E-173A-4D0E-A344-405D99C6F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3070B-5550-4B88-816A-01C8B795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0A70-3648-4E1E-B43E-1224F7C0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3E897-A25D-431E-A502-FCA6FF28E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14829-DA1C-41A0-853F-34E908D32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CB698-EA64-4A79-8882-FADA72DD8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9164-B536-4A86-8DD9-152AFE88B23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44141-2D8E-4215-B76B-06A4D29DA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A7960-D5C7-4AB9-A65F-8D590906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0A70-3648-4E1E-B43E-1224F7C0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2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6FAE-6CF2-4E6D-B38A-2D0B7AB8A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CD31-7F27-4B91-8C58-E2958E0C6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097F7-D183-448B-89D1-2CC4B993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9164-B536-4A86-8DD9-152AFE88B23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CFADE-68CB-427F-A183-92EC474F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E86B8-E0D2-446F-A86D-60A2E2B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0A70-3648-4E1E-B43E-1224F7C0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9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65256-3F00-4462-94E2-E5AB7D2A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6674C-A4B8-468C-9868-AD2B44C27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6A74C-F630-4085-A668-95B88AD07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06DAB-2791-4BA7-9A85-11FCDF73D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9164-B536-4A86-8DD9-152AFE88B23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202A4-D9E9-4BDD-A58E-BA7A0DDAB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83ADE-55D8-4A82-AA2A-E4AD5FA7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0A70-3648-4E1E-B43E-1224F7C0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6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34F39-FFD9-4693-BF01-3B65EDE65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3D56E-BF41-4BF3-94E2-D15EAF39A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BD98E-ECA4-4BB0-A19D-6B3119E62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D267E-BBAD-4DF2-AD18-4F4B3E054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D0A0F-4486-4846-85DC-1A223656C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F613A5-0591-4932-AD27-2A5AB468E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9164-B536-4A86-8DD9-152AFE88B23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B38599-FDD6-479A-9E80-7D4EA34DF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E79997-8E25-4D46-B64E-F4726725E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0A70-3648-4E1E-B43E-1224F7C0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36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BA8FB-CE4C-4DEA-B152-4D845D266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5C1E28-6072-42E9-B017-59CC59B6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9164-B536-4A86-8DD9-152AFE88B23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F9C5FE-7CD6-4BD8-ABA4-68778C24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9EBC0-AB07-48B4-8C8E-1EDFA9B41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0A70-3648-4E1E-B43E-1224F7C0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9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CDA5E08-C7A2-4F63-B76C-291B15A98CAF}"/>
              </a:ext>
            </a:extLst>
          </p:cNvPr>
          <p:cNvSpPr/>
          <p:nvPr userDrawn="1"/>
        </p:nvSpPr>
        <p:spPr>
          <a:xfrm>
            <a:off x="-26126" y="-2"/>
            <a:ext cx="12192000" cy="6858001"/>
          </a:xfrm>
          <a:prstGeom prst="frame">
            <a:avLst>
              <a:gd name="adj1" fmla="val 221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FB0C4CB-C1CC-4B3A-836B-4E0B700FF3EA}"/>
              </a:ext>
            </a:extLst>
          </p:cNvPr>
          <p:cNvSpPr/>
          <p:nvPr userDrawn="1"/>
        </p:nvSpPr>
        <p:spPr>
          <a:xfrm>
            <a:off x="243840" y="300443"/>
            <a:ext cx="11630298" cy="6257109"/>
          </a:xfrm>
          <a:prstGeom prst="frame">
            <a:avLst>
              <a:gd name="adj1" fmla="val 825"/>
            </a:avLst>
          </a:prstGeom>
          <a:solidFill>
            <a:srgbClr val="F578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079184-9A7F-4466-A786-7A980DB1CE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4688" cy="7040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73CC2A-D2F9-4C88-BD19-A09C64B7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07" y="6038577"/>
            <a:ext cx="694688" cy="7040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670ABF-7731-46C3-87E3-7CF03EFF94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416" y="0"/>
            <a:ext cx="694688" cy="7040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91503E-EA8A-4181-AB8A-C973EA3CEA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252" y="6153961"/>
            <a:ext cx="694688" cy="7040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5E9917-D3AB-4A98-8EB4-A480910B796D}"/>
              </a:ext>
            </a:extLst>
          </p:cNvPr>
          <p:cNvSpPr txBox="1"/>
          <p:nvPr userDrawn="1"/>
        </p:nvSpPr>
        <p:spPr>
          <a:xfrm>
            <a:off x="9535886" y="6038577"/>
            <a:ext cx="1946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Blackadder ITC" panose="04020505051007020D02" pitchFamily="82" charset="0"/>
              </a:rPr>
              <a:t>Taslima</a:t>
            </a:r>
            <a:r>
              <a:rPr lang="en-US" sz="3200" dirty="0">
                <a:latin typeface="Blackadder ITC" panose="04020505051007020D02" pitchFamily="82" charset="0"/>
              </a:rPr>
              <a:t> </a:t>
            </a:r>
            <a:r>
              <a:rPr lang="en-US" sz="3200" dirty="0" err="1">
                <a:latin typeface="Blackadder ITC" panose="04020505051007020D02" pitchFamily="82" charset="0"/>
              </a:rPr>
              <a:t>alam</a:t>
            </a:r>
            <a:endParaRPr lang="en-US" sz="3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8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A51D5-D874-46DE-86F9-508D4AB37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9C687-663B-450E-A6CE-0590038B7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08F647-A7D8-4368-9C63-D9C473E68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AABAB-29C3-4120-9086-CC1001EA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9164-B536-4A86-8DD9-152AFE88B23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91CC7-A832-4AB8-8E50-0BFCF78AA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D945D-FEF0-4F18-89FA-CC213690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0A70-3648-4E1E-B43E-1224F7C0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0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09F0E-CD20-4723-B75E-6DC03568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80D7D5-E195-4E19-ABAF-54704F9B0B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F678C-CF59-4894-868D-EB67952F7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E4C17-A9DA-4A18-A626-FDE5875F2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9164-B536-4A86-8DD9-152AFE88B23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DE6BC-EF8B-426E-A418-B801BE35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55898-A59B-45FE-B636-2A4A1713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0A70-3648-4E1E-B43E-1224F7C0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4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8C0B79-15E3-4472-BF56-A1AD0623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C5E65-4BA0-4A4D-BCA0-C4270CEE7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589D7-42B5-4C5A-B448-5869DFF7C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31370-58A5-42A9-94E3-B017B868BEB9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21A71-19F1-42ED-AF78-69AFE6371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24CD7-0B99-453C-9B3D-C3A08DB42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CAAF1-7A51-4E7F-9370-2FB2D3616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48000">
              <a:srgbClr val="FFFF00">
                <a:alpha val="4000"/>
              </a:srgb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76C2DBC-7698-4C5F-BED2-BAE478119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9"/>
          <a:stretch>
            <a:fillRect/>
          </a:stretch>
        </p:blipFill>
        <p:spPr>
          <a:xfrm>
            <a:off x="1890375" y="900072"/>
            <a:ext cx="2743200" cy="5303520"/>
          </a:xfrm>
          <a:custGeom>
            <a:avLst/>
            <a:gdLst>
              <a:gd name="connsiteX0" fmla="*/ 0 w 2743200"/>
              <a:gd name="connsiteY0" fmla="*/ 0 h 5303520"/>
              <a:gd name="connsiteX1" fmla="*/ 2743200 w 2743200"/>
              <a:gd name="connsiteY1" fmla="*/ 0 h 5303520"/>
              <a:gd name="connsiteX2" fmla="*/ 2743200 w 2743200"/>
              <a:gd name="connsiteY2" fmla="*/ 5303520 h 5303520"/>
              <a:gd name="connsiteX3" fmla="*/ 0 w 2743200"/>
              <a:gd name="connsiteY3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5303520">
                <a:moveTo>
                  <a:pt x="0" y="0"/>
                </a:moveTo>
                <a:lnTo>
                  <a:pt x="2743200" y="0"/>
                </a:lnTo>
                <a:lnTo>
                  <a:pt x="2743200" y="5303520"/>
                </a:lnTo>
                <a:lnTo>
                  <a:pt x="0" y="5303520"/>
                </a:lnTo>
                <a:close/>
              </a:path>
            </a:pathLst>
          </a:custGeom>
          <a:ln>
            <a:solidFill>
              <a:schemeClr val="bg1"/>
            </a:solidFill>
          </a:ln>
          <a:scene3d>
            <a:camera prst="perspectiveHeroicExtremeRightFacing">
              <a:rot lat="0" lon="19532356" rev="0"/>
            </a:camera>
            <a:lightRig rig="threePt" dir="t"/>
          </a:scene3d>
          <a:sp3d extrusionH="317500">
            <a:bevelT prst="convex"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335B75-B1CD-439B-BFF3-A42078042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1" r="32418"/>
          <a:stretch>
            <a:fillRect/>
          </a:stretch>
        </p:blipFill>
        <p:spPr>
          <a:xfrm>
            <a:off x="4311587" y="1213078"/>
            <a:ext cx="2743200" cy="4677508"/>
          </a:xfrm>
          <a:custGeom>
            <a:avLst/>
            <a:gdLst>
              <a:gd name="connsiteX0" fmla="*/ 0 w 2743200"/>
              <a:gd name="connsiteY0" fmla="*/ 0 h 5303520"/>
              <a:gd name="connsiteX1" fmla="*/ 2743200 w 2743200"/>
              <a:gd name="connsiteY1" fmla="*/ 0 h 5303520"/>
              <a:gd name="connsiteX2" fmla="*/ 2743200 w 2743200"/>
              <a:gd name="connsiteY2" fmla="*/ 5303520 h 5303520"/>
              <a:gd name="connsiteX3" fmla="*/ 0 w 2743200"/>
              <a:gd name="connsiteY3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5303520">
                <a:moveTo>
                  <a:pt x="0" y="0"/>
                </a:moveTo>
                <a:lnTo>
                  <a:pt x="2743200" y="0"/>
                </a:lnTo>
                <a:lnTo>
                  <a:pt x="2743200" y="5303520"/>
                </a:lnTo>
                <a:lnTo>
                  <a:pt x="0" y="5303520"/>
                </a:ln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8D16A9-1451-4547-9FD4-67FA4BD5C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2"/>
          <a:stretch>
            <a:fillRect/>
          </a:stretch>
        </p:blipFill>
        <p:spPr>
          <a:xfrm>
            <a:off x="6745819" y="900072"/>
            <a:ext cx="2631705" cy="5303520"/>
          </a:xfrm>
          <a:custGeom>
            <a:avLst/>
            <a:gdLst>
              <a:gd name="connsiteX0" fmla="*/ 0 w 2631705"/>
              <a:gd name="connsiteY0" fmla="*/ 0 h 5303520"/>
              <a:gd name="connsiteX1" fmla="*/ 2631705 w 2631705"/>
              <a:gd name="connsiteY1" fmla="*/ 0 h 5303520"/>
              <a:gd name="connsiteX2" fmla="*/ 2631705 w 2631705"/>
              <a:gd name="connsiteY2" fmla="*/ 5303520 h 5303520"/>
              <a:gd name="connsiteX3" fmla="*/ 0 w 2631705"/>
              <a:gd name="connsiteY3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705" h="5303520">
                <a:moveTo>
                  <a:pt x="0" y="0"/>
                </a:moveTo>
                <a:lnTo>
                  <a:pt x="2631705" y="0"/>
                </a:lnTo>
                <a:lnTo>
                  <a:pt x="2631705" y="5303520"/>
                </a:lnTo>
                <a:lnTo>
                  <a:pt x="0" y="5303520"/>
                </a:lnTo>
                <a:close/>
              </a:path>
            </a:pathLst>
          </a:custGeom>
          <a:ln>
            <a:solidFill>
              <a:schemeClr val="bg1"/>
            </a:solidFill>
          </a:ln>
          <a:scene3d>
            <a:camera prst="perspectiveHeroicExtremeLeftFacing">
              <a:rot lat="0" lon="2067641" rev="0"/>
            </a:camera>
            <a:lightRig rig="threePt" dir="t"/>
          </a:scene3d>
          <a:sp3d extrusionH="317500">
            <a:bevelT prst="convex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D7739D-72D3-499F-92EC-D251B99BD6A5}"/>
              </a:ext>
            </a:extLst>
          </p:cNvPr>
          <p:cNvSpPr txBox="1"/>
          <p:nvPr/>
        </p:nvSpPr>
        <p:spPr>
          <a:xfrm>
            <a:off x="1279999" y="2322841"/>
            <a:ext cx="880637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52400" h="107950" prst="angle"/>
            </a:sp3d>
          </a:bodyPr>
          <a:lstStyle/>
          <a:p>
            <a:pPr algn="ctr"/>
            <a:r>
              <a:rPr lang="bn-IN" sz="115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 </a:t>
            </a:r>
            <a:endParaRPr lang="en-US" sz="115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62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A870F-7C20-4971-8A09-2D386FA34C58}"/>
              </a:ext>
            </a:extLst>
          </p:cNvPr>
          <p:cNvSpPr/>
          <p:nvPr/>
        </p:nvSpPr>
        <p:spPr>
          <a:xfrm>
            <a:off x="1688561" y="904853"/>
            <a:ext cx="6874704" cy="148765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ডেসি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6A2153-9CA9-47D4-A95E-3FBBC2F6FE90}"/>
              </a:ext>
            </a:extLst>
          </p:cNvPr>
          <p:cNvGrpSpPr/>
          <p:nvPr/>
        </p:nvGrpSpPr>
        <p:grpSpPr>
          <a:xfrm>
            <a:off x="785505" y="1021775"/>
            <a:ext cx="1111929" cy="1328835"/>
            <a:chOff x="1595233" y="3946833"/>
            <a:chExt cx="1989451" cy="132883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AC6903-35D3-4255-8773-B119587B523B}"/>
                </a:ext>
              </a:extLst>
            </p:cNvPr>
            <p:cNvSpPr/>
            <p:nvPr/>
          </p:nvSpPr>
          <p:spPr>
            <a:xfrm>
              <a:off x="1776270" y="3946833"/>
              <a:ext cx="167955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 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A1F3EC-9660-4103-B89C-81BADC651855}"/>
                </a:ext>
              </a:extLst>
            </p:cNvPr>
            <p:cNvSpPr/>
            <p:nvPr/>
          </p:nvSpPr>
          <p:spPr>
            <a:xfrm>
              <a:off x="1595233" y="4444671"/>
              <a:ext cx="198945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FDD6D5B-C66E-4248-A1F5-07C36DCFBCA5}"/>
                </a:ext>
              </a:extLst>
            </p:cNvPr>
            <p:cNvCxnSpPr>
              <a:cxnSpLocks/>
            </p:cNvCxnSpPr>
            <p:nvPr/>
          </p:nvCxnSpPr>
          <p:spPr>
            <a:xfrm>
              <a:off x="1964008" y="4594462"/>
              <a:ext cx="14918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BC60763-B60D-40FA-9AD9-934FF00EE113}"/>
              </a:ext>
            </a:extLst>
          </p:cNvPr>
          <p:cNvSpPr/>
          <p:nvPr/>
        </p:nvSpPr>
        <p:spPr>
          <a:xfrm>
            <a:off x="10086483" y="1160394"/>
            <a:ext cx="1828800" cy="94497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1EDFA4-47FE-4C26-9493-3F5E372D69BC}"/>
              </a:ext>
            </a:extLst>
          </p:cNvPr>
          <p:cNvGrpSpPr/>
          <p:nvPr/>
        </p:nvGrpSpPr>
        <p:grpSpPr>
          <a:xfrm>
            <a:off x="432081" y="2673144"/>
            <a:ext cx="419073" cy="384827"/>
            <a:chOff x="7313797" y="1034391"/>
            <a:chExt cx="419073" cy="38482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D9D4468-BD7E-40B3-83A7-7F2CE54A1815}"/>
                </a:ext>
              </a:extLst>
            </p:cNvPr>
            <p:cNvSpPr/>
            <p:nvPr/>
          </p:nvSpPr>
          <p:spPr>
            <a:xfrm>
              <a:off x="7491041" y="1034391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335182B-E80E-4384-A0D5-566546F616D1}"/>
                </a:ext>
              </a:extLst>
            </p:cNvPr>
            <p:cNvSpPr/>
            <p:nvPr/>
          </p:nvSpPr>
          <p:spPr>
            <a:xfrm>
              <a:off x="7313797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9CCB01-0E8E-4B01-B078-113D7D3C4E76}"/>
                </a:ext>
              </a:extLst>
            </p:cNvPr>
            <p:cNvSpPr/>
            <p:nvPr/>
          </p:nvSpPr>
          <p:spPr>
            <a:xfrm>
              <a:off x="7641429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BAF348-B375-4F6F-A025-ED1C67AC9E13}"/>
              </a:ext>
            </a:extLst>
          </p:cNvPr>
          <p:cNvGrpSpPr/>
          <p:nvPr/>
        </p:nvGrpSpPr>
        <p:grpSpPr>
          <a:xfrm>
            <a:off x="2344335" y="2645809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BE2342-CC9E-4746-9B61-BC30827AD2A2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C10195-2783-4DD8-9C8F-2D328B8183A5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C2D36E2-C105-48AB-9E21-7153AF186570}"/>
              </a:ext>
            </a:extLst>
          </p:cNvPr>
          <p:cNvSpPr/>
          <p:nvPr/>
        </p:nvSpPr>
        <p:spPr>
          <a:xfrm>
            <a:off x="1172875" y="2334018"/>
            <a:ext cx="1828800" cy="94497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27C369-AF0E-4723-A5BC-649CABD1BC00}"/>
              </a:ext>
            </a:extLst>
          </p:cNvPr>
          <p:cNvSpPr/>
          <p:nvPr/>
        </p:nvSpPr>
        <p:spPr>
          <a:xfrm>
            <a:off x="9078523" y="2443180"/>
            <a:ext cx="1252023" cy="4983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F0A4B0-F144-4B05-9436-19E82D993E96}"/>
              </a:ext>
            </a:extLst>
          </p:cNvPr>
          <p:cNvGrpSpPr/>
          <p:nvPr/>
        </p:nvGrpSpPr>
        <p:grpSpPr>
          <a:xfrm>
            <a:off x="8505191" y="1062358"/>
            <a:ext cx="1111929" cy="1328835"/>
            <a:chOff x="1595233" y="3946833"/>
            <a:chExt cx="1989451" cy="132883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64BE28-16B3-4A01-A2D7-4F6FD94C900A}"/>
                </a:ext>
              </a:extLst>
            </p:cNvPr>
            <p:cNvSpPr/>
            <p:nvPr/>
          </p:nvSpPr>
          <p:spPr>
            <a:xfrm>
              <a:off x="1776270" y="3946833"/>
              <a:ext cx="167955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১৮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A7FFB20-F7F5-4516-BE41-2B4FACA0D32E}"/>
                </a:ext>
              </a:extLst>
            </p:cNvPr>
            <p:cNvSpPr/>
            <p:nvPr/>
          </p:nvSpPr>
          <p:spPr>
            <a:xfrm>
              <a:off x="1595233" y="4444671"/>
              <a:ext cx="198945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6523169-7A16-4A4F-A318-8D35C0388333}"/>
                </a:ext>
              </a:extLst>
            </p:cNvPr>
            <p:cNvCxnSpPr>
              <a:cxnSpLocks/>
            </p:cNvCxnSpPr>
            <p:nvPr/>
          </p:nvCxnSpPr>
          <p:spPr>
            <a:xfrm>
              <a:off x="1964008" y="4594462"/>
              <a:ext cx="14918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CEB7A9-ED25-4588-82E7-14EE0EB237D3}"/>
              </a:ext>
            </a:extLst>
          </p:cNvPr>
          <p:cNvGrpSpPr/>
          <p:nvPr/>
        </p:nvGrpSpPr>
        <p:grpSpPr>
          <a:xfrm>
            <a:off x="3284004" y="2609558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B495D2C-AB25-4BE1-94E6-37A7E6696827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40F2873-6210-4AA2-AD5C-48B9BCAD0671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E01469A-6783-40AA-B9D8-F8A7BB20C0ED}"/>
              </a:ext>
            </a:extLst>
          </p:cNvPr>
          <p:cNvGrpSpPr/>
          <p:nvPr/>
        </p:nvGrpSpPr>
        <p:grpSpPr>
          <a:xfrm>
            <a:off x="4027724" y="2609558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11256B4-1B8E-49D9-ACEC-BF90AA4C33F4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69CDC-6FA7-434E-94A8-F515FA9AB189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27E07F-E61C-45F0-B8A1-1067A965377C}"/>
              </a:ext>
            </a:extLst>
          </p:cNvPr>
          <p:cNvGrpSpPr/>
          <p:nvPr/>
        </p:nvGrpSpPr>
        <p:grpSpPr>
          <a:xfrm>
            <a:off x="4801563" y="2595038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330A252-3C70-4F4C-BEAB-B9EDF9133F5A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F7E199F-CABF-4750-B7FB-C8B8A60EF5B3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241370-2035-4FB2-8D0C-578DF7DE284F}"/>
              </a:ext>
            </a:extLst>
          </p:cNvPr>
          <p:cNvGrpSpPr/>
          <p:nvPr/>
        </p:nvGrpSpPr>
        <p:grpSpPr>
          <a:xfrm>
            <a:off x="5773177" y="2611555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96A2DA-0AE5-4B12-9A79-1EBBBFA5A3DD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6EA92B9-7D6E-4114-A593-CBB6974F0877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D5E1AE7-C43F-43A2-B553-4FFAB0A88751}"/>
              </a:ext>
            </a:extLst>
          </p:cNvPr>
          <p:cNvGrpSpPr/>
          <p:nvPr/>
        </p:nvGrpSpPr>
        <p:grpSpPr>
          <a:xfrm>
            <a:off x="6781973" y="2569173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5923629-0C31-4E1C-A31C-EB48720E16D9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FD51EA3-292D-4487-AD1A-981B3B938118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ACB8E45-A625-45CB-B633-C315B34D358C}"/>
              </a:ext>
            </a:extLst>
          </p:cNvPr>
          <p:cNvGrpSpPr/>
          <p:nvPr/>
        </p:nvGrpSpPr>
        <p:grpSpPr>
          <a:xfrm>
            <a:off x="7788143" y="2582292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C087BCF-4CBD-479C-8CB1-E409289D6E93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EDB8437-E363-4D49-8D4C-1C8CA0C510E4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6FDE7C-8CDA-48AA-B1E0-BFEEAD85E57D}"/>
              </a:ext>
            </a:extLst>
          </p:cNvPr>
          <p:cNvGrpSpPr/>
          <p:nvPr/>
        </p:nvGrpSpPr>
        <p:grpSpPr>
          <a:xfrm>
            <a:off x="8069727" y="2059894"/>
            <a:ext cx="1111929" cy="1328835"/>
            <a:chOff x="1595233" y="3946833"/>
            <a:chExt cx="1989451" cy="132883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963DD56-B2ED-4D7E-8F42-F1CAFE6D7321}"/>
                </a:ext>
              </a:extLst>
            </p:cNvPr>
            <p:cNvSpPr/>
            <p:nvPr/>
          </p:nvSpPr>
          <p:spPr>
            <a:xfrm>
              <a:off x="1776270" y="3946833"/>
              <a:ext cx="167955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১৮  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517EDD0-31B0-4FEE-BE0F-C97C132497C9}"/>
                </a:ext>
              </a:extLst>
            </p:cNvPr>
            <p:cNvSpPr/>
            <p:nvPr/>
          </p:nvSpPr>
          <p:spPr>
            <a:xfrm>
              <a:off x="1595233" y="4444671"/>
              <a:ext cx="198945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21D29AF-DE34-4243-908E-93FC2FAB2D8E}"/>
                </a:ext>
              </a:extLst>
            </p:cNvPr>
            <p:cNvCxnSpPr>
              <a:cxnSpLocks/>
            </p:cNvCxnSpPr>
            <p:nvPr/>
          </p:nvCxnSpPr>
          <p:spPr>
            <a:xfrm>
              <a:off x="1964008" y="4594462"/>
              <a:ext cx="14918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64B2C71-9A22-4C65-A0E8-7B1937B67811}"/>
              </a:ext>
            </a:extLst>
          </p:cNvPr>
          <p:cNvGrpSpPr/>
          <p:nvPr/>
        </p:nvGrpSpPr>
        <p:grpSpPr>
          <a:xfrm>
            <a:off x="9542412" y="2043105"/>
            <a:ext cx="1111929" cy="1328835"/>
            <a:chOff x="1595233" y="3946833"/>
            <a:chExt cx="1989451" cy="132883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2FDA6E1-47A8-4D60-B6C8-FC223BC6D7D7}"/>
                </a:ext>
              </a:extLst>
            </p:cNvPr>
            <p:cNvSpPr/>
            <p:nvPr/>
          </p:nvSpPr>
          <p:spPr>
            <a:xfrm>
              <a:off x="1776270" y="3946833"/>
              <a:ext cx="167955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D227B99-1776-4A20-BC2E-3BF136C9E9BC}"/>
                </a:ext>
              </a:extLst>
            </p:cNvPr>
            <p:cNvSpPr/>
            <p:nvPr/>
          </p:nvSpPr>
          <p:spPr>
            <a:xfrm>
              <a:off x="1595233" y="4444671"/>
              <a:ext cx="198945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4A0517C-8B01-4262-871E-B6C0B76ACFF6}"/>
                </a:ext>
              </a:extLst>
            </p:cNvPr>
            <p:cNvCxnSpPr>
              <a:cxnSpLocks/>
            </p:cNvCxnSpPr>
            <p:nvPr/>
          </p:nvCxnSpPr>
          <p:spPr>
            <a:xfrm>
              <a:off x="1964008" y="4594462"/>
              <a:ext cx="14918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8BFC130-1517-474D-B6EB-80F0E5ADA526}"/>
              </a:ext>
            </a:extLst>
          </p:cNvPr>
          <p:cNvGrpSpPr/>
          <p:nvPr/>
        </p:nvGrpSpPr>
        <p:grpSpPr>
          <a:xfrm>
            <a:off x="10641423" y="2595038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D58F42E-BBCC-481A-B0F1-18370F34165A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857BBD2-9CBB-4A29-8566-8D823699AD2C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1278FDB-9AB8-4066-9C39-250F17B2B469}"/>
              </a:ext>
            </a:extLst>
          </p:cNvPr>
          <p:cNvGrpSpPr/>
          <p:nvPr/>
        </p:nvGrpSpPr>
        <p:grpSpPr>
          <a:xfrm>
            <a:off x="11185833" y="2581701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2828BE8-C100-4CB1-9477-36AB78E71F83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CCDE423-E5CE-412A-951E-E46DAACE9D8B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FAB000A8-67C7-4D20-A6CE-7EADF5C1732B}"/>
              </a:ext>
            </a:extLst>
          </p:cNvPr>
          <p:cNvSpPr/>
          <p:nvPr/>
        </p:nvSpPr>
        <p:spPr>
          <a:xfrm>
            <a:off x="7174706" y="3582075"/>
            <a:ext cx="577293" cy="53825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5014A0C-886D-4A96-BCD3-DE3614373087}"/>
              </a:ext>
            </a:extLst>
          </p:cNvPr>
          <p:cNvGrpSpPr/>
          <p:nvPr/>
        </p:nvGrpSpPr>
        <p:grpSpPr>
          <a:xfrm>
            <a:off x="7810182" y="3253561"/>
            <a:ext cx="1111929" cy="1328835"/>
            <a:chOff x="1595233" y="3946833"/>
            <a:chExt cx="1989451" cy="132883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80FF8DD-5F0A-4898-8E88-F07F8B5AE49B}"/>
                </a:ext>
              </a:extLst>
            </p:cNvPr>
            <p:cNvSpPr/>
            <p:nvPr/>
          </p:nvSpPr>
          <p:spPr>
            <a:xfrm>
              <a:off x="1776270" y="3946833"/>
              <a:ext cx="167955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১৮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AF2586A-1F88-41F0-A433-568C1A0BD010}"/>
                </a:ext>
              </a:extLst>
            </p:cNvPr>
            <p:cNvSpPr/>
            <p:nvPr/>
          </p:nvSpPr>
          <p:spPr>
            <a:xfrm>
              <a:off x="1595233" y="4444671"/>
              <a:ext cx="198945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7C45B82-8282-4E40-9D77-D7F1E732030C}"/>
                </a:ext>
              </a:extLst>
            </p:cNvPr>
            <p:cNvCxnSpPr>
              <a:cxnSpLocks/>
            </p:cNvCxnSpPr>
            <p:nvPr/>
          </p:nvCxnSpPr>
          <p:spPr>
            <a:xfrm>
              <a:off x="1964008" y="4594462"/>
              <a:ext cx="14918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499A8C0A-33E8-4CCF-8D30-1DF9CF8EFE38}"/>
              </a:ext>
            </a:extLst>
          </p:cNvPr>
          <p:cNvSpPr/>
          <p:nvPr/>
        </p:nvSpPr>
        <p:spPr>
          <a:xfrm>
            <a:off x="8948565" y="3654835"/>
            <a:ext cx="1279298" cy="4983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0339F28-E38C-4453-A1D3-895236E414FB}"/>
              </a:ext>
            </a:extLst>
          </p:cNvPr>
          <p:cNvGrpSpPr/>
          <p:nvPr/>
        </p:nvGrpSpPr>
        <p:grpSpPr>
          <a:xfrm>
            <a:off x="9550432" y="3307830"/>
            <a:ext cx="1111929" cy="1328835"/>
            <a:chOff x="1595233" y="3946833"/>
            <a:chExt cx="1989451" cy="132883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0085E70-9D11-448C-BC26-AECED61FC0DA}"/>
                </a:ext>
              </a:extLst>
            </p:cNvPr>
            <p:cNvSpPr/>
            <p:nvPr/>
          </p:nvSpPr>
          <p:spPr>
            <a:xfrm>
              <a:off x="1776270" y="3946833"/>
              <a:ext cx="167955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DD91A0F-82E0-4CAD-80B8-D0ECA4513C17}"/>
                </a:ext>
              </a:extLst>
            </p:cNvPr>
            <p:cNvSpPr/>
            <p:nvPr/>
          </p:nvSpPr>
          <p:spPr>
            <a:xfrm>
              <a:off x="1595233" y="4444671"/>
              <a:ext cx="198945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0133C3D-2FF1-4BBC-B611-FB05A13C1C86}"/>
                </a:ext>
              </a:extLst>
            </p:cNvPr>
            <p:cNvCxnSpPr>
              <a:cxnSpLocks/>
            </p:cNvCxnSpPr>
            <p:nvPr/>
          </p:nvCxnSpPr>
          <p:spPr>
            <a:xfrm>
              <a:off x="1964008" y="4594462"/>
              <a:ext cx="14918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0CE0DFD-73A8-42BD-9331-FE975E073224}"/>
              </a:ext>
            </a:extLst>
          </p:cNvPr>
          <p:cNvGrpSpPr/>
          <p:nvPr/>
        </p:nvGrpSpPr>
        <p:grpSpPr>
          <a:xfrm>
            <a:off x="10749838" y="3832950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DC0E609-2EA7-40D9-9ABA-CC92AE4FCB56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1A8689-6F39-4508-9638-38B5C4177F34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BCDD1B6-5184-4E5F-82C2-825D4584E23C}"/>
              </a:ext>
            </a:extLst>
          </p:cNvPr>
          <p:cNvGrpSpPr/>
          <p:nvPr/>
        </p:nvGrpSpPr>
        <p:grpSpPr>
          <a:xfrm>
            <a:off x="11365412" y="3847685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AE53301-B070-4FCB-AFC0-C85B72BECA2F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979B336-4BA0-4D36-893C-F91FD04E484F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A10CB29F-8628-44B7-994C-D4CF303B1348}"/>
              </a:ext>
            </a:extLst>
          </p:cNvPr>
          <p:cNvSpPr/>
          <p:nvPr/>
        </p:nvSpPr>
        <p:spPr>
          <a:xfrm>
            <a:off x="7215703" y="4802997"/>
            <a:ext cx="577293" cy="53825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0BBC203-3F46-4A82-AC59-231315C74AC0}"/>
              </a:ext>
            </a:extLst>
          </p:cNvPr>
          <p:cNvCxnSpPr>
            <a:cxnSpLocks/>
          </p:cNvCxnSpPr>
          <p:nvPr/>
        </p:nvCxnSpPr>
        <p:spPr>
          <a:xfrm>
            <a:off x="8169921" y="5097718"/>
            <a:ext cx="22410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1EF1A118-9A5E-490F-AA7B-8E33CF0E2062}"/>
              </a:ext>
            </a:extLst>
          </p:cNvPr>
          <p:cNvSpPr/>
          <p:nvPr/>
        </p:nvSpPr>
        <p:spPr>
          <a:xfrm>
            <a:off x="7867727" y="4295166"/>
            <a:ext cx="2773696" cy="1015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× </a:t>
            </a:r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E0B9FCB-ADBA-40C3-A9EA-140FE6D4A329}"/>
              </a:ext>
            </a:extLst>
          </p:cNvPr>
          <p:cNvSpPr/>
          <p:nvPr/>
        </p:nvSpPr>
        <p:spPr>
          <a:xfrm>
            <a:off x="7918638" y="4872750"/>
            <a:ext cx="2773696" cy="1015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5 × </a:t>
            </a:r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00223A7-64E1-418A-8FEA-6DC80EC70384}"/>
              </a:ext>
            </a:extLst>
          </p:cNvPr>
          <p:cNvGrpSpPr/>
          <p:nvPr/>
        </p:nvGrpSpPr>
        <p:grpSpPr>
          <a:xfrm>
            <a:off x="10732603" y="4972388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14B85F3-7EE6-4654-A284-999C4FC6F93F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03FF016-0AEB-4A82-BDBB-497D30D65803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C0CA7EB-0576-4498-9C53-5C5A8E66A5B7}"/>
              </a:ext>
            </a:extLst>
          </p:cNvPr>
          <p:cNvGrpSpPr/>
          <p:nvPr/>
        </p:nvGrpSpPr>
        <p:grpSpPr>
          <a:xfrm>
            <a:off x="11470919" y="4963534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1BC0AD4-C128-4CAE-8160-2BE1271B8F11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E437DF5-0728-4418-AC3E-1E6EBE73F94B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6028800D-6827-49AF-ACFE-7B7FFB9029F8}"/>
              </a:ext>
            </a:extLst>
          </p:cNvPr>
          <p:cNvSpPr/>
          <p:nvPr/>
        </p:nvSpPr>
        <p:spPr>
          <a:xfrm>
            <a:off x="7309131" y="6091311"/>
            <a:ext cx="360401" cy="409995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C372182-53C8-41CB-B733-391CC7D019C5}"/>
              </a:ext>
            </a:extLst>
          </p:cNvPr>
          <p:cNvSpPr txBox="1"/>
          <p:nvPr/>
        </p:nvSpPr>
        <p:spPr>
          <a:xfrm>
            <a:off x="1141238" y="253406"/>
            <a:ext cx="2762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58CE167-5BFA-436C-8ADB-FBA6CF191213}"/>
              </a:ext>
            </a:extLst>
          </p:cNvPr>
          <p:cNvSpPr/>
          <p:nvPr/>
        </p:nvSpPr>
        <p:spPr>
          <a:xfrm rot="19705231">
            <a:off x="8089955" y="4795621"/>
            <a:ext cx="96325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6FCF48E-D63F-4A48-B3C6-249CDB62649B}"/>
              </a:ext>
            </a:extLst>
          </p:cNvPr>
          <p:cNvSpPr/>
          <p:nvPr/>
        </p:nvSpPr>
        <p:spPr>
          <a:xfrm rot="19705231">
            <a:off x="9439411" y="5340779"/>
            <a:ext cx="96325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3B0A730-0812-49F8-A841-1C0AC1634B9C}"/>
              </a:ext>
            </a:extLst>
          </p:cNvPr>
          <p:cNvSpPr/>
          <p:nvPr/>
        </p:nvSpPr>
        <p:spPr>
          <a:xfrm rot="19705231">
            <a:off x="9596283" y="4700834"/>
            <a:ext cx="96325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910F087-1CA6-4234-AF52-EF4869592E94}"/>
              </a:ext>
            </a:extLst>
          </p:cNvPr>
          <p:cNvSpPr/>
          <p:nvPr/>
        </p:nvSpPr>
        <p:spPr>
          <a:xfrm rot="19705231">
            <a:off x="8091679" y="5356877"/>
            <a:ext cx="96325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1ACB1F0-5E73-4513-895A-9AEAD150C1F8}"/>
              </a:ext>
            </a:extLst>
          </p:cNvPr>
          <p:cNvSpPr/>
          <p:nvPr/>
        </p:nvSpPr>
        <p:spPr>
          <a:xfrm>
            <a:off x="7200125" y="3997157"/>
            <a:ext cx="12933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41536DF-37DD-4AE0-8C73-5838FE21E666}"/>
              </a:ext>
            </a:extLst>
          </p:cNvPr>
          <p:cNvSpPr/>
          <p:nvPr/>
        </p:nvSpPr>
        <p:spPr>
          <a:xfrm>
            <a:off x="9592377" y="5201100"/>
            <a:ext cx="12933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9C4287A-B3DA-40F2-80A7-9B71A64B1BA2}"/>
              </a:ext>
            </a:extLst>
          </p:cNvPr>
          <p:cNvSpPr/>
          <p:nvPr/>
        </p:nvSpPr>
        <p:spPr>
          <a:xfrm>
            <a:off x="9938027" y="4043942"/>
            <a:ext cx="12933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0565D72-77AD-4892-9C60-DF374A2534A6}"/>
              </a:ext>
            </a:extLst>
          </p:cNvPr>
          <p:cNvSpPr/>
          <p:nvPr/>
        </p:nvSpPr>
        <p:spPr>
          <a:xfrm>
            <a:off x="7133014" y="5257838"/>
            <a:ext cx="12933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03FFAAE-3B03-4C4B-B6E5-B5FB188422A8}"/>
              </a:ext>
            </a:extLst>
          </p:cNvPr>
          <p:cNvSpPr/>
          <p:nvPr/>
        </p:nvSpPr>
        <p:spPr>
          <a:xfrm>
            <a:off x="7924916" y="5773270"/>
            <a:ext cx="12933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7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5" grpId="0"/>
      <p:bldP spid="16" grpId="0"/>
      <p:bldP spid="53" grpId="0"/>
      <p:bldP spid="58" grpId="0"/>
      <p:bldP spid="69" grpId="0"/>
      <p:bldP spid="71" grpId="0"/>
      <p:bldP spid="72" grpId="0"/>
      <p:bldP spid="79" grpId="0"/>
      <p:bldP spid="86" grpId="0" animBg="1"/>
      <p:bldP spid="87" grpId="0" animBg="1"/>
      <p:bldP spid="88" grpId="0" animBg="1"/>
      <p:bldP spid="89" grpId="0" animBg="1"/>
      <p:bldP spid="90" grpId="0"/>
      <p:bldP spid="91" grpId="0"/>
      <p:bldP spid="92" grpId="0"/>
      <p:bldP spid="93" grpId="0"/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903F907-9843-45DB-A45B-8EB594B7EE0D}"/>
              </a:ext>
            </a:extLst>
          </p:cNvPr>
          <p:cNvGrpSpPr/>
          <p:nvPr/>
        </p:nvGrpSpPr>
        <p:grpSpPr>
          <a:xfrm>
            <a:off x="3566009" y="2053408"/>
            <a:ext cx="1215284" cy="1654616"/>
            <a:chOff x="1489160" y="3805477"/>
            <a:chExt cx="2174370" cy="16546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DD0279-D6BE-4E61-ABD4-529EDDBEC7AB}"/>
                </a:ext>
              </a:extLst>
            </p:cNvPr>
            <p:cNvSpPr/>
            <p:nvPr/>
          </p:nvSpPr>
          <p:spPr>
            <a:xfrm>
              <a:off x="2141409" y="3805477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6BB4C1-1CDE-4F21-A5CA-344B40A7782C}"/>
                </a:ext>
              </a:extLst>
            </p:cNvPr>
            <p:cNvSpPr/>
            <p:nvPr/>
          </p:nvSpPr>
          <p:spPr>
            <a:xfrm>
              <a:off x="1489160" y="4444430"/>
              <a:ext cx="217437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৯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4C1EC4D-19E3-42EB-827D-59E60A11518C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29" y="4648701"/>
              <a:ext cx="1538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EFEBAAA-DB20-42C9-BCEE-24074192156C}"/>
              </a:ext>
            </a:extLst>
          </p:cNvPr>
          <p:cNvSpPr/>
          <p:nvPr/>
        </p:nvSpPr>
        <p:spPr>
          <a:xfrm>
            <a:off x="2931362" y="2524703"/>
            <a:ext cx="586296" cy="60712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D425E3-8497-4A56-8947-2471BCCFA58B}"/>
              </a:ext>
            </a:extLst>
          </p:cNvPr>
          <p:cNvSpPr/>
          <p:nvPr/>
        </p:nvSpPr>
        <p:spPr>
          <a:xfrm>
            <a:off x="4630495" y="1981990"/>
            <a:ext cx="1759797" cy="2199424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5F2869-94A2-4D1A-B5C5-C7A3507FCA34}"/>
              </a:ext>
            </a:extLst>
          </p:cNvPr>
          <p:cNvSpPr/>
          <p:nvPr/>
        </p:nvSpPr>
        <p:spPr>
          <a:xfrm>
            <a:off x="4768328" y="1834466"/>
            <a:ext cx="1759797" cy="2199424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D40A32-7229-46D3-95F3-CF43699875A0}"/>
              </a:ext>
            </a:extLst>
          </p:cNvPr>
          <p:cNvGrpSpPr/>
          <p:nvPr/>
        </p:nvGrpSpPr>
        <p:grpSpPr>
          <a:xfrm>
            <a:off x="5472985" y="2162198"/>
            <a:ext cx="1215284" cy="1556942"/>
            <a:chOff x="1682656" y="3916535"/>
            <a:chExt cx="2174370" cy="155694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062D803-941C-429E-BA91-F408CB506128}"/>
                </a:ext>
              </a:extLst>
            </p:cNvPr>
            <p:cNvSpPr/>
            <p:nvPr/>
          </p:nvSpPr>
          <p:spPr>
            <a:xfrm>
              <a:off x="1765294" y="3916535"/>
              <a:ext cx="170103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২৭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11EE5E-9764-4331-AE47-29168FDE2028}"/>
                </a:ext>
              </a:extLst>
            </p:cNvPr>
            <p:cNvSpPr/>
            <p:nvPr/>
          </p:nvSpPr>
          <p:spPr>
            <a:xfrm>
              <a:off x="1682656" y="4457814"/>
              <a:ext cx="217437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7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F89F8B6-19B1-4B1E-B4B0-D45A67C3C3F7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29" y="4648701"/>
              <a:ext cx="1538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DAD5CD0-2F9A-4960-8BA5-C048394425AF}"/>
              </a:ext>
            </a:extLst>
          </p:cNvPr>
          <p:cNvSpPr/>
          <p:nvPr/>
        </p:nvSpPr>
        <p:spPr>
          <a:xfrm>
            <a:off x="2940087" y="4181414"/>
            <a:ext cx="568846" cy="58348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D3136B-FCBB-45DF-89DB-2A3F9313431E}"/>
              </a:ext>
            </a:extLst>
          </p:cNvPr>
          <p:cNvCxnSpPr>
            <a:cxnSpLocks/>
          </p:cNvCxnSpPr>
          <p:nvPr/>
        </p:nvCxnSpPr>
        <p:spPr>
          <a:xfrm>
            <a:off x="3781292" y="4468382"/>
            <a:ext cx="26553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BDE8E1F-45B6-4061-9BEB-4B0B4412F33E}"/>
              </a:ext>
            </a:extLst>
          </p:cNvPr>
          <p:cNvSpPr/>
          <p:nvPr/>
        </p:nvSpPr>
        <p:spPr>
          <a:xfrm>
            <a:off x="3662978" y="3673583"/>
            <a:ext cx="2773696" cy="1015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৭ × ২৭   </a:t>
            </a:r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8D1973-951B-4039-B1C3-3E441E885F9E}"/>
              </a:ext>
            </a:extLst>
          </p:cNvPr>
          <p:cNvSpPr/>
          <p:nvPr/>
        </p:nvSpPr>
        <p:spPr>
          <a:xfrm>
            <a:off x="3684218" y="4292985"/>
            <a:ext cx="2773696" cy="1015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৯ × 7   </a:t>
            </a:r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B6437E-A3EE-4DAE-B340-2978609F0A8E}"/>
              </a:ext>
            </a:extLst>
          </p:cNvPr>
          <p:cNvSpPr/>
          <p:nvPr/>
        </p:nvSpPr>
        <p:spPr>
          <a:xfrm rot="19705231">
            <a:off x="4054197" y="4788828"/>
            <a:ext cx="96325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C0FD95-6A56-416C-BD6C-5EA11BE93CBE}"/>
              </a:ext>
            </a:extLst>
          </p:cNvPr>
          <p:cNvSpPr/>
          <p:nvPr/>
        </p:nvSpPr>
        <p:spPr>
          <a:xfrm>
            <a:off x="5211004" y="4734954"/>
            <a:ext cx="12933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E84E09-EA97-42F9-A37E-57D42E0D39A4}"/>
              </a:ext>
            </a:extLst>
          </p:cNvPr>
          <p:cNvSpPr/>
          <p:nvPr/>
        </p:nvSpPr>
        <p:spPr>
          <a:xfrm rot="19705231">
            <a:off x="5136778" y="4128274"/>
            <a:ext cx="96325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D6AFC3-6813-4A41-B528-4FA11E960A0E}"/>
              </a:ext>
            </a:extLst>
          </p:cNvPr>
          <p:cNvSpPr/>
          <p:nvPr/>
        </p:nvSpPr>
        <p:spPr>
          <a:xfrm>
            <a:off x="4833039" y="3245901"/>
            <a:ext cx="27801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   </a:t>
            </a:r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D72E19-4915-428D-B7C3-46F67EC8DBAD}"/>
              </a:ext>
            </a:extLst>
          </p:cNvPr>
          <p:cNvSpPr/>
          <p:nvPr/>
        </p:nvSpPr>
        <p:spPr>
          <a:xfrm>
            <a:off x="2995986" y="5668579"/>
            <a:ext cx="570023" cy="60712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E615F6-03DC-49E8-910D-FF3F8E260BAB}"/>
              </a:ext>
            </a:extLst>
          </p:cNvPr>
          <p:cNvSpPr/>
          <p:nvPr/>
        </p:nvSpPr>
        <p:spPr>
          <a:xfrm>
            <a:off x="3203002" y="5484044"/>
            <a:ext cx="27801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3 </a:t>
            </a:r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1D2FC21-7366-4FD3-B92A-641536D90504}"/>
              </a:ext>
            </a:extLst>
          </p:cNvPr>
          <p:cNvGrpSpPr/>
          <p:nvPr/>
        </p:nvGrpSpPr>
        <p:grpSpPr>
          <a:xfrm>
            <a:off x="3500464" y="786727"/>
            <a:ext cx="1215284" cy="1584652"/>
            <a:chOff x="1489160" y="3875441"/>
            <a:chExt cx="2174370" cy="158465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5D2F5A-E22F-47FD-976F-F231BD706DFC}"/>
                </a:ext>
              </a:extLst>
            </p:cNvPr>
            <p:cNvSpPr/>
            <p:nvPr/>
          </p:nvSpPr>
          <p:spPr>
            <a:xfrm>
              <a:off x="2097324" y="3875441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22DEC2A-3AC9-4675-BCA8-7B16E3BFE726}"/>
                </a:ext>
              </a:extLst>
            </p:cNvPr>
            <p:cNvSpPr/>
            <p:nvPr/>
          </p:nvSpPr>
          <p:spPr>
            <a:xfrm>
              <a:off x="1489160" y="4444430"/>
              <a:ext cx="217437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৯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79F0EB6-06B8-4D10-86D0-7BAD2E5359A9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29" y="4648701"/>
              <a:ext cx="1538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071DF4F-B3C6-4519-85DE-FF80F9D4CAA2}"/>
              </a:ext>
            </a:extLst>
          </p:cNvPr>
          <p:cNvGrpSpPr/>
          <p:nvPr/>
        </p:nvGrpSpPr>
        <p:grpSpPr>
          <a:xfrm>
            <a:off x="5329805" y="772510"/>
            <a:ext cx="1336153" cy="1614626"/>
            <a:chOff x="1531338" y="3873830"/>
            <a:chExt cx="2174370" cy="155796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F948EDF-13F6-4741-AE98-29EB29B0F3EC}"/>
                </a:ext>
              </a:extLst>
            </p:cNvPr>
            <p:cNvSpPr/>
            <p:nvPr/>
          </p:nvSpPr>
          <p:spPr>
            <a:xfrm>
              <a:off x="2166744" y="3873830"/>
              <a:ext cx="869876" cy="9800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798605-DB83-4FAA-845A-1C63A0A0B0A4}"/>
                </a:ext>
              </a:extLst>
            </p:cNvPr>
            <p:cNvSpPr/>
            <p:nvPr/>
          </p:nvSpPr>
          <p:spPr>
            <a:xfrm>
              <a:off x="1531338" y="4416134"/>
              <a:ext cx="217437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২৭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8609A92-A29E-44C0-B0A6-8EFA30402EED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29" y="4648701"/>
              <a:ext cx="1538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54BB77C-65E3-4763-9F56-D1FC32E7A1FA}"/>
                  </a:ext>
                </a:extLst>
              </p:cNvPr>
              <p:cNvSpPr txBox="1"/>
              <p:nvPr/>
            </p:nvSpPr>
            <p:spPr>
              <a:xfrm>
                <a:off x="4697525" y="1231011"/>
                <a:ext cx="68448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4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÷</m:t>
                      </m:r>
                    </m:oMath>
                  </m:oMathPara>
                </a14:m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54BB77C-65E3-4763-9F56-D1FC32E7A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525" y="1231011"/>
                <a:ext cx="684483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4909C96D-E25D-4A6A-8AE5-72E830289F7E}"/>
              </a:ext>
            </a:extLst>
          </p:cNvPr>
          <p:cNvSpPr/>
          <p:nvPr/>
        </p:nvSpPr>
        <p:spPr>
          <a:xfrm rot="19705231">
            <a:off x="5086470" y="4788827"/>
            <a:ext cx="96325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CF19496-65D8-4950-95B0-35DAF51ECAD9}"/>
              </a:ext>
            </a:extLst>
          </p:cNvPr>
          <p:cNvSpPr/>
          <p:nvPr/>
        </p:nvSpPr>
        <p:spPr>
          <a:xfrm rot="19705231">
            <a:off x="3819172" y="4137879"/>
            <a:ext cx="96325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B088A1-49AC-462D-860C-9F47A593EDAD}"/>
              </a:ext>
            </a:extLst>
          </p:cNvPr>
          <p:cNvSpPr/>
          <p:nvPr/>
        </p:nvSpPr>
        <p:spPr>
          <a:xfrm>
            <a:off x="2628897" y="4781084"/>
            <a:ext cx="27801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DE8EAB4-8E89-497C-AF31-069DE2FF9FE1}"/>
              </a:ext>
            </a:extLst>
          </p:cNvPr>
          <p:cNvSpPr/>
          <p:nvPr/>
        </p:nvSpPr>
        <p:spPr>
          <a:xfrm>
            <a:off x="3072320" y="3379035"/>
            <a:ext cx="13677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155808-F235-4520-B53B-7D1F4F1396C3}"/>
              </a:ext>
            </a:extLst>
          </p:cNvPr>
          <p:cNvSpPr txBox="1"/>
          <p:nvPr/>
        </p:nvSpPr>
        <p:spPr>
          <a:xfrm>
            <a:off x="201104" y="232055"/>
            <a:ext cx="558976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ECE9AC5-573F-45C2-AFDD-0CA633FCC1EE}"/>
              </a:ext>
            </a:extLst>
          </p:cNvPr>
          <p:cNvSpPr/>
          <p:nvPr/>
        </p:nvSpPr>
        <p:spPr>
          <a:xfrm>
            <a:off x="1812577" y="1214054"/>
            <a:ext cx="1252023" cy="3459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21266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/>
      <p:bldP spid="24" grpId="0"/>
      <p:bldP spid="36" grpId="0" animBg="1"/>
      <p:bldP spid="37" grpId="0" animBg="1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7604DCC-9922-4BD9-BE9D-CEF82986FDA1}"/>
              </a:ext>
            </a:extLst>
          </p:cNvPr>
          <p:cNvGrpSpPr/>
          <p:nvPr/>
        </p:nvGrpSpPr>
        <p:grpSpPr>
          <a:xfrm>
            <a:off x="3502670" y="927702"/>
            <a:ext cx="1215284" cy="1654616"/>
            <a:chOff x="1489160" y="3805477"/>
            <a:chExt cx="2174370" cy="16546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09051FD-F9C1-48BE-A477-2426D12E8080}"/>
                </a:ext>
              </a:extLst>
            </p:cNvPr>
            <p:cNvSpPr/>
            <p:nvPr/>
          </p:nvSpPr>
          <p:spPr>
            <a:xfrm>
              <a:off x="2141409" y="3805477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FEC1921-7D78-4140-ACC1-93DDF3122661}"/>
                </a:ext>
              </a:extLst>
            </p:cNvPr>
            <p:cNvSpPr/>
            <p:nvPr/>
          </p:nvSpPr>
          <p:spPr>
            <a:xfrm>
              <a:off x="1489160" y="4444430"/>
              <a:ext cx="217437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E9E2A0E-9CCF-440A-9E8A-BAC223958DCF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29" y="4648701"/>
              <a:ext cx="1538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8D5116E-ECBD-44B6-999C-62F780861B41}"/>
              </a:ext>
            </a:extLst>
          </p:cNvPr>
          <p:cNvSpPr/>
          <p:nvPr/>
        </p:nvSpPr>
        <p:spPr>
          <a:xfrm>
            <a:off x="4696182" y="655298"/>
            <a:ext cx="1759797" cy="2199424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C5363D-2B67-4F30-BC89-80AABE7E73F9}"/>
              </a:ext>
            </a:extLst>
          </p:cNvPr>
          <p:cNvGrpSpPr/>
          <p:nvPr/>
        </p:nvGrpSpPr>
        <p:grpSpPr>
          <a:xfrm>
            <a:off x="5364838" y="998540"/>
            <a:ext cx="1336153" cy="1614626"/>
            <a:chOff x="1531338" y="3873830"/>
            <a:chExt cx="2174370" cy="15579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B4DF04-22EE-4E00-B0E5-646A40D816FF}"/>
                </a:ext>
              </a:extLst>
            </p:cNvPr>
            <p:cNvSpPr/>
            <p:nvPr/>
          </p:nvSpPr>
          <p:spPr>
            <a:xfrm>
              <a:off x="2166745" y="3873830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726448-B175-4CC7-B3E9-98C5715A4F37}"/>
                </a:ext>
              </a:extLst>
            </p:cNvPr>
            <p:cNvSpPr/>
            <p:nvPr/>
          </p:nvSpPr>
          <p:spPr>
            <a:xfrm>
              <a:off x="1531338" y="4416134"/>
              <a:ext cx="217437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5A119AC-2893-4319-B7CD-C6A744B4E837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29" y="4648701"/>
              <a:ext cx="1538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0C6D1B2-E2D7-472A-A504-B3EF47C560CF}"/>
              </a:ext>
            </a:extLst>
          </p:cNvPr>
          <p:cNvSpPr/>
          <p:nvPr/>
        </p:nvSpPr>
        <p:spPr>
          <a:xfrm>
            <a:off x="1623300" y="1457347"/>
            <a:ext cx="1252023" cy="3459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8D0259-2CC5-40B0-A16A-1B1078FCEA53}"/>
              </a:ext>
            </a:extLst>
          </p:cNvPr>
          <p:cNvGrpSpPr/>
          <p:nvPr/>
        </p:nvGrpSpPr>
        <p:grpSpPr>
          <a:xfrm>
            <a:off x="3480898" y="2235269"/>
            <a:ext cx="1215284" cy="1654616"/>
            <a:chOff x="1489160" y="3805477"/>
            <a:chExt cx="2174370" cy="16546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465487D-082B-48BD-8C82-34FDB428E8DE}"/>
                </a:ext>
              </a:extLst>
            </p:cNvPr>
            <p:cNvSpPr/>
            <p:nvPr/>
          </p:nvSpPr>
          <p:spPr>
            <a:xfrm>
              <a:off x="2141409" y="3805477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C256A2-61F5-4456-A289-A183E6DB1520}"/>
                </a:ext>
              </a:extLst>
            </p:cNvPr>
            <p:cNvSpPr/>
            <p:nvPr/>
          </p:nvSpPr>
          <p:spPr>
            <a:xfrm>
              <a:off x="1489160" y="4444430"/>
              <a:ext cx="217437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799FB7-76AD-4B69-B904-F716FF0F3963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29" y="4648701"/>
              <a:ext cx="1538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AAE32C3-1834-4330-A857-D014699819DF}"/>
              </a:ext>
            </a:extLst>
          </p:cNvPr>
          <p:cNvSpPr/>
          <p:nvPr/>
        </p:nvSpPr>
        <p:spPr>
          <a:xfrm>
            <a:off x="2920065" y="2801070"/>
            <a:ext cx="586296" cy="60712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B0B904-6C88-450A-A7EE-56209DEF0983}"/>
              </a:ext>
            </a:extLst>
          </p:cNvPr>
          <p:cNvSpPr/>
          <p:nvPr/>
        </p:nvSpPr>
        <p:spPr>
          <a:xfrm>
            <a:off x="4630495" y="1981990"/>
            <a:ext cx="1759797" cy="2199424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5ABCD4-44F5-4915-AFFE-B9E003EE9215}"/>
              </a:ext>
            </a:extLst>
          </p:cNvPr>
          <p:cNvSpPr/>
          <p:nvPr/>
        </p:nvSpPr>
        <p:spPr>
          <a:xfrm>
            <a:off x="4674410" y="1987942"/>
            <a:ext cx="1759797" cy="2199424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0BE2B5-8B0B-45FE-A573-902A651815B9}"/>
              </a:ext>
            </a:extLst>
          </p:cNvPr>
          <p:cNvGrpSpPr/>
          <p:nvPr/>
        </p:nvGrpSpPr>
        <p:grpSpPr>
          <a:xfrm>
            <a:off x="5240695" y="2261415"/>
            <a:ext cx="1215284" cy="1654616"/>
            <a:chOff x="1489160" y="3805477"/>
            <a:chExt cx="2174370" cy="165461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B7F501-FCCA-4B76-8983-51C1CC408CDE}"/>
                </a:ext>
              </a:extLst>
            </p:cNvPr>
            <p:cNvSpPr/>
            <p:nvPr/>
          </p:nvSpPr>
          <p:spPr>
            <a:xfrm>
              <a:off x="2141409" y="3805477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D84720D-A897-435F-AED4-AA09CC9D2EBD}"/>
                </a:ext>
              </a:extLst>
            </p:cNvPr>
            <p:cNvSpPr/>
            <p:nvPr/>
          </p:nvSpPr>
          <p:spPr>
            <a:xfrm>
              <a:off x="1489160" y="4444430"/>
              <a:ext cx="217437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86CA18C-EF9A-4C0A-9011-812DEBDB76D8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29" y="4648701"/>
              <a:ext cx="1538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79AFF2D-0917-46CF-B6FC-643A8583838F}"/>
              </a:ext>
            </a:extLst>
          </p:cNvPr>
          <p:cNvSpPr/>
          <p:nvPr/>
        </p:nvSpPr>
        <p:spPr>
          <a:xfrm>
            <a:off x="2940087" y="4181414"/>
            <a:ext cx="568846" cy="58348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B5BBC6-1EC6-4048-81EA-A5EB16BA8384}"/>
              </a:ext>
            </a:extLst>
          </p:cNvPr>
          <p:cNvCxnSpPr>
            <a:cxnSpLocks/>
          </p:cNvCxnSpPr>
          <p:nvPr/>
        </p:nvCxnSpPr>
        <p:spPr>
          <a:xfrm>
            <a:off x="3781292" y="4468382"/>
            <a:ext cx="26553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98A60DA-0DF3-4EDE-9B2F-B68D305668FB}"/>
              </a:ext>
            </a:extLst>
          </p:cNvPr>
          <p:cNvSpPr/>
          <p:nvPr/>
        </p:nvSpPr>
        <p:spPr>
          <a:xfrm>
            <a:off x="3662978" y="3673583"/>
            <a:ext cx="2773696" cy="1015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৮ × ২   </a:t>
            </a:r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95C821-C6E7-478C-B8B8-5842386DE467}"/>
              </a:ext>
            </a:extLst>
          </p:cNvPr>
          <p:cNvSpPr/>
          <p:nvPr/>
        </p:nvSpPr>
        <p:spPr>
          <a:xfrm>
            <a:off x="3684218" y="4292985"/>
            <a:ext cx="2773696" cy="1015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 × ১   </a:t>
            </a:r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174799-7D5D-4C0E-BD26-0203CD7E443B}"/>
              </a:ext>
            </a:extLst>
          </p:cNvPr>
          <p:cNvSpPr/>
          <p:nvPr/>
        </p:nvSpPr>
        <p:spPr>
          <a:xfrm>
            <a:off x="2940087" y="5613759"/>
            <a:ext cx="570023" cy="60712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FAEF365-7E24-489C-8311-0A7D83BEA5F7}"/>
              </a:ext>
            </a:extLst>
          </p:cNvPr>
          <p:cNvCxnSpPr>
            <a:cxnSpLocks/>
          </p:cNvCxnSpPr>
          <p:nvPr/>
        </p:nvCxnSpPr>
        <p:spPr>
          <a:xfrm>
            <a:off x="3980360" y="5956060"/>
            <a:ext cx="13689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267276C-5E80-479B-BB0C-13178F28912B}"/>
              </a:ext>
            </a:extLst>
          </p:cNvPr>
          <p:cNvSpPr/>
          <p:nvPr/>
        </p:nvSpPr>
        <p:spPr>
          <a:xfrm>
            <a:off x="3297836" y="5141625"/>
            <a:ext cx="27801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১৬   </a:t>
            </a:r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476B81-DB74-4356-AC6A-427624EA8A16}"/>
              </a:ext>
            </a:extLst>
          </p:cNvPr>
          <p:cNvSpPr/>
          <p:nvPr/>
        </p:nvSpPr>
        <p:spPr>
          <a:xfrm>
            <a:off x="3320000" y="5759490"/>
            <a:ext cx="27801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   </a:t>
            </a:r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3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3" grpId="0"/>
      <p:bldP spid="25" grpId="0"/>
      <p:bldP spid="26" grpId="0"/>
      <p:bldP spid="27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C91BBD-F8D3-4AFA-970B-7F060F9E9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802" y="236864"/>
            <a:ext cx="3595767" cy="2519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F16B4-E178-4F22-84D4-7AA56A651CE1}"/>
              </a:ext>
            </a:extLst>
          </p:cNvPr>
          <p:cNvSpPr txBox="1"/>
          <p:nvPr/>
        </p:nvSpPr>
        <p:spPr>
          <a:xfrm>
            <a:off x="4041199" y="653110"/>
            <a:ext cx="2647665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1E4362-D3C8-414D-A8D2-E1CE5B8A3580}"/>
              </a:ext>
            </a:extLst>
          </p:cNvPr>
          <p:cNvGrpSpPr/>
          <p:nvPr/>
        </p:nvGrpSpPr>
        <p:grpSpPr>
          <a:xfrm>
            <a:off x="3500464" y="2286255"/>
            <a:ext cx="1215284" cy="1654616"/>
            <a:chOff x="1489160" y="3805477"/>
            <a:chExt cx="2174370" cy="16546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129B8CE-8069-4942-8FD2-81C601B2F7D1}"/>
                </a:ext>
              </a:extLst>
            </p:cNvPr>
            <p:cNvSpPr/>
            <p:nvPr/>
          </p:nvSpPr>
          <p:spPr>
            <a:xfrm>
              <a:off x="2141409" y="3805477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CA62FE-458D-4B82-8C4B-D730AF69A999}"/>
                </a:ext>
              </a:extLst>
            </p:cNvPr>
            <p:cNvSpPr/>
            <p:nvPr/>
          </p:nvSpPr>
          <p:spPr>
            <a:xfrm>
              <a:off x="1489160" y="4444430"/>
              <a:ext cx="217437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E7D4A7D-92BE-496A-959C-A37AEC10DF2C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29" y="4648701"/>
              <a:ext cx="1538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12A48D-BE91-4EF6-98CA-8E4843748D4A}"/>
              </a:ext>
            </a:extLst>
          </p:cNvPr>
          <p:cNvGrpSpPr/>
          <p:nvPr/>
        </p:nvGrpSpPr>
        <p:grpSpPr>
          <a:xfrm>
            <a:off x="5329805" y="2342002"/>
            <a:ext cx="1336153" cy="1614626"/>
            <a:chOff x="1531338" y="3873830"/>
            <a:chExt cx="2174370" cy="15579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F5993B-89DA-4CE5-AB13-6F5BCB59B175}"/>
                </a:ext>
              </a:extLst>
            </p:cNvPr>
            <p:cNvSpPr/>
            <p:nvPr/>
          </p:nvSpPr>
          <p:spPr>
            <a:xfrm>
              <a:off x="2166745" y="3873830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92004F-FD7B-485E-811B-8BF24CCEE1AB}"/>
                </a:ext>
              </a:extLst>
            </p:cNvPr>
            <p:cNvSpPr/>
            <p:nvPr/>
          </p:nvSpPr>
          <p:spPr>
            <a:xfrm>
              <a:off x="1531338" y="4416134"/>
              <a:ext cx="217437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E054BB0-AE62-4973-A693-91647FB98AF6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29" y="4648701"/>
              <a:ext cx="1538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728C7A5-1D25-4C70-91F0-37F5C147E5CF}"/>
              </a:ext>
            </a:extLst>
          </p:cNvPr>
          <p:cNvSpPr/>
          <p:nvPr/>
        </p:nvSpPr>
        <p:spPr>
          <a:xfrm>
            <a:off x="1667023" y="2786721"/>
            <a:ext cx="1252023" cy="59379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E3C5E1-A4D0-4D50-9406-77E3AC9181AB}"/>
              </a:ext>
            </a:extLst>
          </p:cNvPr>
          <p:cNvGrpSpPr/>
          <p:nvPr/>
        </p:nvGrpSpPr>
        <p:grpSpPr>
          <a:xfrm>
            <a:off x="3500464" y="3569149"/>
            <a:ext cx="1215284" cy="1654616"/>
            <a:chOff x="1489160" y="3805477"/>
            <a:chExt cx="2174370" cy="165461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D6D64E-4AE0-4E06-BAF1-6DD410D5AEE8}"/>
                </a:ext>
              </a:extLst>
            </p:cNvPr>
            <p:cNvSpPr/>
            <p:nvPr/>
          </p:nvSpPr>
          <p:spPr>
            <a:xfrm>
              <a:off x="2141409" y="3805477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586A910-C805-4EA0-A865-A55AB3A8569D}"/>
                </a:ext>
              </a:extLst>
            </p:cNvPr>
            <p:cNvSpPr/>
            <p:nvPr/>
          </p:nvSpPr>
          <p:spPr>
            <a:xfrm>
              <a:off x="1489160" y="4444430"/>
              <a:ext cx="217437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৭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E4B2052-DA48-4EF0-901E-27C8C8F27A6B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29" y="4648701"/>
              <a:ext cx="1538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0CCDAA-4E78-4BE4-B48F-278E1F661F8E}"/>
              </a:ext>
            </a:extLst>
          </p:cNvPr>
          <p:cNvGrpSpPr/>
          <p:nvPr/>
        </p:nvGrpSpPr>
        <p:grpSpPr>
          <a:xfrm>
            <a:off x="5329805" y="3624896"/>
            <a:ext cx="1336153" cy="1614626"/>
            <a:chOff x="1531338" y="3873830"/>
            <a:chExt cx="2174370" cy="155796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77DDEB9-B30E-40F5-BAE7-FA44789FD305}"/>
                </a:ext>
              </a:extLst>
            </p:cNvPr>
            <p:cNvSpPr/>
            <p:nvPr/>
          </p:nvSpPr>
          <p:spPr>
            <a:xfrm>
              <a:off x="2166745" y="3873830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EB3A3E2-EB6F-45FE-BFDD-2E202CDC6E89}"/>
                </a:ext>
              </a:extLst>
            </p:cNvPr>
            <p:cNvSpPr/>
            <p:nvPr/>
          </p:nvSpPr>
          <p:spPr>
            <a:xfrm>
              <a:off x="1531338" y="4416134"/>
              <a:ext cx="217437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৯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FA5713B-B3CF-4843-9211-EE7BCCDF6737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29" y="4648701"/>
              <a:ext cx="1538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307679F-9C24-440F-A75C-44C7594BE81F}"/>
              </a:ext>
            </a:extLst>
          </p:cNvPr>
          <p:cNvSpPr/>
          <p:nvPr/>
        </p:nvSpPr>
        <p:spPr>
          <a:xfrm>
            <a:off x="1667023" y="4069615"/>
            <a:ext cx="1252023" cy="59379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625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3437F00-FBC0-4703-9877-0FA3EDE8E77D}"/>
              </a:ext>
            </a:extLst>
          </p:cNvPr>
          <p:cNvGrpSpPr/>
          <p:nvPr/>
        </p:nvGrpSpPr>
        <p:grpSpPr>
          <a:xfrm>
            <a:off x="2429107" y="677052"/>
            <a:ext cx="4983322" cy="1639592"/>
            <a:chOff x="966065" y="1975053"/>
            <a:chExt cx="4983322" cy="16395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DB10EFC-F106-4288-B8A1-1D181D62487B}"/>
                </a:ext>
              </a:extLst>
            </p:cNvPr>
            <p:cNvSpPr/>
            <p:nvPr/>
          </p:nvSpPr>
          <p:spPr>
            <a:xfrm>
              <a:off x="966065" y="2266673"/>
              <a:ext cx="4983322" cy="1127336"/>
            </a:xfrm>
            <a:prstGeom prst="rect">
              <a:avLst/>
            </a:prstGeom>
            <a:noFill/>
            <a:ln w="38100"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just"/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en-US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0156072-5481-45C5-9696-FD7064CC8B0B}"/>
                </a:ext>
              </a:extLst>
            </p:cNvPr>
            <p:cNvGrpSpPr/>
            <p:nvPr/>
          </p:nvGrpSpPr>
          <p:grpSpPr>
            <a:xfrm>
              <a:off x="3457726" y="1975053"/>
              <a:ext cx="1186265" cy="1596362"/>
              <a:chOff x="3631381" y="488910"/>
              <a:chExt cx="1186265" cy="159636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BE21850-6A0D-471E-99E1-47E5E483F2A6}"/>
                  </a:ext>
                </a:extLst>
              </p:cNvPr>
              <p:cNvGrpSpPr/>
              <p:nvPr/>
            </p:nvGrpSpPr>
            <p:grpSpPr>
              <a:xfrm>
                <a:off x="4106093" y="488910"/>
                <a:ext cx="711553" cy="1596362"/>
                <a:chOff x="2134382" y="3844570"/>
                <a:chExt cx="923149" cy="1596362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7435694-884E-4333-8862-99D92D528051}"/>
                    </a:ext>
                  </a:extLst>
                </p:cNvPr>
                <p:cNvSpPr/>
                <p:nvPr/>
              </p:nvSpPr>
              <p:spPr>
                <a:xfrm>
                  <a:off x="2134382" y="3844570"/>
                  <a:ext cx="869875" cy="101566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60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  <a:r>
                    <a:rPr lang="bn-IN" sz="60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60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6000" b="0" cap="none" spc="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4F3328B-9EE9-499D-A7BE-87F1A0361A27}"/>
                    </a:ext>
                  </a:extLst>
                </p:cNvPr>
                <p:cNvSpPr/>
                <p:nvPr/>
              </p:nvSpPr>
              <p:spPr>
                <a:xfrm>
                  <a:off x="2187655" y="4425269"/>
                  <a:ext cx="869876" cy="101566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60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  </a:t>
                  </a:r>
                  <a:endParaRPr lang="en-US" sz="6000" b="0" cap="none" spc="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442BB2EA-6714-4854-8697-E4B795CD02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68744" y="4656628"/>
                  <a:ext cx="86987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60052F4-E8C6-4BAD-BE6A-7FFF7F5DA433}"/>
                  </a:ext>
                </a:extLst>
              </p:cNvPr>
              <p:cNvSpPr/>
              <p:nvPr/>
            </p:nvSpPr>
            <p:spPr>
              <a:xfrm>
                <a:off x="3631381" y="1007817"/>
                <a:ext cx="574175" cy="524348"/>
              </a:xfrm>
              <a:prstGeom prst="rect">
                <a:avLst/>
              </a:prstGeom>
              <a:noFill/>
              <a:ln w="28575"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38100" h="38100"/>
                </a:sp3d>
              </a:bodyPr>
              <a:lstStyle/>
              <a:p>
                <a:pPr algn="just"/>
                <a:endParaRPr lang="en-US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53AEB9-C832-425B-910E-CF6EB051DB28}"/>
                </a:ext>
              </a:extLst>
            </p:cNvPr>
            <p:cNvSpPr txBox="1"/>
            <p:nvPr/>
          </p:nvSpPr>
          <p:spPr>
            <a:xfrm>
              <a:off x="3014030" y="2502524"/>
              <a:ext cx="76266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÷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59A26B2-47B3-4019-A887-CD1946D9D3CB}"/>
                </a:ext>
              </a:extLst>
            </p:cNvPr>
            <p:cNvGrpSpPr/>
            <p:nvPr/>
          </p:nvGrpSpPr>
          <p:grpSpPr>
            <a:xfrm>
              <a:off x="1600425" y="2018283"/>
              <a:ext cx="1186265" cy="1596362"/>
              <a:chOff x="3631381" y="488910"/>
              <a:chExt cx="1186265" cy="159636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0D33C76-5D8B-4009-A5F6-0107E81FA4F3}"/>
                  </a:ext>
                </a:extLst>
              </p:cNvPr>
              <p:cNvGrpSpPr/>
              <p:nvPr/>
            </p:nvGrpSpPr>
            <p:grpSpPr>
              <a:xfrm>
                <a:off x="4106093" y="488910"/>
                <a:ext cx="711553" cy="1596362"/>
                <a:chOff x="2134382" y="3844570"/>
                <a:chExt cx="923149" cy="1596362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895B683-8F79-414F-B794-B68812DFECA5}"/>
                    </a:ext>
                  </a:extLst>
                </p:cNvPr>
                <p:cNvSpPr/>
                <p:nvPr/>
              </p:nvSpPr>
              <p:spPr>
                <a:xfrm>
                  <a:off x="2134382" y="3844570"/>
                  <a:ext cx="869875" cy="101566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60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2</a:t>
                  </a:r>
                  <a:r>
                    <a:rPr lang="bn-IN" sz="60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60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6000" b="0" cap="none" spc="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CC451AD-DA82-4802-9FDC-4770574C16D9}"/>
                    </a:ext>
                  </a:extLst>
                </p:cNvPr>
                <p:cNvSpPr/>
                <p:nvPr/>
              </p:nvSpPr>
              <p:spPr>
                <a:xfrm>
                  <a:off x="2187655" y="4425269"/>
                  <a:ext cx="869876" cy="101566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60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  </a:t>
                  </a:r>
                  <a:endParaRPr lang="en-US" sz="6000" b="0" cap="none" spc="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DA8835BF-C792-4CAB-A76E-0F4BFEC6AF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68744" y="4656628"/>
                  <a:ext cx="86987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12BD89-5D64-4A56-8475-CEB7DB6560B5}"/>
                  </a:ext>
                </a:extLst>
              </p:cNvPr>
              <p:cNvSpPr/>
              <p:nvPr/>
            </p:nvSpPr>
            <p:spPr>
              <a:xfrm>
                <a:off x="3631381" y="1007817"/>
                <a:ext cx="574175" cy="524348"/>
              </a:xfrm>
              <a:prstGeom prst="rect">
                <a:avLst/>
              </a:prstGeom>
              <a:noFill/>
              <a:ln w="28575"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38100" h="38100"/>
                </a:sp3d>
              </a:bodyPr>
              <a:lstStyle/>
              <a:p>
                <a:pPr algn="just"/>
                <a:endParaRPr lang="en-US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5876E1E-DEF2-4605-8244-0EE84D4BD8C4}"/>
              </a:ext>
            </a:extLst>
          </p:cNvPr>
          <p:cNvSpPr/>
          <p:nvPr/>
        </p:nvSpPr>
        <p:spPr>
          <a:xfrm>
            <a:off x="1830786" y="1293461"/>
            <a:ext cx="1252023" cy="3459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(3)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0178CB-39C0-4FBD-9AA4-F13AF58BC5AD}"/>
              </a:ext>
            </a:extLst>
          </p:cNvPr>
          <p:cNvGrpSpPr/>
          <p:nvPr/>
        </p:nvGrpSpPr>
        <p:grpSpPr>
          <a:xfrm>
            <a:off x="3480898" y="2016903"/>
            <a:ext cx="1215284" cy="1654616"/>
            <a:chOff x="1489160" y="3805477"/>
            <a:chExt cx="2174370" cy="165461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92448A-69A5-4438-A3FA-E5D732ACFF6C}"/>
                </a:ext>
              </a:extLst>
            </p:cNvPr>
            <p:cNvSpPr/>
            <p:nvPr/>
          </p:nvSpPr>
          <p:spPr>
            <a:xfrm>
              <a:off x="2141409" y="3805477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EADD49-4522-47B1-9057-697CFE392A1A}"/>
                </a:ext>
              </a:extLst>
            </p:cNvPr>
            <p:cNvSpPr/>
            <p:nvPr/>
          </p:nvSpPr>
          <p:spPr>
            <a:xfrm>
              <a:off x="1489160" y="4444430"/>
              <a:ext cx="217437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C6F87BD-5767-4728-9B75-4AB5EED31206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29" y="4648701"/>
              <a:ext cx="1538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E9814B0-2DF3-481F-BB71-8E245F4FAAE8}"/>
              </a:ext>
            </a:extLst>
          </p:cNvPr>
          <p:cNvSpPr/>
          <p:nvPr/>
        </p:nvSpPr>
        <p:spPr>
          <a:xfrm>
            <a:off x="2920065" y="2405281"/>
            <a:ext cx="586296" cy="60712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FAF5ED-4C95-46F4-BD6C-C81EC9B92958}"/>
              </a:ext>
            </a:extLst>
          </p:cNvPr>
          <p:cNvGrpSpPr/>
          <p:nvPr/>
        </p:nvGrpSpPr>
        <p:grpSpPr>
          <a:xfrm>
            <a:off x="5240695" y="1947514"/>
            <a:ext cx="1215284" cy="1654616"/>
            <a:chOff x="1489160" y="3805477"/>
            <a:chExt cx="2174370" cy="165461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B2E59DB-9190-49F0-A40D-51135D80A974}"/>
                </a:ext>
              </a:extLst>
            </p:cNvPr>
            <p:cNvSpPr/>
            <p:nvPr/>
          </p:nvSpPr>
          <p:spPr>
            <a:xfrm>
              <a:off x="2141409" y="3805477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৯ 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2F5AFEC-C5EC-47BF-A039-6AC573EDBC86}"/>
                </a:ext>
              </a:extLst>
            </p:cNvPr>
            <p:cNvSpPr/>
            <p:nvPr/>
          </p:nvSpPr>
          <p:spPr>
            <a:xfrm>
              <a:off x="1489160" y="4444430"/>
              <a:ext cx="217437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3101D57-8BF7-4D58-953A-C74FE66E7E86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29" y="4648701"/>
              <a:ext cx="1538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9054083-77AE-4C1E-A602-EEC9400682C1}"/>
              </a:ext>
            </a:extLst>
          </p:cNvPr>
          <p:cNvSpPr/>
          <p:nvPr/>
        </p:nvSpPr>
        <p:spPr>
          <a:xfrm>
            <a:off x="2940087" y="3785625"/>
            <a:ext cx="568846" cy="58348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355480-0837-4ABE-B217-5360B0B81D28}"/>
              </a:ext>
            </a:extLst>
          </p:cNvPr>
          <p:cNvCxnSpPr>
            <a:cxnSpLocks/>
          </p:cNvCxnSpPr>
          <p:nvPr/>
        </p:nvCxnSpPr>
        <p:spPr>
          <a:xfrm>
            <a:off x="3781292" y="4072593"/>
            <a:ext cx="26553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E8A2870-A596-45BF-9A08-2576133957D9}"/>
              </a:ext>
            </a:extLst>
          </p:cNvPr>
          <p:cNvSpPr/>
          <p:nvPr/>
        </p:nvSpPr>
        <p:spPr>
          <a:xfrm>
            <a:off x="3662978" y="3277794"/>
            <a:ext cx="2773696" cy="1015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× </a:t>
            </a:r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1AA858-1C26-4E0B-BD2A-CB14EDD24961}"/>
              </a:ext>
            </a:extLst>
          </p:cNvPr>
          <p:cNvSpPr/>
          <p:nvPr/>
        </p:nvSpPr>
        <p:spPr>
          <a:xfrm>
            <a:off x="3684218" y="3897196"/>
            <a:ext cx="2773696" cy="1015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× </a:t>
            </a:r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24A8E2-CDDE-4073-89D5-AF29C009446D}"/>
              </a:ext>
            </a:extLst>
          </p:cNvPr>
          <p:cNvSpPr/>
          <p:nvPr/>
        </p:nvSpPr>
        <p:spPr>
          <a:xfrm>
            <a:off x="2940087" y="5217970"/>
            <a:ext cx="570023" cy="60712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77CD65-F56D-40BD-962E-6CA9E3FE2078}"/>
              </a:ext>
            </a:extLst>
          </p:cNvPr>
          <p:cNvCxnSpPr>
            <a:cxnSpLocks/>
          </p:cNvCxnSpPr>
          <p:nvPr/>
        </p:nvCxnSpPr>
        <p:spPr>
          <a:xfrm>
            <a:off x="3980360" y="5560271"/>
            <a:ext cx="13689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6F14052-8C97-4BA6-827A-7B38A67D5E4B}"/>
              </a:ext>
            </a:extLst>
          </p:cNvPr>
          <p:cNvSpPr/>
          <p:nvPr/>
        </p:nvSpPr>
        <p:spPr>
          <a:xfrm>
            <a:off x="3297836" y="4745836"/>
            <a:ext cx="27801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837FCDF-C6E5-42AD-90A6-4DC8BD7A521F}"/>
              </a:ext>
            </a:extLst>
          </p:cNvPr>
          <p:cNvSpPr txBox="1"/>
          <p:nvPr/>
        </p:nvSpPr>
        <p:spPr>
          <a:xfrm>
            <a:off x="4784800" y="2297033"/>
            <a:ext cx="6704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6000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F271B1-3FDC-428A-9867-7D26166006EA}"/>
              </a:ext>
            </a:extLst>
          </p:cNvPr>
          <p:cNvSpPr/>
          <p:nvPr/>
        </p:nvSpPr>
        <p:spPr>
          <a:xfrm rot="19705231">
            <a:off x="5120151" y="4421555"/>
            <a:ext cx="96325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7871F7F-D8BD-4F4F-B843-737A316B57FC}"/>
              </a:ext>
            </a:extLst>
          </p:cNvPr>
          <p:cNvSpPr/>
          <p:nvPr/>
        </p:nvSpPr>
        <p:spPr>
          <a:xfrm rot="19705231">
            <a:off x="3880899" y="3812332"/>
            <a:ext cx="96325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5C4BAD0-3928-471F-93A4-802D123DBEB2}"/>
              </a:ext>
            </a:extLst>
          </p:cNvPr>
          <p:cNvSpPr/>
          <p:nvPr/>
        </p:nvSpPr>
        <p:spPr>
          <a:xfrm rot="19705231">
            <a:off x="5049634" y="3798802"/>
            <a:ext cx="96325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9567C77-78EC-4072-984F-DB6731615F69}"/>
              </a:ext>
            </a:extLst>
          </p:cNvPr>
          <p:cNvSpPr/>
          <p:nvPr/>
        </p:nvSpPr>
        <p:spPr>
          <a:xfrm rot="19705231">
            <a:off x="3895714" y="4508345"/>
            <a:ext cx="96325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1AEB6A3-189E-4968-BD7E-22946F115165}"/>
              </a:ext>
            </a:extLst>
          </p:cNvPr>
          <p:cNvSpPr/>
          <p:nvPr/>
        </p:nvSpPr>
        <p:spPr>
          <a:xfrm>
            <a:off x="3147240" y="4252907"/>
            <a:ext cx="12152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3811C5D-B256-4757-A53C-5D25FF49D7BD}"/>
              </a:ext>
            </a:extLst>
          </p:cNvPr>
          <p:cNvSpPr/>
          <p:nvPr/>
        </p:nvSpPr>
        <p:spPr>
          <a:xfrm>
            <a:off x="5517512" y="3013663"/>
            <a:ext cx="12152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F823285-CCA7-4E06-9AEC-ED36E2985B3B}"/>
              </a:ext>
            </a:extLst>
          </p:cNvPr>
          <p:cNvSpPr/>
          <p:nvPr/>
        </p:nvSpPr>
        <p:spPr>
          <a:xfrm>
            <a:off x="3507295" y="2989762"/>
            <a:ext cx="12152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98CA3A5-0A1D-4D28-939C-939BED4FADF8}"/>
              </a:ext>
            </a:extLst>
          </p:cNvPr>
          <p:cNvSpPr/>
          <p:nvPr/>
        </p:nvSpPr>
        <p:spPr>
          <a:xfrm>
            <a:off x="5601776" y="4434755"/>
            <a:ext cx="12152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54274A-F0C7-43C3-A1EE-5D62AC2EBA80}"/>
              </a:ext>
            </a:extLst>
          </p:cNvPr>
          <p:cNvSpPr/>
          <p:nvPr/>
        </p:nvSpPr>
        <p:spPr>
          <a:xfrm>
            <a:off x="4057178" y="5405787"/>
            <a:ext cx="12152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72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9" grpId="0"/>
      <p:bldP spid="30" grpId="0"/>
      <p:bldP spid="31" grpId="0"/>
      <p:bldP spid="33" grpId="0"/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7DA519-0E4F-44EB-93F4-C6FDD8A85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939" y="579063"/>
            <a:ext cx="2545228" cy="28499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8E1F8B-CECE-4421-BFA4-34DEA5EA5995}"/>
              </a:ext>
            </a:extLst>
          </p:cNvPr>
          <p:cNvSpPr txBox="1"/>
          <p:nvPr/>
        </p:nvSpPr>
        <p:spPr>
          <a:xfrm>
            <a:off x="4066961" y="429860"/>
            <a:ext cx="3521123" cy="110799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angle"/>
            </a:sp3d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ED40C5-9A12-496E-8AC2-5EDBC2599D36}"/>
              </a:ext>
            </a:extLst>
          </p:cNvPr>
          <p:cNvSpPr/>
          <p:nvPr/>
        </p:nvSpPr>
        <p:spPr>
          <a:xfrm>
            <a:off x="884419" y="2555225"/>
            <a:ext cx="1252023" cy="3459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7007CE-F668-47C0-B5EE-B67A556AC69D}"/>
              </a:ext>
            </a:extLst>
          </p:cNvPr>
          <p:cNvSpPr/>
          <p:nvPr/>
        </p:nvSpPr>
        <p:spPr>
          <a:xfrm>
            <a:off x="3620584" y="3684507"/>
            <a:ext cx="1759797" cy="2199424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311587-3CDF-4E36-936B-49226AC9B472}"/>
              </a:ext>
            </a:extLst>
          </p:cNvPr>
          <p:cNvGrpSpPr/>
          <p:nvPr/>
        </p:nvGrpSpPr>
        <p:grpSpPr>
          <a:xfrm>
            <a:off x="1600425" y="2018283"/>
            <a:ext cx="1186265" cy="1596362"/>
            <a:chOff x="3631381" y="488910"/>
            <a:chExt cx="1186265" cy="15963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9D2E053-8877-48B6-9C09-968D2A281324}"/>
                </a:ext>
              </a:extLst>
            </p:cNvPr>
            <p:cNvGrpSpPr/>
            <p:nvPr/>
          </p:nvGrpSpPr>
          <p:grpSpPr>
            <a:xfrm>
              <a:off x="4106093" y="488910"/>
              <a:ext cx="711553" cy="1596362"/>
              <a:chOff x="2134382" y="3844570"/>
              <a:chExt cx="923149" cy="1596362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A6EB2B-3914-4ECE-923F-8CEE11600D04}"/>
                  </a:ext>
                </a:extLst>
              </p:cNvPr>
              <p:cNvSpPr/>
              <p:nvPr/>
            </p:nvSpPr>
            <p:spPr>
              <a:xfrm>
                <a:off x="2134382" y="3844570"/>
                <a:ext cx="869875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r>
                  <a:rPr lang="bn-IN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60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9E366CC-EBC8-4F82-8896-6CFE42752249}"/>
                  </a:ext>
                </a:extLst>
              </p:cNvPr>
              <p:cNvSpPr/>
              <p:nvPr/>
            </p:nvSpPr>
            <p:spPr>
              <a:xfrm>
                <a:off x="2187655" y="4425269"/>
                <a:ext cx="869876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৯  </a:t>
                </a:r>
                <a:endParaRPr lang="en-US" sz="60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FEBDAC7-71A1-4DA2-8F59-E13ADE5CA4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8744" y="4656628"/>
                <a:ext cx="86987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D9E519-10A7-4E13-AF7F-E062D1FEAD3C}"/>
                </a:ext>
              </a:extLst>
            </p:cNvPr>
            <p:cNvSpPr/>
            <p:nvPr/>
          </p:nvSpPr>
          <p:spPr>
            <a:xfrm>
              <a:off x="3631381" y="1007817"/>
              <a:ext cx="574175" cy="524348"/>
            </a:xfrm>
            <a:prstGeom prst="rect">
              <a:avLst/>
            </a:prstGeom>
            <a:noFill/>
            <a:ln w="28575"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just"/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4BF426-F147-4226-9689-FF48BAA55E3B}"/>
              </a:ext>
            </a:extLst>
          </p:cNvPr>
          <p:cNvGrpSpPr/>
          <p:nvPr/>
        </p:nvGrpSpPr>
        <p:grpSpPr>
          <a:xfrm>
            <a:off x="3457726" y="1975053"/>
            <a:ext cx="1186265" cy="1596362"/>
            <a:chOff x="3631381" y="488910"/>
            <a:chExt cx="1186265" cy="159636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91B9B5D-3B09-4B93-A3DB-1A5F662B9810}"/>
                </a:ext>
              </a:extLst>
            </p:cNvPr>
            <p:cNvGrpSpPr/>
            <p:nvPr/>
          </p:nvGrpSpPr>
          <p:grpSpPr>
            <a:xfrm>
              <a:off x="4106093" y="488910"/>
              <a:ext cx="711553" cy="1596362"/>
              <a:chOff x="2134382" y="3844570"/>
              <a:chExt cx="923149" cy="159636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7AE41CE-1C6C-4EA9-A9CB-6AB5AB047D48}"/>
                  </a:ext>
                </a:extLst>
              </p:cNvPr>
              <p:cNvSpPr/>
              <p:nvPr/>
            </p:nvSpPr>
            <p:spPr>
              <a:xfrm>
                <a:off x="2134382" y="3844570"/>
                <a:ext cx="869875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bn-IN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60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67CAD95-CE50-4AD1-A0C0-46A1C7E2C82B}"/>
                  </a:ext>
                </a:extLst>
              </p:cNvPr>
              <p:cNvSpPr/>
              <p:nvPr/>
            </p:nvSpPr>
            <p:spPr>
              <a:xfrm>
                <a:off x="2187655" y="4425269"/>
                <a:ext cx="869876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৯  </a:t>
                </a:r>
                <a:endParaRPr lang="en-US" sz="60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E592E11-6CFE-4C96-B98E-39E1251C26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8744" y="4656628"/>
                <a:ext cx="86987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C5800D9-3DB6-461F-8078-874E3F843B7F}"/>
                </a:ext>
              </a:extLst>
            </p:cNvPr>
            <p:cNvSpPr/>
            <p:nvPr/>
          </p:nvSpPr>
          <p:spPr>
            <a:xfrm>
              <a:off x="3631381" y="1007817"/>
              <a:ext cx="574175" cy="524348"/>
            </a:xfrm>
            <a:prstGeom prst="rect">
              <a:avLst/>
            </a:prstGeom>
            <a:noFill/>
            <a:ln w="28575"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just"/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187239F-56EA-4984-B84B-7466C3384A8D}"/>
              </a:ext>
            </a:extLst>
          </p:cNvPr>
          <p:cNvSpPr/>
          <p:nvPr/>
        </p:nvSpPr>
        <p:spPr>
          <a:xfrm>
            <a:off x="1355737" y="4597376"/>
            <a:ext cx="1252023" cy="3459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(2)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6797C2C-99D8-4337-A9DF-30AD98D56CE2}"/>
              </a:ext>
            </a:extLst>
          </p:cNvPr>
          <p:cNvGrpSpPr/>
          <p:nvPr/>
        </p:nvGrpSpPr>
        <p:grpSpPr>
          <a:xfrm>
            <a:off x="2247279" y="3972161"/>
            <a:ext cx="1186265" cy="1596362"/>
            <a:chOff x="3631381" y="488910"/>
            <a:chExt cx="1186265" cy="159636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4248711-B445-405F-B249-6CE3A61682F1}"/>
                </a:ext>
              </a:extLst>
            </p:cNvPr>
            <p:cNvGrpSpPr/>
            <p:nvPr/>
          </p:nvGrpSpPr>
          <p:grpSpPr>
            <a:xfrm>
              <a:off x="4106093" y="488910"/>
              <a:ext cx="711553" cy="1596362"/>
              <a:chOff x="2134382" y="3844570"/>
              <a:chExt cx="923149" cy="1596362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E84A722-37D3-4974-92DA-3A3F558194B6}"/>
                  </a:ext>
                </a:extLst>
              </p:cNvPr>
              <p:cNvSpPr/>
              <p:nvPr/>
            </p:nvSpPr>
            <p:spPr>
              <a:xfrm>
                <a:off x="2134382" y="3844570"/>
                <a:ext cx="869875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bn-IN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60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1DE1648-3A78-42EE-93D1-ECB50DD71CF1}"/>
                  </a:ext>
                </a:extLst>
              </p:cNvPr>
              <p:cNvSpPr/>
              <p:nvPr/>
            </p:nvSpPr>
            <p:spPr>
              <a:xfrm>
                <a:off x="2187655" y="4425269"/>
                <a:ext cx="869876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7  </a:t>
                </a:r>
                <a:endParaRPr lang="en-US" sz="60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29B7BBA-A8C9-47DA-8CDB-B9028673D3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8744" y="4656628"/>
                <a:ext cx="86987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060FAA1-C4C9-4FC6-9622-690B120D9A99}"/>
                </a:ext>
              </a:extLst>
            </p:cNvPr>
            <p:cNvSpPr/>
            <p:nvPr/>
          </p:nvSpPr>
          <p:spPr>
            <a:xfrm>
              <a:off x="3631381" y="1007817"/>
              <a:ext cx="574175" cy="524348"/>
            </a:xfrm>
            <a:prstGeom prst="rect">
              <a:avLst/>
            </a:prstGeom>
            <a:noFill/>
            <a:ln w="28575"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just"/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29659C6-8BE2-44C4-9F0A-2A60E030C2DF}"/>
              </a:ext>
            </a:extLst>
          </p:cNvPr>
          <p:cNvSpPr/>
          <p:nvPr/>
        </p:nvSpPr>
        <p:spPr>
          <a:xfrm>
            <a:off x="2947242" y="1586886"/>
            <a:ext cx="1759797" cy="2199424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4C3052-4F92-417E-AE88-2E6F0E204D15}"/>
              </a:ext>
            </a:extLst>
          </p:cNvPr>
          <p:cNvGrpSpPr/>
          <p:nvPr/>
        </p:nvGrpSpPr>
        <p:grpSpPr>
          <a:xfrm>
            <a:off x="3712996" y="3972161"/>
            <a:ext cx="1722985" cy="2491516"/>
            <a:chOff x="3631381" y="517085"/>
            <a:chExt cx="1245313" cy="249151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CD19869-3056-4ADF-A662-B0483854471A}"/>
                </a:ext>
              </a:extLst>
            </p:cNvPr>
            <p:cNvGrpSpPr/>
            <p:nvPr/>
          </p:nvGrpSpPr>
          <p:grpSpPr>
            <a:xfrm>
              <a:off x="4032925" y="517085"/>
              <a:ext cx="843769" cy="2491516"/>
              <a:chOff x="2039455" y="3872745"/>
              <a:chExt cx="1094682" cy="2491516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12786C1-563B-4DCA-B799-4B690201376A}"/>
                  </a:ext>
                </a:extLst>
              </p:cNvPr>
              <p:cNvSpPr/>
              <p:nvPr/>
            </p:nvSpPr>
            <p:spPr>
              <a:xfrm>
                <a:off x="2039455" y="3872745"/>
                <a:ext cx="1094682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১০</a:t>
                </a:r>
                <a:r>
                  <a:rPr lang="bn-IN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60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74D2D63-861B-45E2-B147-51BF6EC229F3}"/>
                  </a:ext>
                </a:extLst>
              </p:cNvPr>
              <p:cNvSpPr/>
              <p:nvPr/>
            </p:nvSpPr>
            <p:spPr>
              <a:xfrm>
                <a:off x="2187655" y="4425269"/>
                <a:ext cx="869876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২১  </a:t>
                </a:r>
                <a:endParaRPr lang="en-US" sz="60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ADC8726-EE47-4929-94DA-805C83757B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8744" y="4656628"/>
                <a:ext cx="86987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7A0867F-7FBD-4AB7-8921-116307265F24}"/>
                </a:ext>
              </a:extLst>
            </p:cNvPr>
            <p:cNvSpPr/>
            <p:nvPr/>
          </p:nvSpPr>
          <p:spPr>
            <a:xfrm>
              <a:off x="3631381" y="1007817"/>
              <a:ext cx="574175" cy="524348"/>
            </a:xfrm>
            <a:prstGeom prst="rect">
              <a:avLst/>
            </a:prstGeom>
            <a:noFill/>
            <a:ln w="28575"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just"/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AA9DC65-A080-4200-BF93-60D5E2A24114}"/>
              </a:ext>
            </a:extLst>
          </p:cNvPr>
          <p:cNvSpPr txBox="1"/>
          <p:nvPr/>
        </p:nvSpPr>
        <p:spPr>
          <a:xfrm>
            <a:off x="5118702" y="2231021"/>
            <a:ext cx="352112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angle"/>
            </a:sp3d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সময়ঃ৪মিনিট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37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6037A3-DBBB-4947-B86A-823195E2A5F8}"/>
              </a:ext>
            </a:extLst>
          </p:cNvPr>
          <p:cNvSpPr/>
          <p:nvPr/>
        </p:nvSpPr>
        <p:spPr>
          <a:xfrm>
            <a:off x="682961" y="2181294"/>
            <a:ext cx="4983322" cy="1127336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293FF6-BA4F-463B-AF1F-1515EF27F3BE}"/>
              </a:ext>
            </a:extLst>
          </p:cNvPr>
          <p:cNvSpPr/>
          <p:nvPr/>
        </p:nvSpPr>
        <p:spPr>
          <a:xfrm>
            <a:off x="884419" y="2555225"/>
            <a:ext cx="1252023" cy="3459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EB2DB5-EE6B-4690-9005-7317BCCF1DEE}"/>
              </a:ext>
            </a:extLst>
          </p:cNvPr>
          <p:cNvSpPr/>
          <p:nvPr/>
        </p:nvSpPr>
        <p:spPr>
          <a:xfrm>
            <a:off x="567357" y="4328961"/>
            <a:ext cx="4983322" cy="1127336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A14674-E971-40C1-9B0D-1EC7A4C8FABB}"/>
              </a:ext>
            </a:extLst>
          </p:cNvPr>
          <p:cNvSpPr/>
          <p:nvPr/>
        </p:nvSpPr>
        <p:spPr>
          <a:xfrm>
            <a:off x="884419" y="4599791"/>
            <a:ext cx="1252023" cy="3459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A4ECAA-52CE-42A8-B8F1-2327CA22718C}"/>
              </a:ext>
            </a:extLst>
          </p:cNvPr>
          <p:cNvSpPr/>
          <p:nvPr/>
        </p:nvSpPr>
        <p:spPr>
          <a:xfrm>
            <a:off x="2779791" y="3633207"/>
            <a:ext cx="1759797" cy="2199424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4D3B90-E6BD-4BAE-A562-1D3A73E16E99}"/>
              </a:ext>
            </a:extLst>
          </p:cNvPr>
          <p:cNvSpPr/>
          <p:nvPr/>
        </p:nvSpPr>
        <p:spPr>
          <a:xfrm>
            <a:off x="6337319" y="2160918"/>
            <a:ext cx="4708827" cy="1127336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F39000-2243-4A7E-AF5E-3601FCA5ECD1}"/>
              </a:ext>
            </a:extLst>
          </p:cNvPr>
          <p:cNvSpPr/>
          <p:nvPr/>
        </p:nvSpPr>
        <p:spPr>
          <a:xfrm>
            <a:off x="6648807" y="2520642"/>
            <a:ext cx="1252023" cy="3459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(2)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97A1F2-3313-43F2-B492-B0388916D085}"/>
              </a:ext>
            </a:extLst>
          </p:cNvPr>
          <p:cNvGrpSpPr/>
          <p:nvPr/>
        </p:nvGrpSpPr>
        <p:grpSpPr>
          <a:xfrm>
            <a:off x="7540349" y="1895427"/>
            <a:ext cx="1186265" cy="1596362"/>
            <a:chOff x="3631381" y="488910"/>
            <a:chExt cx="1186265" cy="159636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E0EDD5D-FBFD-4E7D-90A0-2AFFD30C08F3}"/>
                </a:ext>
              </a:extLst>
            </p:cNvPr>
            <p:cNvGrpSpPr/>
            <p:nvPr/>
          </p:nvGrpSpPr>
          <p:grpSpPr>
            <a:xfrm>
              <a:off x="4106093" y="488910"/>
              <a:ext cx="711553" cy="1596362"/>
              <a:chOff x="2134382" y="3844570"/>
              <a:chExt cx="923149" cy="159636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DAB5A3E-26AD-43F5-8C89-7B7EC8266C72}"/>
                  </a:ext>
                </a:extLst>
              </p:cNvPr>
              <p:cNvSpPr/>
              <p:nvPr/>
            </p:nvSpPr>
            <p:spPr>
              <a:xfrm>
                <a:off x="2134382" y="3844570"/>
                <a:ext cx="869875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৭  </a:t>
                </a:r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60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9C40645-F4DC-4CC4-B483-4A7C8ADFA636}"/>
                  </a:ext>
                </a:extLst>
              </p:cNvPr>
              <p:cNvSpPr/>
              <p:nvPr/>
            </p:nvSpPr>
            <p:spPr>
              <a:xfrm>
                <a:off x="2187655" y="4425269"/>
                <a:ext cx="869876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60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7691302-0CA2-4D30-B308-D7842DD837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8744" y="4656628"/>
                <a:ext cx="86987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62C613-A2A9-4072-AA9E-19E945CBB2A4}"/>
                </a:ext>
              </a:extLst>
            </p:cNvPr>
            <p:cNvSpPr/>
            <p:nvPr/>
          </p:nvSpPr>
          <p:spPr>
            <a:xfrm>
              <a:off x="3631381" y="1007817"/>
              <a:ext cx="574175" cy="524348"/>
            </a:xfrm>
            <a:prstGeom prst="rect">
              <a:avLst/>
            </a:prstGeom>
            <a:noFill/>
            <a:ln w="28575"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just"/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1BA47D4-1E53-458C-8F13-369479D14DAA}"/>
              </a:ext>
            </a:extLst>
          </p:cNvPr>
          <p:cNvSpPr/>
          <p:nvPr/>
        </p:nvSpPr>
        <p:spPr>
          <a:xfrm>
            <a:off x="6413780" y="4320465"/>
            <a:ext cx="4632365" cy="1049465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FE2B4F-3AB8-42DE-AF01-E4DD86099EF1}"/>
              </a:ext>
            </a:extLst>
          </p:cNvPr>
          <p:cNvSpPr/>
          <p:nvPr/>
        </p:nvSpPr>
        <p:spPr>
          <a:xfrm>
            <a:off x="6699166" y="4549013"/>
            <a:ext cx="1387370" cy="46375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(4)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EE07F2-600F-422D-9C2B-DB8DC03969F1}"/>
              </a:ext>
            </a:extLst>
          </p:cNvPr>
          <p:cNvSpPr/>
          <p:nvPr/>
        </p:nvSpPr>
        <p:spPr>
          <a:xfrm>
            <a:off x="8526457" y="3305852"/>
            <a:ext cx="1903222" cy="2948498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C1AD1E-D50A-407A-9A85-3870D7705856}"/>
              </a:ext>
            </a:extLst>
          </p:cNvPr>
          <p:cNvGrpSpPr/>
          <p:nvPr/>
        </p:nvGrpSpPr>
        <p:grpSpPr>
          <a:xfrm>
            <a:off x="8718365" y="4014792"/>
            <a:ext cx="1522156" cy="1602070"/>
            <a:chOff x="3631381" y="706742"/>
            <a:chExt cx="1407446" cy="119506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AB83A1F-B19A-413C-AED2-8AC3B83084A0}"/>
                </a:ext>
              </a:extLst>
            </p:cNvPr>
            <p:cNvGrpSpPr/>
            <p:nvPr/>
          </p:nvGrpSpPr>
          <p:grpSpPr>
            <a:xfrm>
              <a:off x="3942297" y="706742"/>
              <a:ext cx="1096530" cy="1195060"/>
              <a:chOff x="1921878" y="4062402"/>
              <a:chExt cx="1422608" cy="119506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D36BDF4-6EDA-49A2-B4E1-CD60D0CF788D}"/>
                  </a:ext>
                </a:extLst>
              </p:cNvPr>
              <p:cNvSpPr/>
              <p:nvPr/>
            </p:nvSpPr>
            <p:spPr>
              <a:xfrm>
                <a:off x="1921878" y="4062402"/>
                <a:ext cx="1422608" cy="7576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১৬</a:t>
                </a:r>
                <a:r>
                  <a:rPr lang="bn-IN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60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3CBCB84-4F91-4C74-B86F-920F87DF746E}"/>
                  </a:ext>
                </a:extLst>
              </p:cNvPr>
              <p:cNvSpPr/>
              <p:nvPr/>
            </p:nvSpPr>
            <p:spPr>
              <a:xfrm>
                <a:off x="2231943" y="4499831"/>
                <a:ext cx="869876" cy="7576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5  </a:t>
                </a:r>
                <a:endParaRPr lang="en-US" sz="60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B48DD4F-7388-4159-B83B-8C3ABA754E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3061" y="4656627"/>
                <a:ext cx="117574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4D983A-BABA-41A9-8AA4-13E14CEBE933}"/>
                </a:ext>
              </a:extLst>
            </p:cNvPr>
            <p:cNvSpPr/>
            <p:nvPr/>
          </p:nvSpPr>
          <p:spPr>
            <a:xfrm>
              <a:off x="3631381" y="1007817"/>
              <a:ext cx="574175" cy="524348"/>
            </a:xfrm>
            <a:prstGeom prst="rect">
              <a:avLst/>
            </a:prstGeom>
            <a:noFill/>
            <a:ln w="28575"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just"/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2CA0F0-289D-4426-A09A-DDD5CC8958F0}"/>
              </a:ext>
            </a:extLst>
          </p:cNvPr>
          <p:cNvGrpSpPr/>
          <p:nvPr/>
        </p:nvGrpSpPr>
        <p:grpSpPr>
          <a:xfrm>
            <a:off x="1600425" y="2018283"/>
            <a:ext cx="1186265" cy="1596362"/>
            <a:chOff x="3631381" y="488910"/>
            <a:chExt cx="1186265" cy="159636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B7D1A5B-7C76-4965-9B76-3A434A23E99A}"/>
                </a:ext>
              </a:extLst>
            </p:cNvPr>
            <p:cNvGrpSpPr/>
            <p:nvPr/>
          </p:nvGrpSpPr>
          <p:grpSpPr>
            <a:xfrm>
              <a:off x="4106093" y="488910"/>
              <a:ext cx="711553" cy="1596362"/>
              <a:chOff x="2134382" y="3844570"/>
              <a:chExt cx="923149" cy="1596362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E424EBB-76FB-4A9D-9FDE-DAD37D27CF4E}"/>
                  </a:ext>
                </a:extLst>
              </p:cNvPr>
              <p:cNvSpPr/>
              <p:nvPr/>
            </p:nvSpPr>
            <p:spPr>
              <a:xfrm>
                <a:off x="2134382" y="3844570"/>
                <a:ext cx="869875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৩  </a:t>
                </a:r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60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F1E278-8F7A-4D04-9829-3BA548D3C9E3}"/>
                  </a:ext>
                </a:extLst>
              </p:cNvPr>
              <p:cNvSpPr/>
              <p:nvPr/>
            </p:nvSpPr>
            <p:spPr>
              <a:xfrm>
                <a:off x="2187655" y="4425269"/>
                <a:ext cx="869876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৯  </a:t>
                </a:r>
                <a:endParaRPr lang="en-US" sz="60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8D2AA6C-EB32-435D-A32C-E6BB84338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8744" y="4656628"/>
                <a:ext cx="86987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AF9B3F1-D0E8-4BCE-98CB-C7E7AF80B8A6}"/>
                </a:ext>
              </a:extLst>
            </p:cNvPr>
            <p:cNvSpPr/>
            <p:nvPr/>
          </p:nvSpPr>
          <p:spPr>
            <a:xfrm>
              <a:off x="3631381" y="1007817"/>
              <a:ext cx="574175" cy="524348"/>
            </a:xfrm>
            <a:prstGeom prst="rect">
              <a:avLst/>
            </a:prstGeom>
            <a:noFill/>
            <a:ln w="28575"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just"/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09DE200-692F-4CBF-987A-09A08B7685AF}"/>
              </a:ext>
            </a:extLst>
          </p:cNvPr>
          <p:cNvGrpSpPr/>
          <p:nvPr/>
        </p:nvGrpSpPr>
        <p:grpSpPr>
          <a:xfrm>
            <a:off x="3457726" y="1975053"/>
            <a:ext cx="1186265" cy="1596362"/>
            <a:chOff x="3631381" y="488910"/>
            <a:chExt cx="1186265" cy="159636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5A35306-E830-41FA-ACF3-C822C9FABF13}"/>
                </a:ext>
              </a:extLst>
            </p:cNvPr>
            <p:cNvGrpSpPr/>
            <p:nvPr/>
          </p:nvGrpSpPr>
          <p:grpSpPr>
            <a:xfrm>
              <a:off x="4106093" y="488910"/>
              <a:ext cx="711553" cy="1596362"/>
              <a:chOff x="2134382" y="3844570"/>
              <a:chExt cx="923149" cy="1596362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688BC57-09E2-44BE-998F-8C385FFCB223}"/>
                  </a:ext>
                </a:extLst>
              </p:cNvPr>
              <p:cNvSpPr/>
              <p:nvPr/>
            </p:nvSpPr>
            <p:spPr>
              <a:xfrm>
                <a:off x="2134382" y="3844570"/>
                <a:ext cx="869875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৬  </a:t>
                </a:r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60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9447E60-D451-4D32-B67D-5DD482186D38}"/>
                  </a:ext>
                </a:extLst>
              </p:cNvPr>
              <p:cNvSpPr/>
              <p:nvPr/>
            </p:nvSpPr>
            <p:spPr>
              <a:xfrm>
                <a:off x="2187655" y="4425269"/>
                <a:ext cx="869876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৯  </a:t>
                </a:r>
                <a:endParaRPr lang="en-US" sz="60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4A34654-FBC1-4FE8-B00F-F4D1E9AEAC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8744" y="4656628"/>
                <a:ext cx="86987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EF41764-5949-40E6-B899-446A2789FAA8}"/>
                </a:ext>
              </a:extLst>
            </p:cNvPr>
            <p:cNvSpPr/>
            <p:nvPr/>
          </p:nvSpPr>
          <p:spPr>
            <a:xfrm>
              <a:off x="3631381" y="1007817"/>
              <a:ext cx="574175" cy="524348"/>
            </a:xfrm>
            <a:prstGeom prst="rect">
              <a:avLst/>
            </a:prstGeom>
            <a:noFill/>
            <a:ln w="28575"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just"/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6EB73E8-1F32-4827-A13E-A1714D5AAEB5}"/>
              </a:ext>
            </a:extLst>
          </p:cNvPr>
          <p:cNvGrpSpPr/>
          <p:nvPr/>
        </p:nvGrpSpPr>
        <p:grpSpPr>
          <a:xfrm>
            <a:off x="8892962" y="1969316"/>
            <a:ext cx="1785191" cy="1568187"/>
            <a:chOff x="3631381" y="517085"/>
            <a:chExt cx="1290273" cy="156818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5414F02-4553-44F3-B239-8AE31A7AFE2E}"/>
                </a:ext>
              </a:extLst>
            </p:cNvPr>
            <p:cNvGrpSpPr/>
            <p:nvPr/>
          </p:nvGrpSpPr>
          <p:grpSpPr>
            <a:xfrm>
              <a:off x="4032925" y="517085"/>
              <a:ext cx="888729" cy="1568187"/>
              <a:chOff x="2039455" y="3872745"/>
              <a:chExt cx="1153012" cy="156818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C097636-E9AB-45FF-98F6-64FC32781707}"/>
                  </a:ext>
                </a:extLst>
              </p:cNvPr>
              <p:cNvSpPr/>
              <p:nvPr/>
            </p:nvSpPr>
            <p:spPr>
              <a:xfrm>
                <a:off x="2039455" y="3872745"/>
                <a:ext cx="1094682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২৮   </a:t>
                </a:r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60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67BE755-D221-4233-B48A-48238B822C83}"/>
                  </a:ext>
                </a:extLst>
              </p:cNvPr>
              <p:cNvSpPr/>
              <p:nvPr/>
            </p:nvSpPr>
            <p:spPr>
              <a:xfrm>
                <a:off x="2187655" y="4425269"/>
                <a:ext cx="1004812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৩২ </a:t>
                </a:r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60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C20CE99-7E18-482E-9C5D-54B1FD5A08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8744" y="4656628"/>
                <a:ext cx="86987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609EDC3-5837-46E7-B7BB-5DD7F58731E6}"/>
                </a:ext>
              </a:extLst>
            </p:cNvPr>
            <p:cNvSpPr/>
            <p:nvPr/>
          </p:nvSpPr>
          <p:spPr>
            <a:xfrm>
              <a:off x="3631381" y="1007817"/>
              <a:ext cx="574175" cy="524348"/>
            </a:xfrm>
            <a:prstGeom prst="rect">
              <a:avLst/>
            </a:prstGeom>
            <a:noFill/>
            <a:ln w="28575"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just"/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CFC0571-64E8-4CFF-B6DF-E716B6055B00}"/>
              </a:ext>
            </a:extLst>
          </p:cNvPr>
          <p:cNvGrpSpPr/>
          <p:nvPr/>
        </p:nvGrpSpPr>
        <p:grpSpPr>
          <a:xfrm>
            <a:off x="1399648" y="3971689"/>
            <a:ext cx="1186265" cy="1596362"/>
            <a:chOff x="3631381" y="488910"/>
            <a:chExt cx="1186265" cy="159636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C841374-8E69-4340-8EB4-60E9825E368E}"/>
                </a:ext>
              </a:extLst>
            </p:cNvPr>
            <p:cNvGrpSpPr/>
            <p:nvPr/>
          </p:nvGrpSpPr>
          <p:grpSpPr>
            <a:xfrm>
              <a:off x="4106093" y="488910"/>
              <a:ext cx="711553" cy="1596362"/>
              <a:chOff x="2134382" y="3844570"/>
              <a:chExt cx="923149" cy="1596362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34AB107-6FEB-45A9-BE27-77378BEBE213}"/>
                  </a:ext>
                </a:extLst>
              </p:cNvPr>
              <p:cNvSpPr/>
              <p:nvPr/>
            </p:nvSpPr>
            <p:spPr>
              <a:xfrm>
                <a:off x="2134382" y="3844570"/>
                <a:ext cx="869875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৫ </a:t>
                </a:r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60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3F25CC4-31CB-40EC-A849-BDB1EF9248E5}"/>
                  </a:ext>
                </a:extLst>
              </p:cNvPr>
              <p:cNvSpPr/>
              <p:nvPr/>
            </p:nvSpPr>
            <p:spPr>
              <a:xfrm>
                <a:off x="2187655" y="4425269"/>
                <a:ext cx="869876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৭ </a:t>
                </a:r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60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C9BBF99-70EE-4BAC-A102-5407A5731B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8744" y="4656628"/>
                <a:ext cx="86987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2CCEF45-A71A-49E4-9300-4B3EDAB0B455}"/>
                </a:ext>
              </a:extLst>
            </p:cNvPr>
            <p:cNvSpPr/>
            <p:nvPr/>
          </p:nvSpPr>
          <p:spPr>
            <a:xfrm>
              <a:off x="3631381" y="1007817"/>
              <a:ext cx="574175" cy="524348"/>
            </a:xfrm>
            <a:prstGeom prst="rect">
              <a:avLst/>
            </a:prstGeom>
            <a:noFill/>
            <a:ln w="28575"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just"/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5798A72-4A44-4FB1-9F20-7BF8943E2C4D}"/>
              </a:ext>
            </a:extLst>
          </p:cNvPr>
          <p:cNvGrpSpPr/>
          <p:nvPr/>
        </p:nvGrpSpPr>
        <p:grpSpPr>
          <a:xfrm>
            <a:off x="3216560" y="3963167"/>
            <a:ext cx="1465728" cy="1608562"/>
            <a:chOff x="3631381" y="488910"/>
            <a:chExt cx="1465728" cy="160856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0200C2A-1474-4CF8-B112-AFFA6D23414A}"/>
                </a:ext>
              </a:extLst>
            </p:cNvPr>
            <p:cNvGrpSpPr/>
            <p:nvPr/>
          </p:nvGrpSpPr>
          <p:grpSpPr>
            <a:xfrm>
              <a:off x="3994257" y="488910"/>
              <a:ext cx="1102852" cy="1608562"/>
              <a:chOff x="1989287" y="3844570"/>
              <a:chExt cx="1430808" cy="1608562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FF05293-0C42-46CB-B772-CF97EA259131}"/>
                  </a:ext>
                </a:extLst>
              </p:cNvPr>
              <p:cNvSpPr/>
              <p:nvPr/>
            </p:nvSpPr>
            <p:spPr>
              <a:xfrm>
                <a:off x="2134382" y="3844570"/>
                <a:ext cx="1285713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১০  </a:t>
                </a:r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60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EF91E4B-D2C1-41EC-B7B8-E9363576959A}"/>
                  </a:ext>
                </a:extLst>
              </p:cNvPr>
              <p:cNvSpPr/>
              <p:nvPr/>
            </p:nvSpPr>
            <p:spPr>
              <a:xfrm>
                <a:off x="1989287" y="4437469"/>
                <a:ext cx="1253594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২১</a:t>
                </a:r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60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B60B720-136A-48D6-9FBF-EEB978D9D5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1888" y="4640347"/>
                <a:ext cx="1148391" cy="487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C53A787-6002-4AE3-8045-BF1796AD55D0}"/>
                </a:ext>
              </a:extLst>
            </p:cNvPr>
            <p:cNvSpPr/>
            <p:nvPr/>
          </p:nvSpPr>
          <p:spPr>
            <a:xfrm>
              <a:off x="3631381" y="1007817"/>
              <a:ext cx="574175" cy="524348"/>
            </a:xfrm>
            <a:prstGeom prst="rect">
              <a:avLst/>
            </a:prstGeom>
            <a:noFill/>
            <a:ln w="28575"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just"/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81EBEB2-C8B3-43D2-B51C-4CA2166F38BA}"/>
              </a:ext>
            </a:extLst>
          </p:cNvPr>
          <p:cNvGrpSpPr/>
          <p:nvPr/>
        </p:nvGrpSpPr>
        <p:grpSpPr>
          <a:xfrm>
            <a:off x="7055703" y="4041182"/>
            <a:ext cx="1319864" cy="1575679"/>
            <a:chOff x="3631381" y="726428"/>
            <a:chExt cx="1220399" cy="1175374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9FDC875-B595-4595-A971-33DB68A5B767}"/>
                </a:ext>
              </a:extLst>
            </p:cNvPr>
            <p:cNvGrpSpPr/>
            <p:nvPr/>
          </p:nvGrpSpPr>
          <p:grpSpPr>
            <a:xfrm>
              <a:off x="4132577" y="726428"/>
              <a:ext cx="719203" cy="1175374"/>
              <a:chOff x="2168744" y="4082088"/>
              <a:chExt cx="933075" cy="1175374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9A28261-89C4-44E1-836B-37B6099A88B5}"/>
                  </a:ext>
                </a:extLst>
              </p:cNvPr>
              <p:cNvSpPr/>
              <p:nvPr/>
            </p:nvSpPr>
            <p:spPr>
              <a:xfrm>
                <a:off x="2227767" y="4082088"/>
                <a:ext cx="869875" cy="7576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  <a:r>
                  <a:rPr lang="bn-IN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60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87D3B8B-71D9-4821-9F81-736D16CE9EC1}"/>
                  </a:ext>
                </a:extLst>
              </p:cNvPr>
              <p:cNvSpPr/>
              <p:nvPr/>
            </p:nvSpPr>
            <p:spPr>
              <a:xfrm>
                <a:off x="2231943" y="4499831"/>
                <a:ext cx="869876" cy="7576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5  </a:t>
                </a:r>
                <a:endParaRPr lang="en-US" sz="60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45F1D2F-0FA8-4183-9FE0-26FF9DE8C4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8744" y="4656628"/>
                <a:ext cx="86987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C9091E0-F133-4F44-BC6C-BBBC1065C53F}"/>
                </a:ext>
              </a:extLst>
            </p:cNvPr>
            <p:cNvSpPr/>
            <p:nvPr/>
          </p:nvSpPr>
          <p:spPr>
            <a:xfrm>
              <a:off x="3631381" y="1007817"/>
              <a:ext cx="574175" cy="524348"/>
            </a:xfrm>
            <a:prstGeom prst="rect">
              <a:avLst/>
            </a:prstGeom>
            <a:noFill/>
            <a:ln w="28575"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just"/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0170623E-255E-43EB-8845-CEF46D9C39AD}"/>
              </a:ext>
            </a:extLst>
          </p:cNvPr>
          <p:cNvSpPr txBox="1"/>
          <p:nvPr/>
        </p:nvSpPr>
        <p:spPr>
          <a:xfrm>
            <a:off x="3014030" y="2502524"/>
            <a:ext cx="7626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1D23EA5-B722-4BA6-8A76-E305CCA4E82D}"/>
              </a:ext>
            </a:extLst>
          </p:cNvPr>
          <p:cNvSpPr txBox="1"/>
          <p:nvPr/>
        </p:nvSpPr>
        <p:spPr>
          <a:xfrm>
            <a:off x="8934024" y="2331762"/>
            <a:ext cx="7626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7DC6B15-E21F-4960-8226-DCF21114AA74}"/>
              </a:ext>
            </a:extLst>
          </p:cNvPr>
          <p:cNvSpPr txBox="1"/>
          <p:nvPr/>
        </p:nvSpPr>
        <p:spPr>
          <a:xfrm>
            <a:off x="3579436" y="464234"/>
            <a:ext cx="409723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C0D1E32-50F6-41F9-80D6-490B60BFC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61" y="413877"/>
            <a:ext cx="2907792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0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326974-EE59-4A94-BFA1-D02C02F27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406400"/>
            <a:ext cx="11399030" cy="57623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D90142-EB34-4B55-8DAA-126F4480748F}"/>
              </a:ext>
            </a:extLst>
          </p:cNvPr>
          <p:cNvSpPr txBox="1"/>
          <p:nvPr/>
        </p:nvSpPr>
        <p:spPr>
          <a:xfrm>
            <a:off x="4523709" y="3562905"/>
            <a:ext cx="5036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58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473817-2209-42F8-BD43-D6D86E332B09}"/>
              </a:ext>
            </a:extLst>
          </p:cNvPr>
          <p:cNvSpPr txBox="1"/>
          <p:nvPr/>
        </p:nvSpPr>
        <p:spPr>
          <a:xfrm>
            <a:off x="466579" y="2233693"/>
            <a:ext cx="546270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মোসাঃ তাসলিমা আলম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সহকারি শিক্ষক,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মাসকাটাদিঘী সরকারি প্রাথমিক বিদ্যালয়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পবা, রাজশাহী।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46F520-6BFF-43B9-80DE-5E7544E8C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693" y="1715351"/>
            <a:ext cx="3751802" cy="4402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45B8D2-66A8-4097-8E4C-471C91FF6184}"/>
              </a:ext>
            </a:extLst>
          </p:cNvPr>
          <p:cNvSpPr txBox="1"/>
          <p:nvPr/>
        </p:nvSpPr>
        <p:spPr>
          <a:xfrm>
            <a:off x="3319976" y="484712"/>
            <a:ext cx="49377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14300" h="38100" prst="angle"/>
            </a:sp3d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2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4B0B2B-30F4-42CA-8E55-D0F9916F7A38}"/>
              </a:ext>
            </a:extLst>
          </p:cNvPr>
          <p:cNvSpPr txBox="1"/>
          <p:nvPr/>
        </p:nvSpPr>
        <p:spPr>
          <a:xfrm>
            <a:off x="717452" y="1931070"/>
            <a:ext cx="49508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পাঠ্যাংশঃভগ্নাংশের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/৮/২০২১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1BA51E-457A-4A08-B8BB-47AB4CA56807}"/>
              </a:ext>
            </a:extLst>
          </p:cNvPr>
          <p:cNvGrpSpPr/>
          <p:nvPr/>
        </p:nvGrpSpPr>
        <p:grpSpPr>
          <a:xfrm>
            <a:off x="7625159" y="1931070"/>
            <a:ext cx="3277302" cy="3785652"/>
            <a:chOff x="8285871" y="1934702"/>
            <a:chExt cx="2790354" cy="34089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DA46661-237F-478E-A24E-0B472A8C9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871" y="1934702"/>
              <a:ext cx="2790354" cy="340890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37D363-7C88-462F-B2D8-1DB3ADF74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2964" y="2100093"/>
              <a:ext cx="357294" cy="25962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CE2DE53-0C7D-4CDA-BF7C-D93ECF043172}"/>
              </a:ext>
            </a:extLst>
          </p:cNvPr>
          <p:cNvSpPr txBox="1"/>
          <p:nvPr/>
        </p:nvSpPr>
        <p:spPr>
          <a:xfrm>
            <a:off x="3901639" y="487362"/>
            <a:ext cx="3533374" cy="1015663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63500" prst="angle"/>
            </a:sp3d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61A078-3154-48B7-95D5-C8161B8B92A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771" y="1979947"/>
            <a:ext cx="1628775" cy="368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3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122082-D86F-4603-A363-D56E03B67B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84" y="389288"/>
            <a:ext cx="5084096" cy="2304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2B62A2-7FBA-4E66-A75A-3BC4CC0E3C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8" y="2397066"/>
            <a:ext cx="10846190" cy="3729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A4CB75-CFEB-42F6-958C-2DAC4A0994CF}"/>
              </a:ext>
            </a:extLst>
          </p:cNvPr>
          <p:cNvSpPr txBox="1"/>
          <p:nvPr/>
        </p:nvSpPr>
        <p:spPr>
          <a:xfrm>
            <a:off x="2152357" y="2979060"/>
            <a:ext cx="8344527" cy="286232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২০.6.1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,অপ্রকৃত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7576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CB968F-2319-40F2-82CB-20D7FC419E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22" y="1861924"/>
            <a:ext cx="8553155" cy="46287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ADD8A8-953F-4F6F-809E-4B03C6AE2454}"/>
              </a:ext>
            </a:extLst>
          </p:cNvPr>
          <p:cNvSpPr txBox="1"/>
          <p:nvPr/>
        </p:nvSpPr>
        <p:spPr>
          <a:xfrm>
            <a:off x="2603695" y="4176317"/>
            <a:ext cx="61124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E0FA33-D78F-4E88-9F18-C36FBCA74018}"/>
              </a:ext>
            </a:extLst>
          </p:cNvPr>
          <p:cNvSpPr txBox="1"/>
          <p:nvPr/>
        </p:nvSpPr>
        <p:spPr>
          <a:xfrm>
            <a:off x="2370407" y="460468"/>
            <a:ext cx="61124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8900" h="38100" prst="angle"/>
            </a:sp3d>
          </a:bodyPr>
          <a:lstStyle/>
          <a:p>
            <a:pPr algn="ctr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30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3B288E70-4DFF-4166-9FD2-8E3BBA141707}"/>
              </a:ext>
            </a:extLst>
          </p:cNvPr>
          <p:cNvSpPr/>
          <p:nvPr/>
        </p:nvSpPr>
        <p:spPr>
          <a:xfrm>
            <a:off x="2883878" y="323555"/>
            <a:ext cx="5805268" cy="2475915"/>
          </a:xfrm>
          <a:prstGeom prst="horizontalScroll">
            <a:avLst>
              <a:gd name="adj" fmla="val 2159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B5103-484C-4FF9-BE5A-69A3B476BFA8}"/>
              </a:ext>
            </a:extLst>
          </p:cNvPr>
          <p:cNvSpPr txBox="1"/>
          <p:nvPr/>
        </p:nvSpPr>
        <p:spPr>
          <a:xfrm>
            <a:off x="1561514" y="3161714"/>
            <a:ext cx="8159262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0962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C5251C-1510-4A96-A64A-123E291945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0" y="-196948"/>
            <a:ext cx="12557760" cy="69866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23D6B9-C5BD-4A60-BCFF-C27B985DEBCB}"/>
              </a:ext>
            </a:extLst>
          </p:cNvPr>
          <p:cNvSpPr/>
          <p:nvPr/>
        </p:nvSpPr>
        <p:spPr>
          <a:xfrm>
            <a:off x="2688532" y="698757"/>
            <a:ext cx="6639074" cy="8273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as-IN" sz="60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0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5F8AA5-8523-4620-BF46-593DF7D79C77}"/>
              </a:ext>
            </a:extLst>
          </p:cNvPr>
          <p:cNvSpPr/>
          <p:nvPr/>
        </p:nvSpPr>
        <p:spPr>
          <a:xfrm>
            <a:off x="1033964" y="1357342"/>
            <a:ext cx="9948211" cy="237562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থমে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চিহ্নকে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as-IN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্তন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চিহ্নের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47753C-12A0-4F84-A6C9-0F375F1C40E1}"/>
              </a:ext>
            </a:extLst>
          </p:cNvPr>
          <p:cNvSpPr/>
          <p:nvPr/>
        </p:nvSpPr>
        <p:spPr>
          <a:xfrm>
            <a:off x="1411437" y="3584329"/>
            <a:ext cx="9948211" cy="191632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হরকে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লঘিষ্ঠ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7829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23FA15-0362-492C-9466-18CDFB81A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292012"/>
            <a:ext cx="11577711" cy="5957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8ADF21-3405-43C9-B000-21B8033BF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4835" y="522774"/>
            <a:ext cx="1209844" cy="10193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C835EE-10CD-4179-99D2-DDBE4F4BAA6D}"/>
                  </a:ext>
                </a:extLst>
              </p:cNvPr>
              <p:cNvSpPr txBox="1"/>
              <p:nvPr/>
            </p:nvSpPr>
            <p:spPr>
              <a:xfrm>
                <a:off x="950794" y="2852383"/>
                <a:ext cx="10290412" cy="2675091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Both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 </a:t>
                </a:r>
                <a:r>
                  <a:rPr kumimoji="0" lang="bn-I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  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ডেসি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লি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রং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দ্বারা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১৮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বর্গ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মি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দেয়াল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রঙিন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করা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যায়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।  ১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ডেসি</a:t>
                </a:r>
                <a:r>
                  <a:rPr kumimoji="0" lang="bn-I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লি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রং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দ্বারা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আমরা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কত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বর্গ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মি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দেয়াল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রঙিন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করতে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পারব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?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C835EE-10CD-4179-99D2-DDBE4F4BA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94" y="2852383"/>
                <a:ext cx="10290412" cy="2675091"/>
              </a:xfrm>
              <a:prstGeom prst="rect">
                <a:avLst/>
              </a:prstGeom>
              <a:blipFill>
                <a:blip r:embed="rId4"/>
                <a:stretch>
                  <a:fillRect l="-1953" b="-1088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6E866BFA-308A-4CE7-96E5-A303F4410A3F}"/>
              </a:ext>
            </a:extLst>
          </p:cNvPr>
          <p:cNvGrpSpPr/>
          <p:nvPr/>
        </p:nvGrpSpPr>
        <p:grpSpPr>
          <a:xfrm>
            <a:off x="1207773" y="2852383"/>
            <a:ext cx="1176505" cy="1255800"/>
            <a:chOff x="1750180" y="3946833"/>
            <a:chExt cx="1989451" cy="132720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6A6CAB-C439-4249-9BAE-83F90095841B}"/>
                </a:ext>
              </a:extLst>
            </p:cNvPr>
            <p:cNvSpPr/>
            <p:nvPr/>
          </p:nvSpPr>
          <p:spPr>
            <a:xfrm>
              <a:off x="1905128" y="3946833"/>
              <a:ext cx="1679556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334B1C-3A75-44AC-B8F0-DEFDEAE2AB0A}"/>
                </a:ext>
              </a:extLst>
            </p:cNvPr>
            <p:cNvSpPr/>
            <p:nvPr/>
          </p:nvSpPr>
          <p:spPr>
            <a:xfrm>
              <a:off x="1750180" y="4443040"/>
              <a:ext cx="198945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AE71BE8-EBFD-4361-8C7D-9EE2BD16614D}"/>
                </a:ext>
              </a:extLst>
            </p:cNvPr>
            <p:cNvCxnSpPr>
              <a:cxnSpLocks/>
            </p:cNvCxnSpPr>
            <p:nvPr/>
          </p:nvCxnSpPr>
          <p:spPr>
            <a:xfrm>
              <a:off x="2388725" y="4594462"/>
              <a:ext cx="10671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DD0FFEB-DA96-41E1-B090-9C61175AC581}"/>
              </a:ext>
            </a:extLst>
          </p:cNvPr>
          <p:cNvSpPr txBox="1"/>
          <p:nvPr/>
        </p:nvSpPr>
        <p:spPr>
          <a:xfrm>
            <a:off x="-9066662" y="1032433"/>
            <a:ext cx="7723164" cy="830997"/>
          </a:xfrm>
          <a:prstGeom prst="rect">
            <a:avLst/>
          </a:prstGeom>
          <a:solidFill>
            <a:srgbClr val="92D05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দেয়াল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রং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কথা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চিন্তা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83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34 0.00347 0.01068 0.00625 0.01589 0.01041 C 0.01797 0.01226 0.0194 0.01666 0.02175 0.01736 C 0.02956 0.02013 0.0375 0.02037 0.04545 0.02083 C 0.0724 0.02268 0.09935 0.02338 0.12631 0.02453 L 0.13815 0.02801 C 0.14271 0.02916 0.14727 0.03009 0.15196 0.03148 C 0.15456 0.0324 0.15717 0.03402 0.15977 0.03495 C 0.16771 0.03773 0.17969 0.04051 0.18737 0.04189 C 0.19467 0.04328 0.20183 0.0449 0.20912 0.0456 L 0.30196 0.05254 C 0.32826 0.05509 0.35443 0.06111 0.38086 0.06296 L 0.42618 0.06666 L 0.52683 0.06296 C 0.52956 0.06296 0.53204 0.05949 0.53477 0.05949 L 0.92956 0.05254 L 0.94336 0.0456 C 0.94597 0.04421 0.9487 0.04398 0.95118 0.04189 C 0.95339 0.04027 0.95495 0.0368 0.95717 0.03495 C 0.95938 0.0331 0.96927 0.02824 0.97097 0.02801 C 0.97357 0.02731 0.97618 0.02801 0.97891 0.02801 L 0.97891 0.02801 " pathEditMode="relative" ptsTypes="AAAAAAAAAAAAAAAAAAAAAAA">
                                      <p:cBhvr>
                                        <p:cTn id="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34 0.00347 0.01068 0.00625 0.01589 0.01041 C 0.01797 0.01226 0.0194 0.01666 0.02175 0.01736 C 0.02956 0.02013 0.0375 0.02037 0.04545 0.02083 C 0.0724 0.02268 0.09935 0.02338 0.12631 0.02453 L 0.13815 0.02801 C 0.14271 0.02916 0.14727 0.03009 0.15196 0.03148 C 0.15456 0.0324 0.15717 0.03402 0.15977 0.03495 C 0.16771 0.03773 0.17969 0.04051 0.18737 0.04189 C 0.19467 0.04328 0.20183 0.0449 0.20912 0.0456 L 0.30196 0.05254 C 0.32826 0.05509 0.35443 0.06111 0.38086 0.06296 L 0.42618 0.06666 L 0.52683 0.06296 C 0.52956 0.06296 0.53204 0.05949 0.53477 0.05949 L 0.92956 0.05254 L 0.94336 0.0456 C 0.94597 0.04421 0.9487 0.04398 0.95118 0.04189 C 0.95339 0.04027 0.95495 0.0368 0.95717 0.03495 C 0.95938 0.0331 0.96927 0.02824 0.97097 0.02801 C 0.97357 0.02731 0.97618 0.02801 0.97891 0.02801 L 0.97891 0.02801 " pathEditMode="relative" ptsTypes="AAAAAAAAAAAAAAAAAAAAAAA">
                                      <p:cBhvr>
                                        <p:cTn id="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084656-0C82-4DA2-90AE-966CBC47FD52}"/>
              </a:ext>
            </a:extLst>
          </p:cNvPr>
          <p:cNvSpPr txBox="1"/>
          <p:nvPr/>
        </p:nvSpPr>
        <p:spPr>
          <a:xfrm>
            <a:off x="686972" y="469809"/>
            <a:ext cx="10818056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ডেসি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দেয়ালের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564210-2BF5-4D48-A3E9-BF39598396A4}"/>
              </a:ext>
            </a:extLst>
          </p:cNvPr>
          <p:cNvSpPr txBox="1"/>
          <p:nvPr/>
        </p:nvSpPr>
        <p:spPr>
          <a:xfrm>
            <a:off x="576775" y="2192944"/>
            <a:ext cx="2405575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দেয়ালের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6AD70-6C9A-41CB-8251-0C91F746B25C}"/>
              </a:ext>
            </a:extLst>
          </p:cNvPr>
          <p:cNvSpPr txBox="1"/>
          <p:nvPr/>
        </p:nvSpPr>
        <p:spPr>
          <a:xfrm>
            <a:off x="3842825" y="2212127"/>
            <a:ext cx="2475913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8DBE7B-6E5D-49B8-93D0-43D231F36893}"/>
              </a:ext>
            </a:extLst>
          </p:cNvPr>
          <p:cNvSpPr txBox="1"/>
          <p:nvPr/>
        </p:nvSpPr>
        <p:spPr>
          <a:xfrm>
            <a:off x="7366781" y="2212127"/>
            <a:ext cx="41359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ডেসি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দেয়ালের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9E4A1E-8E12-4CAB-9111-F82317EB3697}"/>
                  </a:ext>
                </a:extLst>
              </p:cNvPr>
              <p:cNvSpPr txBox="1"/>
              <p:nvPr/>
            </p:nvSpPr>
            <p:spPr>
              <a:xfrm>
                <a:off x="2865118" y="2263114"/>
                <a:ext cx="90971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6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9E4A1E-8E12-4CAB-9111-F82317EB3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118" y="2263114"/>
                <a:ext cx="909711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0381F6-1373-461B-8C6B-A36D23D65A95}"/>
                  </a:ext>
                </a:extLst>
              </p:cNvPr>
              <p:cNvSpPr txBox="1"/>
              <p:nvPr/>
            </p:nvSpPr>
            <p:spPr>
              <a:xfrm>
                <a:off x="6318738" y="2349305"/>
                <a:ext cx="90971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0381F6-1373-461B-8C6B-A36D23D65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738" y="2349305"/>
                <a:ext cx="90971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9309726-B5C3-4E25-843C-C33A7D77EC09}"/>
              </a:ext>
            </a:extLst>
          </p:cNvPr>
          <p:cNvSpPr txBox="1"/>
          <p:nvPr/>
        </p:nvSpPr>
        <p:spPr>
          <a:xfrm>
            <a:off x="459543" y="4292559"/>
            <a:ext cx="2938393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B799FB-98EE-4F25-A4E0-B2CEAD3779BA}"/>
                  </a:ext>
                </a:extLst>
              </p:cNvPr>
              <p:cNvSpPr txBox="1"/>
              <p:nvPr/>
            </p:nvSpPr>
            <p:spPr>
              <a:xfrm>
                <a:off x="328545" y="5045274"/>
                <a:ext cx="590842" cy="1152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১৮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B799FB-98EE-4F25-A4E0-B2CEAD377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45" y="5045274"/>
                <a:ext cx="590842" cy="1152239"/>
              </a:xfrm>
              <a:prstGeom prst="rect">
                <a:avLst/>
              </a:prstGeom>
              <a:blipFill>
                <a:blip r:embed="rId5"/>
                <a:stretch>
                  <a:fillRect r="-1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8D14ED-5849-4785-9891-8C3716FE2645}"/>
                  </a:ext>
                </a:extLst>
              </p:cNvPr>
              <p:cNvSpPr txBox="1"/>
              <p:nvPr/>
            </p:nvSpPr>
            <p:spPr>
              <a:xfrm>
                <a:off x="988259" y="5162245"/>
                <a:ext cx="73855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8D14ED-5849-4785-9891-8C3716FE2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59" y="5162245"/>
                <a:ext cx="738552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AC0538-1191-442E-B551-4DFFAAC8CB69}"/>
                  </a:ext>
                </a:extLst>
              </p:cNvPr>
              <p:cNvSpPr txBox="1"/>
              <p:nvPr/>
            </p:nvSpPr>
            <p:spPr>
              <a:xfrm>
                <a:off x="2488226" y="5208411"/>
                <a:ext cx="90971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AC0538-1191-442E-B551-4DFFAAC8C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226" y="5208411"/>
                <a:ext cx="909710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7CDC8C4-22B8-4FB3-BD63-6BCCB1B05E1C}"/>
              </a:ext>
            </a:extLst>
          </p:cNvPr>
          <p:cNvSpPr txBox="1"/>
          <p:nvPr/>
        </p:nvSpPr>
        <p:spPr>
          <a:xfrm>
            <a:off x="3422536" y="5267450"/>
            <a:ext cx="590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4F4CD7-C52B-4392-880A-1B84C243DF8C}"/>
              </a:ext>
            </a:extLst>
          </p:cNvPr>
          <p:cNvGrpSpPr/>
          <p:nvPr/>
        </p:nvGrpSpPr>
        <p:grpSpPr>
          <a:xfrm>
            <a:off x="1386556" y="5035078"/>
            <a:ext cx="1176505" cy="1255800"/>
            <a:chOff x="1750180" y="3946833"/>
            <a:chExt cx="1989451" cy="132720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FB18D0-5F55-4D95-BDAB-9E595AF6B195}"/>
                </a:ext>
              </a:extLst>
            </p:cNvPr>
            <p:cNvSpPr/>
            <p:nvPr/>
          </p:nvSpPr>
          <p:spPr>
            <a:xfrm>
              <a:off x="1905128" y="3946833"/>
              <a:ext cx="1679556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B531E21-7C7C-4BDE-A3A0-8A79F2F906EC}"/>
                </a:ext>
              </a:extLst>
            </p:cNvPr>
            <p:cNvSpPr/>
            <p:nvPr/>
          </p:nvSpPr>
          <p:spPr>
            <a:xfrm>
              <a:off x="1750180" y="4443040"/>
              <a:ext cx="198945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30CD57A-45DF-4319-ADB1-84173333580D}"/>
                </a:ext>
              </a:extLst>
            </p:cNvPr>
            <p:cNvCxnSpPr>
              <a:cxnSpLocks/>
            </p:cNvCxnSpPr>
            <p:nvPr/>
          </p:nvCxnSpPr>
          <p:spPr>
            <a:xfrm>
              <a:off x="2388725" y="4594462"/>
              <a:ext cx="10671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48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10" grpId="0" animBg="1"/>
      <p:bldP spid="11" grpId="0" build="p"/>
      <p:bldP spid="12" grpId="0"/>
      <p:bldP spid="14" grpId="0"/>
      <p:bldP spid="15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452</Words>
  <Application>Microsoft Office PowerPoint</Application>
  <PresentationFormat>Widescreen</PresentationFormat>
  <Paragraphs>203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Blackadder ITC</vt:lpstr>
      <vt:lpstr>Calibri</vt:lpstr>
      <vt:lpstr>Calibri Light</vt:lpstr>
      <vt:lpstr>Cambria Math</vt:lpstr>
      <vt:lpstr>NikoshBAN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2</cp:revision>
  <dcterms:created xsi:type="dcterms:W3CDTF">2021-08-16T04:14:56Z</dcterms:created>
  <dcterms:modified xsi:type="dcterms:W3CDTF">2021-08-16T10:05:53Z</dcterms:modified>
</cp:coreProperties>
</file>