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7" r:id="rId1"/>
  </p:sldMasterIdLst>
  <p:notesMasterIdLst>
    <p:notesMasterId r:id="rId27"/>
  </p:notesMasterIdLst>
  <p:sldIdLst>
    <p:sldId id="256" r:id="rId2"/>
    <p:sldId id="261" r:id="rId3"/>
    <p:sldId id="262" r:id="rId4"/>
    <p:sldId id="257" r:id="rId5"/>
    <p:sldId id="258" r:id="rId6"/>
    <p:sldId id="259" r:id="rId7"/>
    <p:sldId id="279" r:id="rId8"/>
    <p:sldId id="265" r:id="rId9"/>
    <p:sldId id="280" r:id="rId10"/>
    <p:sldId id="268" r:id="rId11"/>
    <p:sldId id="267" r:id="rId12"/>
    <p:sldId id="266" r:id="rId13"/>
    <p:sldId id="269" r:id="rId14"/>
    <p:sldId id="270" r:id="rId15"/>
    <p:sldId id="271" r:id="rId16"/>
    <p:sldId id="273" r:id="rId17"/>
    <p:sldId id="263" r:id="rId18"/>
    <p:sldId id="264" r:id="rId19"/>
    <p:sldId id="282" r:id="rId20"/>
    <p:sldId id="272" r:id="rId21"/>
    <p:sldId id="276" r:id="rId22"/>
    <p:sldId id="274" r:id="rId23"/>
    <p:sldId id="275" r:id="rId24"/>
    <p:sldId id="281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434" autoAdjust="0"/>
  </p:normalViewPr>
  <p:slideViewPr>
    <p:cSldViewPr snapToGrid="0">
      <p:cViewPr varScale="1">
        <p:scale>
          <a:sx n="72" d="100"/>
          <a:sy n="72" d="100"/>
        </p:scale>
        <p:origin x="51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EEB30-E7E2-463E-A383-21A7A93EDBD1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CD436-5828-4AB1-9210-533113CF2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3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40D9-7661-4AC4-A386-4D180B6ACD4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7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CD436-5828-4AB1-9210-533113CF22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4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8CD436-5828-4AB1-9210-533113CF22F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01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8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726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535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07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74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4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35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0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3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3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9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0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9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F7049EC-C444-40C2-A8C8-CA4EBA21009F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FC89649-6474-446E-BA05-C9DF2E864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73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  <p:sldLayoutId id="2147484009" r:id="rId12"/>
    <p:sldLayoutId id="2147484010" r:id="rId13"/>
    <p:sldLayoutId id="2147484011" r:id="rId14"/>
    <p:sldLayoutId id="2147484012" r:id="rId15"/>
    <p:sldLayoutId id="2147484013" r:id="rId16"/>
    <p:sldLayoutId id="21474840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" y="360173"/>
            <a:ext cx="5147061" cy="299717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345353"/>
            <a:ext cx="4941557" cy="3011996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4" y="3372170"/>
            <a:ext cx="5147061" cy="272646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76" y="3372170"/>
            <a:ext cx="4941557" cy="2726462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4519" y="6211669"/>
            <a:ext cx="5036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Saint Martin’s Island </a:t>
            </a:r>
          </a:p>
        </p:txBody>
      </p:sp>
    </p:spTree>
    <p:extLst>
      <p:ext uri="{BB962C8B-B14F-4D97-AF65-F5344CB8AC3E}">
        <p14:creationId xmlns:p14="http://schemas.microsoft.com/office/powerpoint/2010/main" val="413057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4" y="34286"/>
            <a:ext cx="5769650" cy="2790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9" y="34286"/>
            <a:ext cx="5324126" cy="28250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10" y="2863520"/>
            <a:ext cx="5375364" cy="2661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4" y="2863520"/>
            <a:ext cx="5769650" cy="2738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326340" y="5563265"/>
            <a:ext cx="3103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Cox’s Bazar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7224" y="6168789"/>
            <a:ext cx="705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popular tourist spot</a:t>
            </a:r>
          </a:p>
        </p:txBody>
      </p:sp>
    </p:spTree>
    <p:extLst>
      <p:ext uri="{BB962C8B-B14F-4D97-AF65-F5344CB8AC3E}">
        <p14:creationId xmlns:p14="http://schemas.microsoft.com/office/powerpoint/2010/main" val="386323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679" y="-1"/>
            <a:ext cx="3647321" cy="431450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136"/>
            <a:ext cx="4594535" cy="431450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35" y="0"/>
            <a:ext cx="3950144" cy="431450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3521123" y="4763069"/>
            <a:ext cx="455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Madhabkundu</a:t>
            </a:r>
            <a:endPara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75463" y="5655267"/>
            <a:ext cx="6114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Wanderful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waterfall</a:t>
            </a:r>
          </a:p>
        </p:txBody>
      </p:sp>
    </p:spTree>
    <p:extLst>
      <p:ext uri="{BB962C8B-B14F-4D97-AF65-F5344CB8AC3E}">
        <p14:creationId xmlns:p14="http://schemas.microsoft.com/office/powerpoint/2010/main" val="26826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92" y="0"/>
            <a:ext cx="6541477" cy="42906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45392" cy="429064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039737" y="4626591"/>
            <a:ext cx="3138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Sreemangal</a:t>
            </a:r>
            <a:endParaRPr lang="en-US" sz="4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2633" y="5540991"/>
            <a:ext cx="6196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Beauty of the tea garden</a:t>
            </a:r>
          </a:p>
        </p:txBody>
      </p:sp>
    </p:spTree>
    <p:extLst>
      <p:ext uri="{BB962C8B-B14F-4D97-AF65-F5344CB8AC3E}">
        <p14:creationId xmlns:p14="http://schemas.microsoft.com/office/powerpoint/2010/main" val="44346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" y="1083103"/>
            <a:ext cx="10768083" cy="5631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18615" y="-109182"/>
            <a:ext cx="5445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loud reading</a:t>
            </a:r>
          </a:p>
        </p:txBody>
      </p:sp>
    </p:spTree>
    <p:extLst>
      <p:ext uri="{BB962C8B-B14F-4D97-AF65-F5344CB8AC3E}">
        <p14:creationId xmlns:p14="http://schemas.microsoft.com/office/powerpoint/2010/main" val="1527177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99" y="1555845"/>
            <a:ext cx="4358884" cy="40363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36478" y="1555845"/>
            <a:ext cx="53226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are many places to see  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our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country.You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go to            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Sreemangal.You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enjoy the beauty of the tea gardens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thera.From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 you can go to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Madhabkundu.There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some wonderful waterfalls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there.You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also go to Saint Martin’s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sland.It’s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special place.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308" y="641444"/>
            <a:ext cx="2142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68729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45058" y="53909"/>
            <a:ext cx="5189656" cy="89033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dialogue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8411" y="3195895"/>
            <a:ext cx="106097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dialogue is between Andy and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Tamal.Andy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asked for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Tamal’s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help to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 main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tourist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spots in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Bangladesh?Andy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visited Cox’s Bazar last month .Now he wants to know about some new places to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visit.Tomal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told Andy to visit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Srimangal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gardens,Madhobkundu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waterfalls  and Saint Martin’s Island.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46" y="1126293"/>
            <a:ext cx="2508543" cy="1887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609" y="1126294"/>
            <a:ext cx="2334460" cy="1887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03" y="1126294"/>
            <a:ext cx="2785134" cy="18875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841" y="1204947"/>
            <a:ext cx="2757833" cy="1808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917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10886" y="519598"/>
            <a:ext cx="10686198" cy="8451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open your English book at page no 46.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08" y="2064086"/>
            <a:ext cx="3134162" cy="4214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96" y="2064086"/>
            <a:ext cx="3285871" cy="421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87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55119" y="46529"/>
            <a:ext cx="7615450" cy="7283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words and that’s meaning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18" y="3921225"/>
            <a:ext cx="3503424" cy="1418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848" y="2582863"/>
            <a:ext cx="3435095" cy="1239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78496" y="4384389"/>
            <a:ext cx="2624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Waterfall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4012" y="2895754"/>
            <a:ext cx="1856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Beach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31" y="924073"/>
            <a:ext cx="3216614" cy="1423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519" y="5438889"/>
            <a:ext cx="3503423" cy="1303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7231962" y="2874967"/>
            <a:ext cx="3051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seashore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92119" y="4029994"/>
            <a:ext cx="5463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dropping from a higher to a lower point.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012" y="5555439"/>
            <a:ext cx="1982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Island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38511" y="5502739"/>
            <a:ext cx="5253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mass of land surrounded by water.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6118" y="1378574"/>
            <a:ext cx="26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Tourists spot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0815" y="1247934"/>
            <a:ext cx="547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place where people travels for pleasure.</a:t>
            </a:r>
          </a:p>
        </p:txBody>
      </p:sp>
    </p:spTree>
    <p:extLst>
      <p:ext uri="{BB962C8B-B14F-4D97-AF65-F5344CB8AC3E}">
        <p14:creationId xmlns:p14="http://schemas.microsoft.com/office/powerpoint/2010/main" val="213015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71" y="314917"/>
            <a:ext cx="5101022" cy="6543083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197290" y="109183"/>
            <a:ext cx="1078173" cy="100786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7420" y="1117051"/>
            <a:ext cx="5827594" cy="180150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Student’s individual </a:t>
            </a:r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en-US" sz="4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97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92"/>
            <a:ext cx="12010030" cy="6813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63" y="750626"/>
            <a:ext cx="2442950" cy="43228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2975213" y="2292824"/>
            <a:ext cx="7656393" cy="166502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my class.</a:t>
            </a:r>
          </a:p>
        </p:txBody>
      </p:sp>
    </p:spTree>
    <p:extLst>
      <p:ext uri="{BB962C8B-B14F-4D97-AF65-F5344CB8AC3E}">
        <p14:creationId xmlns:p14="http://schemas.microsoft.com/office/powerpoint/2010/main" val="154867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1113" y="220036"/>
            <a:ext cx="3016156" cy="996286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135" y="834917"/>
            <a:ext cx="3285871" cy="4214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Rounded Rectangle 3"/>
          <p:cNvSpPr/>
          <p:nvPr/>
        </p:nvSpPr>
        <p:spPr>
          <a:xfrm>
            <a:off x="177422" y="5241614"/>
            <a:ext cx="11846257" cy="1315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the dialogue in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pair.One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act as Andy and other will act as </a:t>
            </a:r>
            <a:r>
              <a:rPr lang="en-US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33" y="163773"/>
            <a:ext cx="2617587" cy="1580368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140678" y="426817"/>
            <a:ext cx="4144720" cy="106079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82137" y="2183642"/>
            <a:ext cx="2797791" cy="1624084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1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73206" y="4503761"/>
            <a:ext cx="2606722" cy="1692323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79928" y="2216375"/>
            <a:ext cx="8325135" cy="16240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most popular tourist spot in Bangladesh?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79928" y="4694830"/>
            <a:ext cx="8475260" cy="162408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name of 4 popular tourist spots of Bangladesh. </a:t>
            </a:r>
          </a:p>
        </p:txBody>
      </p:sp>
    </p:spTree>
    <p:extLst>
      <p:ext uri="{BB962C8B-B14F-4D97-AF65-F5344CB8AC3E}">
        <p14:creationId xmlns:p14="http://schemas.microsoft.com/office/powerpoint/2010/main" val="2332051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-26301" y="-43418"/>
            <a:ext cx="2838733" cy="64144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5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207" y="269402"/>
            <a:ext cx="1976368" cy="13032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4443" y="586525"/>
            <a:ext cx="4995081" cy="58477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879" y="1204003"/>
            <a:ext cx="545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1.Who are in the dialogue?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347" y="1730626"/>
            <a:ext cx="7342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Ans:Andy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Tamal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in the dialogue.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065" y="2283605"/>
            <a:ext cx="10426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2.Who is asking about the main tourist spots in Bangladesh?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6460" y="2849530"/>
            <a:ext cx="10622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Ans:Andy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asking about the main tourist spots in Bangladesh.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909" y="3353376"/>
            <a:ext cx="11204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3.Who visited Cox’s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azar last month?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73706" y="3817376"/>
            <a:ext cx="792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Ans:Andy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visited Cox’s Bazar last month.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909" y="4281375"/>
            <a:ext cx="10331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4.What is the most popular tourist spot in Bangladesh?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6882" y="4775658"/>
            <a:ext cx="1090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Ans:Cox’s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Bazar is the most popular tourist spot in Bangladesh.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5028" y="5331496"/>
            <a:ext cx="11353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5.Write the name of tourist spots of Bangladesh.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6882" y="5762475"/>
            <a:ext cx="11186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name of tourist spots of Bangladesh are Cox’s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Bazar,Sreemangal’s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tea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garden,Madhobkundu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waterfalls and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Martin’s Island .</a:t>
            </a:r>
          </a:p>
        </p:txBody>
      </p:sp>
    </p:spTree>
    <p:extLst>
      <p:ext uri="{BB962C8B-B14F-4D97-AF65-F5344CB8AC3E}">
        <p14:creationId xmlns:p14="http://schemas.microsoft.com/office/powerpoint/2010/main" val="35647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650958"/>
            <a:ext cx="3086633" cy="69645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8" y="197892"/>
            <a:ext cx="2109290" cy="145306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42197" y="2866030"/>
            <a:ext cx="10044752" cy="292062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about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‘Tourist spot in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Bangladesh.’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have to write it at least 5 sentences.</a:t>
            </a:r>
          </a:p>
          <a:p>
            <a:pPr algn="just"/>
            <a:endParaRPr lang="en-US" sz="48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6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191" y="4132120"/>
            <a:ext cx="3310946" cy="2209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191" y="1545643"/>
            <a:ext cx="3125186" cy="2149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83" y="1545643"/>
            <a:ext cx="3321928" cy="2149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0" y="4132120"/>
            <a:ext cx="3205401" cy="2298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1360682" y="109182"/>
            <a:ext cx="9062114" cy="9995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from todays lesson.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16453" y="1767912"/>
            <a:ext cx="3425588" cy="461259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Today we learnt about different tourist spots in Bangladesh.</a:t>
            </a:r>
          </a:p>
        </p:txBody>
      </p:sp>
      <p:sp>
        <p:nvSpPr>
          <p:cNvPr id="8" name="Down Arrow 7"/>
          <p:cNvSpPr/>
          <p:nvPr/>
        </p:nvSpPr>
        <p:spPr>
          <a:xfrm>
            <a:off x="5891739" y="1108776"/>
            <a:ext cx="782016" cy="6381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0" y="358963"/>
            <a:ext cx="11395880" cy="599776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33014" y="2115899"/>
            <a:ext cx="5950425" cy="248389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54" y="358964"/>
            <a:ext cx="4097836" cy="59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6" y="106328"/>
            <a:ext cx="11804714" cy="6546956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0436" y="320342"/>
            <a:ext cx="8374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Introduction to the teacher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84" y="1365352"/>
            <a:ext cx="3165217" cy="3108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803" y="1365353"/>
            <a:ext cx="8065830" cy="3108543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Maleka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</a:t>
            </a:r>
            <a:r>
              <a:rPr lang="en-US" sz="2800" dirty="0" err="1" smtClean="0">
                <a:solidFill>
                  <a:srgbClr val="FF0000"/>
                </a:solidFill>
              </a:rPr>
              <a:t>okerrama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Moly 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 No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Dhandogaon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Government Primary School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Thakurgaon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adar,Thakurgaon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Mobile: 01737822846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molyictb120@gmail.com</a:t>
            </a:r>
          </a:p>
          <a:p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49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12" y="1966471"/>
            <a:ext cx="3134162" cy="4096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4010" y="2306472"/>
            <a:ext cx="6621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Class:Five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endParaRPr lang="en-US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Title:How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far is Saint Martin’s?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     12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Lessons: 1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Page:      46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5342" y="327201"/>
            <a:ext cx="7724632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the lesson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939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2957" y="163773"/>
            <a:ext cx="4244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61" y="1555845"/>
            <a:ext cx="1161424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 understand statements made by the teacher and students.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4.2.1 understand and enjoy simple stories.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say words ,phrases and sentences with proper sounds and stress.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1.1.2: say sentences with proper intonation.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1.5.1:read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words,phrases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sentences in the text with proper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pronunciation,stress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intonation.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1.6.1: recognize and read </a:t>
            </a:r>
            <a:r>
              <a:rPr lang="en-US" sz="2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statements,commands,greetings,questions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answer.</a:t>
            </a:r>
          </a:p>
        </p:txBody>
      </p:sp>
      <p:sp>
        <p:nvSpPr>
          <p:cNvPr id="5" name="Down Arrow 4"/>
          <p:cNvSpPr/>
          <p:nvPr/>
        </p:nvSpPr>
        <p:spPr>
          <a:xfrm>
            <a:off x="887105" y="871659"/>
            <a:ext cx="600501" cy="6841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5370" y="795131"/>
            <a:ext cx="955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a video and enjoy this my little learners.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1393" y="2363713"/>
            <a:ext cx="6581389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/>
              <a:t>https://www.youtube.com/watch?v=9SdBZoqHxB8&amp;list=WL&amp;index=2&amp;t=31s</a:t>
            </a:r>
          </a:p>
        </p:txBody>
      </p:sp>
    </p:spTree>
    <p:extLst>
      <p:ext uri="{BB962C8B-B14F-4D97-AF65-F5344CB8AC3E}">
        <p14:creationId xmlns:p14="http://schemas.microsoft.com/office/powerpoint/2010/main" val="41882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195684" y="263696"/>
            <a:ext cx="1562563" cy="1212185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1775460"/>
            <a:ext cx="1545555" cy="1198169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935725" y="3643376"/>
            <a:ext cx="1624083" cy="1221474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30265" y="273088"/>
            <a:ext cx="8929208" cy="133554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was the video?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75352" y="1775460"/>
            <a:ext cx="9014453" cy="14588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spot?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75351" y="5125574"/>
            <a:ext cx="9784121" cy="144498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our today’s lesson?</a:t>
            </a: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0" y="-99995"/>
            <a:ext cx="1123666" cy="1228299"/>
          </a:xfrm>
          <a:prstGeom prst="actionButtonHelp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32801" y="5273873"/>
            <a:ext cx="1624083" cy="1221474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758247" y="3401185"/>
            <a:ext cx="8929208" cy="144498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 want to visit there ?</a:t>
            </a:r>
          </a:p>
        </p:txBody>
      </p:sp>
    </p:spTree>
    <p:extLst>
      <p:ext uri="{BB962C8B-B14F-4D97-AF65-F5344CB8AC3E}">
        <p14:creationId xmlns:p14="http://schemas.microsoft.com/office/powerpoint/2010/main" val="38728702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62152" y="1378423"/>
            <a:ext cx="8529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Todays Lesson</a:t>
            </a:r>
          </a:p>
          <a:p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is</a:t>
            </a:r>
          </a:p>
          <a:p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far is </a:t>
            </a:r>
            <a:r>
              <a:rPr lang="en-US" sz="6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Sain</a:t>
            </a:r>
            <a:r>
              <a:rPr lang="en-US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Martin’s?</a:t>
            </a:r>
          </a:p>
        </p:txBody>
      </p:sp>
    </p:spTree>
    <p:extLst>
      <p:ext uri="{BB962C8B-B14F-4D97-AF65-F5344CB8AC3E}">
        <p14:creationId xmlns:p14="http://schemas.microsoft.com/office/powerpoint/2010/main" val="311380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6788" y="1828799"/>
            <a:ext cx="9580729" cy="22791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students,let’s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see some beautiful pictures and enjoy it.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3330052" y="576617"/>
            <a:ext cx="668740" cy="72333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2620369" y="320722"/>
            <a:ext cx="696036" cy="55955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910686" y="10235"/>
            <a:ext cx="709683" cy="51861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532263" y="320722"/>
            <a:ext cx="1555844" cy="116688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>
    <a:spDef>
      <a:spPr>
        <a:solidFill>
          <a:schemeClr val="bg2">
            <a:lumMod val="20000"/>
            <a:lumOff val="80000"/>
          </a:schemeClr>
        </a:solidFill>
      </a:spPr>
      <a:bodyPr rtlCol="0" anchor="ctr"/>
      <a:lstStyle>
        <a:defPPr algn="ctr">
          <a:defRPr sz="5400" dirty="0" err="1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8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677</TotalTime>
  <Words>542</Words>
  <Application>Microsoft Office PowerPoint</Application>
  <PresentationFormat>Widescreen</PresentationFormat>
  <Paragraphs>86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68</cp:revision>
  <dcterms:created xsi:type="dcterms:W3CDTF">2021-08-03T18:19:06Z</dcterms:created>
  <dcterms:modified xsi:type="dcterms:W3CDTF">2021-08-16T14:27:09Z</dcterms:modified>
</cp:coreProperties>
</file>