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5" r:id="rId1"/>
  </p:sldMasterIdLst>
  <p:notesMasterIdLst>
    <p:notesMasterId r:id="rId2"/>
  </p:notes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CE8E0"/>
    <a:srgbClr val="FDF3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30" name="Straight Connector 31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89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0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1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2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3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4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5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6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algn="r" indent="0" marL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06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7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  <p:sp>
        <p:nvSpPr>
          <p:cNvPr id="1048666" name="TextBox 19"/>
          <p:cNvSpPr txBox="1"/>
          <p:nvPr/>
        </p:nvSpPr>
        <p:spPr>
          <a:xfrm>
            <a:off x="541870" y="790378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67" name="TextBox 21"/>
          <p:cNvSpPr txBox="1"/>
          <p:nvPr/>
        </p:nvSpPr>
        <p:spPr>
          <a:xfrm>
            <a:off x="8893011" y="288655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dirty="0"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6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4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  <p:sp>
        <p:nvSpPr>
          <p:cNvPr id="1048658" name="TextBox 23"/>
          <p:cNvSpPr txBox="1"/>
          <p:nvPr/>
        </p:nvSpPr>
        <p:spPr>
          <a:xfrm>
            <a:off x="541870" y="790378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9" name="TextBox 24"/>
          <p:cNvSpPr txBox="1"/>
          <p:nvPr/>
        </p:nvSpPr>
        <p:spPr>
          <a:xfrm>
            <a:off x="8893011" y="288655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18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7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anchor="ctr"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7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0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0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1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12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5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86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88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9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9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2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2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indent="0" marL="0">
              <a:buNone/>
              <a:defRPr sz="1400"/>
            </a:lvl1pPr>
            <a:lvl2pPr indent="0" marL="457063">
              <a:buNone/>
              <a:defRPr sz="1400"/>
            </a:lvl2pPr>
            <a:lvl3pPr indent="0" marL="914126">
              <a:buNone/>
              <a:defRPr sz="1200"/>
            </a:lvl3pPr>
            <a:lvl4pPr indent="0" marL="1371189">
              <a:buNone/>
              <a:defRPr sz="1000"/>
            </a:lvl4pPr>
            <a:lvl5pPr indent="0" marL="1828251">
              <a:buNone/>
              <a:defRPr sz="1000"/>
            </a:lvl5pPr>
            <a:lvl6pPr indent="0" marL="2285314">
              <a:buNone/>
              <a:defRPr sz="1000"/>
            </a:lvl6pPr>
            <a:lvl7pPr indent="0" marL="2742377">
              <a:buNone/>
              <a:defRPr sz="1000"/>
            </a:lvl7pPr>
            <a:lvl8pPr indent="0" marL="3199440">
              <a:buNone/>
              <a:defRPr sz="1000"/>
            </a:lvl8pPr>
            <a:lvl9pPr indent="0" marL="3656503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7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70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28" name="Straight Connector 19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extBox 3"/>
          <p:cNvSpPr txBox="1"/>
          <p:nvPr/>
        </p:nvSpPr>
        <p:spPr>
          <a:xfrm>
            <a:off x="3161209" y="965986"/>
            <a:ext cx="5886761" cy="33680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4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dirty="0" sz="8800" lang="en-US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dirty="0" sz="8800" lang="en-US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8800" lang="en-US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dirty="0" sz="8800" lang="en-US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2" name="Rectangle 4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7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8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extBox 3"/>
          <p:cNvSpPr txBox="1"/>
          <p:nvPr/>
        </p:nvSpPr>
        <p:spPr>
          <a:xfrm>
            <a:off x="4936868" y="24208"/>
            <a:ext cx="3002280" cy="9931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dirty="0" sz="6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extBox 3"/>
          <p:cNvSpPr txBox="1"/>
          <p:nvPr/>
        </p:nvSpPr>
        <p:spPr>
          <a:xfrm>
            <a:off x="4512874" y="401536"/>
            <a:ext cx="4018280" cy="8915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54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dirty="0" sz="54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54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টীকা</a:t>
            </a:r>
            <a:endParaRPr dirty="0" sz="54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194304" name="Table 2"/>
          <p:cNvGraphicFramePr>
            <a:graphicFrameLocks noGrp="1"/>
          </p:cNvGraphicFramePr>
          <p:nvPr/>
        </p:nvGraphicFramePr>
        <p:xfrm>
          <a:off x="2977661" y="1581203"/>
          <a:ext cx="6236678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8339"/>
                <a:gridCol w="3118339"/>
              </a:tblGrid>
              <a:tr h="370840"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</a:t>
                      </a:r>
                      <a:r>
                        <a:rPr baseline="0"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baseline="0"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বক্ষ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বুক</a:t>
                      </a:r>
                      <a:endParaRPr dirty="0" sz="3600" lang="en-US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অঙ্গ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শরীর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দুর্বল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শক্তিহীন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পাই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মুদ্রার</a:t>
                      </a:r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r>
                        <a:rPr baseline="0"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baseline="0"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বিশেষ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শকট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গাড়ি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সেবিতে</a:t>
                      </a:r>
                      <a:endParaRPr dirty="0" sz="3600" lang="en-US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সেবা</a:t>
                      </a:r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সরতে</a:t>
                      </a:r>
                      <a:endParaRPr dirty="0" sz="3600" lang="en-US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48604" name="Round Same Side Corner Rectangle 10"/>
          <p:cNvSpPr/>
          <p:nvPr/>
        </p:nvSpPr>
        <p:spPr>
          <a:xfrm>
            <a:off x="3950674" y="302169"/>
            <a:ext cx="4459458" cy="1015663"/>
          </a:xfrm>
          <a:prstGeom prst="round2SameRec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5" name="Rectangle 11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1"/>
                                        <p:tgtEl>
                                          <p:spTgt spid="4194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/>
      <p:bldP spid="10486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extBox 3"/>
          <p:cNvSpPr txBox="1"/>
          <p:nvPr/>
        </p:nvSpPr>
        <p:spPr>
          <a:xfrm>
            <a:off x="4662468" y="352696"/>
            <a:ext cx="3586479" cy="993140"/>
          </a:xfrm>
          <a:prstGeom prst="rect"/>
          <a:noFill/>
          <a:ln>
            <a:noFill/>
          </a:ln>
          <a:scene3d>
            <a:camera prst="orthographicFront"/>
            <a:lightRig dir="t" rig="threePt"/>
          </a:scene3d>
          <a:sp3d/>
        </p:spPr>
        <p:txBody>
          <a:bodyPr rtlCol="0" wrap="none">
            <a:spAutoFit/>
          </a:bodyPr>
          <a:p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6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9" name="Rectangle 1"/>
          <p:cNvSpPr/>
          <p:nvPr/>
        </p:nvSpPr>
        <p:spPr>
          <a:xfrm>
            <a:off x="4249446" y="352696"/>
            <a:ext cx="3742006" cy="1015663"/>
          </a:xfrm>
          <a:prstGeom prst="rec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pic>
        <p:nvPicPr>
          <p:cNvPr id="2097154" name="Picture 5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/>
          <a:srcRect t="11711" b="9090"/>
          <a:stretch>
            <a:fillRect/>
          </a:stretch>
        </p:blipFill>
        <p:spPr>
          <a:xfrm>
            <a:off x="2874918" y="1479107"/>
            <a:ext cx="6468290" cy="3351191"/>
          </a:xfrm>
          <a:prstGeom prst="rect"/>
        </p:spPr>
      </p:pic>
      <p:sp>
        <p:nvSpPr>
          <p:cNvPr id="1048610" name="Rectangle 7"/>
          <p:cNvSpPr/>
          <p:nvPr/>
        </p:nvSpPr>
        <p:spPr>
          <a:xfrm>
            <a:off x="3042193" y="5109076"/>
            <a:ext cx="7726680" cy="624841"/>
          </a:xfrm>
          <a:prstGeom prst="rect"/>
        </p:spPr>
        <p:txBody>
          <a:bodyPr wrap="none">
            <a:spAutoFit/>
          </a:bodyPr>
          <a:p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বাড়িয়াছে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দেনা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1" name="Rectangle 8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/>
      <p:bldP spid="1048609" grpId="0" animBg="1"/>
      <p:bldP spid="10486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extBox 3"/>
          <p:cNvSpPr txBox="1"/>
          <p:nvPr/>
        </p:nvSpPr>
        <p:spPr>
          <a:xfrm>
            <a:off x="4919355" y="1056080"/>
            <a:ext cx="2735580" cy="993141"/>
          </a:xfrm>
          <a:prstGeom prst="rect"/>
          <a:noFill/>
          <a:scene3d>
            <a:camera prst="orthographicFront"/>
            <a:lightRig dir="t" rig="threePt"/>
          </a:scene3d>
          <a:sp3d/>
        </p:spPr>
        <p:txBody>
          <a:bodyPr rtlCol="0" wrap="none">
            <a:spAutoFit/>
          </a:bodyPr>
          <a:p>
            <a:r>
              <a:rPr dirty="0" sz="6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dirty="0" sz="6000" lang="en-US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6000" lang="en-US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194305" name="Table 1"/>
          <p:cNvGraphicFramePr>
            <a:graphicFrameLocks noGrp="1"/>
          </p:cNvGraphicFramePr>
          <p:nvPr/>
        </p:nvGraphicFramePr>
        <p:xfrm>
          <a:off x="2124272" y="2687864"/>
          <a:ext cx="840716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289"/>
                <a:gridCol w="7705873"/>
              </a:tblGrid>
              <a:tr h="370840">
                <a:tc>
                  <a:txBody>
                    <a:bodyPr/>
                    <a:p>
                      <a:pPr algn="ctr"/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রণ-সংগীত</a:t>
                      </a:r>
                      <a:r>
                        <a:rPr baseline="0"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baseline="0"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baseline="0"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কারা</a:t>
                      </a:r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জগ</a:t>
                      </a:r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ৎ</a:t>
                      </a:r>
                      <a:r>
                        <a:rPr baseline="0"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baseline="0"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জুড়ে</a:t>
                      </a:r>
                      <a:r>
                        <a:rPr baseline="0"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baseline="0"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মার</a:t>
                      </a:r>
                      <a:r>
                        <a:rPr baseline="0"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baseline="0"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খায়</a:t>
                      </a:r>
                      <a:r>
                        <a:rPr baseline="0"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সমাজে</a:t>
                      </a:r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কারা</a:t>
                      </a:r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dirty="0" sz="3600" lang="en-US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বঞ্চিত</a:t>
                      </a:r>
                      <a:r>
                        <a:rPr dirty="0" sz="3600"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dirty="0" sz="3600"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48617" name="Rectangle 5"/>
          <p:cNvSpPr/>
          <p:nvPr/>
        </p:nvSpPr>
        <p:spPr>
          <a:xfrm>
            <a:off x="4497525" y="1056080"/>
            <a:ext cx="3221501" cy="1015663"/>
          </a:xfrm>
          <a:prstGeom prst="rec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8" name="Rectangle 9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7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10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7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2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/>
      <p:bldP spid="10486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extBox 2"/>
          <p:cNvSpPr txBox="1"/>
          <p:nvPr/>
        </p:nvSpPr>
        <p:spPr>
          <a:xfrm>
            <a:off x="1776549" y="4486637"/>
            <a:ext cx="7027817" cy="1056639"/>
          </a:xfrm>
          <a:prstGeom prst="rect"/>
          <a:noFill/>
        </p:spPr>
        <p:txBody>
          <a:bodyPr rtlCol="0" wrap="square">
            <a:spAutoFit/>
          </a:bodyPr>
          <a:p>
            <a:pPr algn="just"/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কুলি-মজুরদের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প্রবন্ধ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48643" name="Isosceles Triangle 10"/>
          <p:cNvSpPr/>
          <p:nvPr/>
        </p:nvSpPr>
        <p:spPr>
          <a:xfrm>
            <a:off x="3080657" y="518677"/>
            <a:ext cx="4419599" cy="1533961"/>
          </a:xfrm>
          <a:prstGeom prst="triangle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44" name="Rectangle 11"/>
          <p:cNvSpPr/>
          <p:nvPr/>
        </p:nvSpPr>
        <p:spPr>
          <a:xfrm>
            <a:off x="3535542" y="2052638"/>
            <a:ext cx="3509830" cy="1821688"/>
          </a:xfrm>
          <a:prstGeom prst="rect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en-US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dirty="0" sz="4000" lang="en-US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dirty="0" sz="4000" lang="en-US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5" name="Rectangle 6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0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5"/>
                                        <p:tgtEl>
                                          <p:spTgt spid="104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 animBg="1"/>
      <p:bldP spid="10486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extBox 2"/>
          <p:cNvSpPr txBox="1"/>
          <p:nvPr/>
        </p:nvSpPr>
        <p:spPr>
          <a:xfrm>
            <a:off x="2044839" y="2100977"/>
            <a:ext cx="6869723" cy="2578372"/>
          </a:xfrm>
          <a:prstGeom prst="roundRect"/>
          <a:noFill/>
          <a:ln>
            <a:noFill/>
          </a:ln>
          <a:scene3d>
            <a:camera prst="orthographicFront"/>
            <a:lightRig dir="t" rig="threePt"/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wrap="square">
            <a:spAutoFit/>
          </a:bodyPr>
          <a:p>
            <a:pPr algn="ctr"/>
            <a:r>
              <a:rPr dirty="0" sz="15000" lang="en-US" err="1" smtClean="0">
                <a:ln>
                  <a:solidFill>
                    <a:sysClr lastClr="000000" val="windowText"/>
                  </a:solidFill>
                </a:ln>
                <a:solidFill>
                  <a:sysClr lastClr="000000" val="windowText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dirty="0" sz="9600" lang="en-US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48647" name="Rectangle 4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3"/>
          <p:cNvSpPr txBox="1"/>
          <p:nvPr/>
        </p:nvSpPr>
        <p:spPr>
          <a:xfrm>
            <a:off x="5004576" y="153404"/>
            <a:ext cx="2760980" cy="9931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dirty="0" sz="6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4" name="TextBox 2"/>
          <p:cNvSpPr txBox="1"/>
          <p:nvPr/>
        </p:nvSpPr>
        <p:spPr>
          <a:xfrm>
            <a:off x="4372256" y="1955636"/>
            <a:ext cx="7142480" cy="3710941"/>
          </a:xfrm>
          <a:prstGeom prst="rect"/>
          <a:noFill/>
        </p:spPr>
        <p:txBody>
          <a:bodyPr rtlCol="0" wrap="none">
            <a:spAutoFit/>
          </a:bodyPr>
          <a:p>
            <a:r>
              <a:rPr b="1" dirty="0" sz="4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b="1" dirty="0" sz="4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ফখরুজ্জামান</a:t>
            </a:r>
            <a:endParaRPr b="1" dirty="0" sz="48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বিএড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এমএ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):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সিএ</a:t>
            </a:r>
            <a:r>
              <a:rPr dirty="0" sz="32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কিউ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dirty="0" sz="3200" lang="en-US" smtClean="0">
                <a:cs typeface="NikoshBAN" panose="02000000000000000000" pitchFamily="2" charset="0"/>
              </a:rPr>
              <a:t>Email: fakruzzaman7098@gmail.com</a:t>
            </a:r>
          </a:p>
        </p:txBody>
      </p:sp>
      <p:cxnSp>
        <p:nvCxnSpPr>
          <p:cNvPr id="3145733" name="Straight Connector 6"/>
          <p:cNvCxnSpPr>
            <a:cxnSpLocks/>
          </p:cNvCxnSpPr>
          <p:nvPr/>
        </p:nvCxnSpPr>
        <p:spPr>
          <a:xfrm>
            <a:off x="647113" y="1055077"/>
            <a:ext cx="10930598" cy="0"/>
          </a:xfrm>
          <a:prstGeom prst="line"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97157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 flipH="1">
            <a:off x="321083" y="2110155"/>
            <a:ext cx="3336516" cy="37158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algn="bl" blurRad="12700" dir="5400000" dist="5000" endPos="28000" rotWithShape="0" stA="28000" sy="-100000"/>
          </a:effectLst>
          <a:scene3d>
            <a:camera prst="orthographicFront"/>
            <a:lightRig dir="t" rig="threeP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48625" name="Rectangle 8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3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/>
      <p:bldP spid="10486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extBox 3"/>
          <p:cNvSpPr txBox="1"/>
          <p:nvPr/>
        </p:nvSpPr>
        <p:spPr>
          <a:xfrm>
            <a:off x="4466626" y="491974"/>
            <a:ext cx="4145280" cy="993140"/>
          </a:xfrm>
          <a:prstGeom prst="rect"/>
          <a:noFill/>
          <a:ln w="19050">
            <a:solidFill>
              <a:schemeClr val="tx1"/>
            </a:solidFill>
          </a:ln>
        </p:spPr>
        <p:txBody>
          <a:bodyPr rtlCol="0" wrap="none">
            <a:spAutoFit/>
          </a:bodyPr>
          <a:p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dirty="0" sz="6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7" name="TextBox 2"/>
          <p:cNvSpPr txBox="1"/>
          <p:nvPr/>
        </p:nvSpPr>
        <p:spPr>
          <a:xfrm>
            <a:off x="1647856" y="3018397"/>
            <a:ext cx="4801518" cy="2479040"/>
          </a:xfrm>
          <a:prstGeom prst="rect"/>
          <a:solidFill>
            <a:srgbClr val="FDF3ED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 rtlCol="0" wrap="square">
            <a:spAutoFit/>
          </a:bodyPr>
          <a:p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	: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dirty="0" sz="4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dirty="0" sz="4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</a:t>
            </a:r>
            <a:r>
              <a:rPr dirty="0" sz="4000" lang="en-US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মজুর</a:t>
            </a:r>
            <a:endParaRPr dirty="0" sz="4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dirty="0" sz="4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45734" name="Straight Connector 7"/>
          <p:cNvCxnSpPr>
            <a:cxnSpLocks/>
          </p:cNvCxnSpPr>
          <p:nvPr/>
        </p:nvCxnSpPr>
        <p:spPr>
          <a:xfrm>
            <a:off x="647113" y="1733339"/>
            <a:ext cx="10930598" cy="0"/>
          </a:xfrm>
          <a:prstGeom prst="line"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8628" name="Rectangle 8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 animBg="1"/>
      <p:bldP spid="10486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extBox 3"/>
          <p:cNvSpPr txBox="1"/>
          <p:nvPr/>
        </p:nvSpPr>
        <p:spPr>
          <a:xfrm>
            <a:off x="4296700" y="165988"/>
            <a:ext cx="4640580" cy="6883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4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dirty="0" sz="4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dirty="0" sz="4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dirty="0" sz="4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dirty="0" sz="4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0" name="TextBox 2"/>
          <p:cNvSpPr txBox="1"/>
          <p:nvPr/>
        </p:nvSpPr>
        <p:spPr>
          <a:xfrm>
            <a:off x="152881" y="1166306"/>
            <a:ext cx="4805680" cy="688340"/>
          </a:xfrm>
          <a:prstGeom prst="rect"/>
          <a:noFill/>
        </p:spPr>
        <p:txBody>
          <a:bodyPr rtlCol="0" wrap="none">
            <a:spAutoFit/>
          </a:bodyPr>
          <a:p>
            <a:pPr algn="ctr"/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48631" name="TextBox 4"/>
          <p:cNvSpPr txBox="1"/>
          <p:nvPr/>
        </p:nvSpPr>
        <p:spPr>
          <a:xfrm>
            <a:off x="4975051" y="5670274"/>
            <a:ext cx="2887979" cy="688341"/>
          </a:xfrm>
          <a:prstGeom prst="rect"/>
          <a:noFill/>
        </p:spPr>
        <p:txBody>
          <a:bodyPr rtlCol="0" wrap="none">
            <a:spAutoFit/>
          </a:bodyPr>
          <a:p>
            <a:pPr algn="ctr"/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মজুর</a:t>
            </a:r>
            <a:endParaRPr dirty="0" sz="4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45735" name="Straight Connector 8"/>
          <p:cNvCxnSpPr>
            <a:cxnSpLocks/>
          </p:cNvCxnSpPr>
          <p:nvPr/>
        </p:nvCxnSpPr>
        <p:spPr>
          <a:xfrm>
            <a:off x="152881" y="1022922"/>
            <a:ext cx="11586553" cy="0"/>
          </a:xfrm>
          <a:prstGeom prst="line"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8632" name="Rectangle 9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pic>
        <p:nvPicPr>
          <p:cNvPr id="2097158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612944" y="2017573"/>
            <a:ext cx="3349305" cy="3073041"/>
          </a:xfrm>
          <a:prstGeom prst="rect"/>
        </p:spPr>
      </p:pic>
      <p:pic>
        <p:nvPicPr>
          <p:cNvPr id="2097159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02765" y="2017572"/>
            <a:ext cx="3693935" cy="3073041"/>
          </a:xfrm>
          <a:prstGeom prst="rect"/>
        </p:spPr>
      </p:pic>
      <p:pic>
        <p:nvPicPr>
          <p:cNvPr id="2097160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8230157" y="2017571"/>
            <a:ext cx="3693935" cy="3073041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1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3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9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0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1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6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9" grpId="0"/>
      <p:bldP spid="1048630" grpId="0"/>
      <p:bldP spid="10486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extBox 3"/>
          <p:cNvSpPr txBox="1"/>
          <p:nvPr/>
        </p:nvSpPr>
        <p:spPr>
          <a:xfrm>
            <a:off x="2650549" y="314699"/>
            <a:ext cx="4729480" cy="9931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dirty="0" sz="6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4" name="TextBox 2"/>
          <p:cNvSpPr txBox="1"/>
          <p:nvPr/>
        </p:nvSpPr>
        <p:spPr>
          <a:xfrm>
            <a:off x="7088881" y="2758846"/>
            <a:ext cx="3434080" cy="993140"/>
          </a:xfrm>
          <a:prstGeom prst="rect"/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wrap="none">
            <a:spAutoFit/>
          </a:bodyPr>
          <a:p>
            <a:pPr algn="ctr"/>
            <a:r>
              <a:rPr dirty="0" sz="6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কুলি-মজুর</a:t>
            </a:r>
            <a:endParaRPr dirty="0" sz="6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5" name="TextBox 7"/>
          <p:cNvSpPr txBox="1"/>
          <p:nvPr/>
        </p:nvSpPr>
        <p:spPr>
          <a:xfrm>
            <a:off x="7532079" y="3989083"/>
            <a:ext cx="4577080" cy="688340"/>
          </a:xfrm>
          <a:prstGeom prst="rect"/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wrap="none">
            <a:spAutoFit/>
          </a:bodyPr>
          <a:p>
            <a:pPr algn="ctr"/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dirty="0" sz="4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45736" name="Straight Connector 8"/>
          <p:cNvCxnSpPr>
            <a:cxnSpLocks/>
          </p:cNvCxnSpPr>
          <p:nvPr/>
        </p:nvCxnSpPr>
        <p:spPr>
          <a:xfrm>
            <a:off x="763474" y="1523735"/>
            <a:ext cx="10930598" cy="0"/>
          </a:xfrm>
          <a:prstGeom prst="line"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8636" name="Rectangle 10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cxnSp>
        <p:nvCxnSpPr>
          <p:cNvPr id="3145737" name="Straight Connector 9"/>
          <p:cNvCxnSpPr>
            <a:cxnSpLocks/>
          </p:cNvCxnSpPr>
          <p:nvPr/>
        </p:nvCxnSpPr>
        <p:spPr>
          <a:xfrm>
            <a:off x="6309307" y="4750261"/>
            <a:ext cx="5384765" cy="0"/>
          </a:xfrm>
          <a:prstGeom prst="line"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5738" name="Straight Connector 11"/>
          <p:cNvCxnSpPr>
            <a:cxnSpLocks/>
          </p:cNvCxnSpPr>
          <p:nvPr/>
        </p:nvCxnSpPr>
        <p:spPr>
          <a:xfrm>
            <a:off x="6309307" y="3932212"/>
            <a:ext cx="5384765" cy="0"/>
          </a:xfrm>
          <a:prstGeom prst="line"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97161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flipH="1">
            <a:off x="1122130" y="1586053"/>
            <a:ext cx="5287820" cy="5173142"/>
          </a:xfrm>
          <a:prstGeom prst="ellipse"/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3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35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36"/>
                                        <p:tgtEl>
                                          <p:spTgt spid="10486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14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14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3" grpId="0"/>
      <p:bldP spid="1048634" grpId="0"/>
      <p:bldP spid="1048634" grpId="1"/>
      <p:bldP spid="10486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extBox 3"/>
          <p:cNvSpPr txBox="1"/>
          <p:nvPr/>
        </p:nvSpPr>
        <p:spPr>
          <a:xfrm>
            <a:off x="4953788" y="436536"/>
            <a:ext cx="3040380" cy="8915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54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dirty="0" sz="54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dirty="0" sz="54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8" name="TextBox 2"/>
          <p:cNvSpPr txBox="1"/>
          <p:nvPr/>
        </p:nvSpPr>
        <p:spPr>
          <a:xfrm>
            <a:off x="1443021" y="1728539"/>
            <a:ext cx="4970780" cy="688341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wrap="none">
            <a:spAutoFit/>
          </a:bodyPr>
          <a:p>
            <a:pPr algn="ctr"/>
            <a:r>
              <a:rPr dirty="0" sz="4000" lang="en-US" u="sng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dirty="0" sz="4000" lang="en-US" err="1" u="sng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dirty="0" sz="4000" lang="en-US" u="sng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u="sng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dirty="0" sz="4000" lang="en-US" u="sng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u="sng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dirty="0" sz="4000" lang="en-US" u="sng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1048639" name="TextBox 4"/>
          <p:cNvSpPr txBox="1"/>
          <p:nvPr/>
        </p:nvSpPr>
        <p:spPr>
          <a:xfrm>
            <a:off x="1498431" y="2799719"/>
            <a:ext cx="10101580" cy="188214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wrap="none">
            <a:spAutoFit/>
          </a:bodyPr>
          <a:p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শ্রমজীবী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3145739" name="Straight Connector 6"/>
          <p:cNvCxnSpPr>
            <a:cxnSpLocks/>
          </p:cNvCxnSpPr>
          <p:nvPr/>
        </p:nvCxnSpPr>
        <p:spPr>
          <a:xfrm>
            <a:off x="639454" y="1511046"/>
            <a:ext cx="10930598" cy="0"/>
          </a:xfrm>
          <a:prstGeom prst="line"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8640" name="Round Same Side Corner Rectangle 7"/>
          <p:cNvSpPr/>
          <p:nvPr/>
        </p:nvSpPr>
        <p:spPr>
          <a:xfrm>
            <a:off x="4464148" y="436536"/>
            <a:ext cx="3263704" cy="894078"/>
          </a:xfrm>
          <a:prstGeom prst="round2SameRec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41" name="Rectangle 8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55"/>
                                        <p:tgtEl>
                                          <p:spTgt spid="104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04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04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>
                            <p:stCondLst>
                              <p:cond delay="1250"/>
                            </p:stCondLst>
                            <p:childTnLst>
                              <p:par>
                                <p:cTn fill="hold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61"/>
                                        <p:tgtEl>
                                          <p:spTgt spid="1048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048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048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>
                            <p:stCondLst>
                              <p:cond delay="2250"/>
                            </p:stCondLst>
                            <p:childTnLst>
                              <p:par>
                                <p:cTn fill="hold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67"/>
                                        <p:tgtEl>
                                          <p:spTgt spid="1048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048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048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7" grpId="0"/>
      <p:bldP spid="1048638" grpId="0"/>
      <p:bldP spid="10486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extBox 3"/>
          <p:cNvSpPr txBox="1"/>
          <p:nvPr/>
        </p:nvSpPr>
        <p:spPr>
          <a:xfrm>
            <a:off x="2501935" y="17076"/>
            <a:ext cx="4475479" cy="9931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dirty="0" sz="6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45732" name="Straight Connector 9"/>
          <p:cNvCxnSpPr>
            <a:cxnSpLocks/>
          </p:cNvCxnSpPr>
          <p:nvPr/>
        </p:nvCxnSpPr>
        <p:spPr>
          <a:xfrm flipV="1">
            <a:off x="2535584" y="797761"/>
            <a:ext cx="8377936" cy="25979"/>
          </a:xfrm>
          <a:prstGeom prst="line"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8620" name="Rectangle 6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pic>
        <p:nvPicPr>
          <p:cNvPr id="2097155" name="Picture 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/>
          <a:srcRect l="14942" t="1953" r="15025" b="5535"/>
          <a:stretch>
            <a:fillRect/>
          </a:stretch>
        </p:blipFill>
        <p:spPr>
          <a:xfrm>
            <a:off x="3425586" y="894148"/>
            <a:ext cx="5472752" cy="5743486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extBox 3"/>
          <p:cNvSpPr txBox="1"/>
          <p:nvPr/>
        </p:nvSpPr>
        <p:spPr>
          <a:xfrm>
            <a:off x="4724265" y="616777"/>
            <a:ext cx="3688080" cy="9931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dirty="0" sz="6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6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dirty="0" sz="6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3" name="TextBox 4"/>
          <p:cNvSpPr txBox="1"/>
          <p:nvPr/>
        </p:nvSpPr>
        <p:spPr>
          <a:xfrm>
            <a:off x="649807" y="2126984"/>
            <a:ext cx="10876280" cy="1882141"/>
          </a:xfrm>
          <a:prstGeom prst="rect"/>
          <a:noFill/>
        </p:spPr>
        <p:txBody>
          <a:bodyPr rtlCol="0" wrap="none">
            <a:spAutoFit/>
          </a:bodyPr>
          <a:p>
            <a:pPr indent="-857250" marL="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কতসালে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indent="-857250" marL="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পল্টন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কতসালে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dirty="0" sz="4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857250" marL="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পড়ানো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মাসি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পিসি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গ্রন্থের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রচয়িতা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48614" name="Rounded Rectangle 6"/>
          <p:cNvSpPr/>
          <p:nvPr/>
        </p:nvSpPr>
        <p:spPr>
          <a:xfrm>
            <a:off x="4260500" y="638216"/>
            <a:ext cx="3713870" cy="857125"/>
          </a:xfrm>
          <a:prstGeom prst="roundRec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5" name="Rectangle 7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>
                            <p:stCondLst>
                              <p:cond delay="500"/>
                            </p:stCondLst>
                            <p:childTnLst>
                              <p:par>
                                <p:cTn fill="hold" id="4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>
                            <p:stCondLst>
                              <p:cond delay="1000"/>
                            </p:stCondLst>
                            <p:childTnLst>
                              <p:par>
                                <p:cTn fill="hold" id="4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2" grpId="0"/>
      <p:bldP spid="10486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extBox 3"/>
          <p:cNvSpPr txBox="1"/>
          <p:nvPr/>
        </p:nvSpPr>
        <p:spPr>
          <a:xfrm>
            <a:off x="5135986" y="232640"/>
            <a:ext cx="2354580" cy="6883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4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dirty="0" sz="4000" lang="en-US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dirty="0" sz="4000" lang="en-US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7" name="Rectangle 7"/>
          <p:cNvSpPr/>
          <p:nvPr/>
        </p:nvSpPr>
        <p:spPr>
          <a:xfrm>
            <a:off x="0" y="0"/>
            <a:ext cx="12192000" cy="6858000"/>
          </a:xfrm>
          <a:prstGeom prst="rect"/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pic>
        <p:nvPicPr>
          <p:cNvPr id="2097152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150592" y="1614487"/>
            <a:ext cx="5897986" cy="3629025"/>
          </a:xfrm>
          <a:prstGeom prst="rect"/>
        </p:spPr>
      </p:pic>
      <p:pic>
        <p:nvPicPr>
          <p:cNvPr id="2097153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91068" y="1614487"/>
            <a:ext cx="5816101" cy="3640227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lastClr="000000" val="windowText"/>
      </a:dk1>
      <a:lt1>
        <a:sysClr lastClr="FFFFFF" val="window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Rasel</dc:creator>
  <cp:lastModifiedBy>Windows User</cp:lastModifiedBy>
  <dcterms:created xsi:type="dcterms:W3CDTF">2020-10-15T09:46:54Z</dcterms:created>
  <dcterms:modified xsi:type="dcterms:W3CDTF">2021-08-17T13:47:26Z</dcterms:modified>
</cp:coreProperties>
</file>