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79" r:id="rId6"/>
    <p:sldId id="271" r:id="rId7"/>
    <p:sldId id="272" r:id="rId8"/>
    <p:sldId id="273" r:id="rId9"/>
    <p:sldId id="263" r:id="rId10"/>
    <p:sldId id="275" r:id="rId11"/>
    <p:sldId id="274" r:id="rId12"/>
    <p:sldId id="277" r:id="rId13"/>
    <p:sldId id="276" r:id="rId14"/>
    <p:sldId id="278" r:id="rId15"/>
    <p:sldId id="264" r:id="rId16"/>
    <p:sldId id="265" r:id="rId17"/>
    <p:sldId id="266" r:id="rId18"/>
    <p:sldId id="270" r:id="rId19"/>
    <p:sldId id="268" r:id="rId20"/>
    <p:sldId id="269" r:id="rId21"/>
    <p:sldId id="258" r:id="rId22"/>
  </p:sldIdLst>
  <p:sldSz cx="10515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8" y="-66"/>
      </p:cViewPr>
      <p:guideLst>
        <p:guide orient="horz" pos="2160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130428"/>
            <a:ext cx="89382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886200"/>
            <a:ext cx="73609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7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810" y="274641"/>
            <a:ext cx="236601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274641"/>
            <a:ext cx="692277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2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3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60" y="4406903"/>
            <a:ext cx="89382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60" y="2906713"/>
            <a:ext cx="89382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600203"/>
            <a:ext cx="46443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430" y="1600203"/>
            <a:ext cx="46443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535113"/>
            <a:ext cx="464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" y="2174875"/>
            <a:ext cx="464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81" y="1535113"/>
            <a:ext cx="46480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81" y="2174875"/>
            <a:ext cx="46480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9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0515600" cy="6858000"/>
          </a:xfrm>
          <a:prstGeom prst="frame">
            <a:avLst>
              <a:gd name="adj1" fmla="val 2315"/>
            </a:avLst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0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2" y="273050"/>
            <a:ext cx="345956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7" y="273053"/>
            <a:ext cx="58785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2" y="1435103"/>
            <a:ext cx="345956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3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1" y="4800600"/>
            <a:ext cx="63093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1" y="612775"/>
            <a:ext cx="63093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1" y="5367338"/>
            <a:ext cx="63093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442-A723-4CDF-A313-204AF1B74129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9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274638"/>
            <a:ext cx="9464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600203"/>
            <a:ext cx="94640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" y="6356353"/>
            <a:ext cx="2453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C442-A723-4CDF-A313-204AF1B74129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2830" y="6356353"/>
            <a:ext cx="3329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180" y="6356353"/>
            <a:ext cx="2453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5E08-5179-4F01-9C70-A766D50A9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1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419" y="304803"/>
            <a:ext cx="97049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Welcome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my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class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8" y="1505131"/>
            <a:ext cx="9821381" cy="51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7860" y="24176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Think about the picture.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745" y="241759"/>
            <a:ext cx="885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What`s the name of this game?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218" y="5867403"/>
            <a:ext cx="3987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Cricket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1" y="1143003"/>
            <a:ext cx="9902191" cy="454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7860" y="24176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Think about the picture.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5403" y="241759"/>
            <a:ext cx="885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What`s the name of this game?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217" y="5867403"/>
            <a:ext cx="497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Weightlifting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2" y="1276622"/>
            <a:ext cx="9873415" cy="4552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0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7860" y="24176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Think about the picture.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178" y="243227"/>
            <a:ext cx="885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What`s the name of this game?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5895" y="5867403"/>
            <a:ext cx="3987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Kabadi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" y="888088"/>
            <a:ext cx="9989820" cy="4979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6854" y="5867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is our national game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7860" y="24176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Look at the picture.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85" y="217388"/>
            <a:ext cx="885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What`s the name of this game?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218" y="5867403"/>
            <a:ext cx="3987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Volleyball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" y="888091"/>
            <a:ext cx="9902190" cy="497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5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7860" y="24176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Look at the picture.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745" y="230864"/>
            <a:ext cx="885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What`s the name of this game?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218" y="5867403"/>
            <a:ext cx="3987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Football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2" y="1066800"/>
            <a:ext cx="9983978" cy="45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52229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Pair work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2064331"/>
            <a:ext cx="9829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Answer the following questions.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What is our national game?  </a:t>
            </a:r>
          </a:p>
          <a:p>
            <a:pPr marL="514350" indent="-514350">
              <a:buAutoNum type="arabicPeriod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170" y="4016221"/>
            <a:ext cx="387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Kabadi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51472" y="182573"/>
            <a:ext cx="1696833" cy="2867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" y="3837713"/>
            <a:ext cx="2069891" cy="28678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5137" y="182575"/>
            <a:ext cx="3441035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Open your english book at the page no-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66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74" y="519275"/>
            <a:ext cx="4275211" cy="59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5" y="1627633"/>
            <a:ext cx="10133215" cy="5036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9857" y="307262"/>
            <a:ext cx="58657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Loud reading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764" y="381001"/>
            <a:ext cx="8446543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Some word meanings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175" y="1524000"/>
            <a:ext cx="4644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Sport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Swim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Weightlifting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Weekends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Strong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Exciting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Favourite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67050" y="1676400"/>
            <a:ext cx="3242310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067050" y="2392907"/>
            <a:ext cx="3242310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994910" y="3066197"/>
            <a:ext cx="1351072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118611" y="3711446"/>
            <a:ext cx="2227371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103672" y="4343400"/>
            <a:ext cx="3242310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417570" y="5029200"/>
            <a:ext cx="2928412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943350" y="5638800"/>
            <a:ext cx="2402632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35030" y="1581834"/>
            <a:ext cx="21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ক্রীড়া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2004" y="2298341"/>
            <a:ext cx="298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সাতাঁর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4620" y="3522315"/>
            <a:ext cx="394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সাপ্তাহিক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ছুটির দিন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4321" y="4222170"/>
            <a:ext cx="21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শক্তিশালী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4621" y="4840069"/>
            <a:ext cx="2979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মনোমুগ্ধকর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0179" y="5475995"/>
            <a:ext cx="21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প্রিয়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4321" y="2971631"/>
            <a:ext cx="2666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ভারোত্তোলন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1419" y="228600"/>
            <a:ext cx="62504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EVALUATION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32" y="1503165"/>
            <a:ext cx="102527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Write “T” for correct statement or “F” for false statement.</a:t>
            </a: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Anousa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plays badminton on weekdays.</a:t>
            </a: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Baichong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hates weightlifting.</a:t>
            </a:r>
          </a:p>
          <a:p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B. Answer the following questions. </a:t>
            </a:r>
          </a:p>
          <a:p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What is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Baichong`s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favourite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sport? </a:t>
            </a:r>
          </a:p>
          <a:p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Who goes swimming and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cyling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a lot?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681" y="3276600"/>
            <a:ext cx="64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F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2843004"/>
            <a:ext cx="64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2" y="5313241"/>
            <a:ext cx="5855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Cricket.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236519"/>
            <a:ext cx="5855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Anousha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0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8743" y="183269"/>
            <a:ext cx="60003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Introduction</a:t>
            </a:r>
            <a:endParaRPr lang="en-US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" y="183269"/>
            <a:ext cx="1577340" cy="1109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228601"/>
            <a:ext cx="1577340" cy="1109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t="11230" r="11255" b="10082"/>
          <a:stretch/>
        </p:blipFill>
        <p:spPr>
          <a:xfrm>
            <a:off x="5791200" y="1292933"/>
            <a:ext cx="3585210" cy="2517067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59" y="1292929"/>
            <a:ext cx="3368041" cy="251707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20" y="1371600"/>
            <a:ext cx="788670" cy="563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55640" y="3934530"/>
            <a:ext cx="5344182" cy="2401427"/>
          </a:xfrm>
          <a:prstGeom prst="rect">
            <a:avLst/>
          </a:prstGeom>
        </p:spPr>
        <p:txBody>
          <a:bodyPr wrap="square" lIns="61722" tIns="30861" rIns="61722" bIns="3086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 Faruq Hossain</a:t>
            </a:r>
          </a:p>
          <a:p>
            <a:pPr algn="ctr"/>
            <a:r>
              <a:rPr lang="en-US" sz="2400" b="1" i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/>
            <a:r>
              <a:rPr lang="en-US" sz="2400" b="1" i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b="1" i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Anandabash Govt. primary school.</a:t>
            </a:r>
          </a:p>
          <a:p>
            <a:pPr algn="ctr"/>
            <a:r>
              <a:rPr lang="en-US" sz="2400" b="1" i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Mujibnagar, Meherpur</a:t>
            </a:r>
            <a:r>
              <a:rPr lang="en-US" sz="2000" b="1" i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 no- 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01717406029</a:t>
            </a:r>
          </a:p>
          <a:p>
            <a:pPr algn="ctr"/>
            <a:r>
              <a:rPr lang="en-US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E-mail- faruqbd01@gmail.com</a:t>
            </a:r>
            <a:endParaRPr lang="en-US" sz="2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5999" y="3934530"/>
            <a:ext cx="5257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Class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Five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Caption of the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lesson: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Sport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Today`s Lesson: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Lessons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1-2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2" y="304800"/>
            <a:ext cx="9814559" cy="1446550"/>
          </a:xfrm>
          <a:prstGeom prst="rect">
            <a:avLst/>
          </a:prstGeom>
          <a:solidFill>
            <a:srgbClr val="7030A0"/>
          </a:solidFill>
          <a:ln w="76200"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Home work</a:t>
            </a:r>
            <a:endParaRPr 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" y="1905002"/>
            <a:ext cx="101650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Write a short composition about 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your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favourite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sport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by answering the following questions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What games or sports do you like?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How often do you play or watch that sport?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When do you play or watch it?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Who do you play or watch the sport with?</a:t>
            </a:r>
          </a:p>
          <a:p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" y="152403"/>
            <a:ext cx="9989820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9836" y="304800"/>
            <a:ext cx="826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et`s watch a video clip.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0096" y="1423579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4985" y="304800"/>
            <a:ext cx="7340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did you watch?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3180" y="5334000"/>
            <a:ext cx="25587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Sport</a:t>
            </a:r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3105835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https://www.youtube.com/watch?v=v3m_DlYSJOA&amp;ab_channel=SporDelisiHD</a:t>
            </a:r>
          </a:p>
        </p:txBody>
      </p:sp>
    </p:spTree>
    <p:extLst>
      <p:ext uri="{BB962C8B-B14F-4D97-AF65-F5344CB8AC3E}">
        <p14:creationId xmlns:p14="http://schemas.microsoft.com/office/powerpoint/2010/main" val="389559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344" y="376537"/>
            <a:ext cx="7903125" cy="1323439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Today`s  lesson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9609" y="5302095"/>
            <a:ext cx="9088595" cy="1200329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Lesson 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1-2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1728409"/>
            <a:ext cx="9088595" cy="3535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B5FC6E9-E203-42BA-9785-F496FC3D8CDC}"/>
              </a:ext>
            </a:extLst>
          </p:cNvPr>
          <p:cNvSpPr txBox="1"/>
          <p:nvPr/>
        </p:nvSpPr>
        <p:spPr>
          <a:xfrm>
            <a:off x="1447800" y="457200"/>
            <a:ext cx="80326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LEARNING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OUTCOMES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2753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Students will be able to-------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66900"/>
            <a:ext cx="10134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4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" y="990600"/>
            <a:ext cx="1007745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7860" y="24176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Think about the picture.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4176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What is the name of the game?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8032" y="5468037"/>
            <a:ext cx="398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Badminton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" y="229099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How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many players can take part in a  badminton team?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4878" y="6074492"/>
            <a:ext cx="462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One or two players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7860" y="24176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Think about the picture.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980" y="225980"/>
            <a:ext cx="885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What`s the name of this game?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410200"/>
            <a:ext cx="398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Swimming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" y="6056531"/>
            <a:ext cx="1046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Butterfly and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Breststrok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are the name of two kinds of swimming.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876211"/>
            <a:ext cx="9814560" cy="45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7860" y="24176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Think about the picture.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205" y="241760"/>
            <a:ext cx="885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What`s the name of this game?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218" y="5867403"/>
            <a:ext cx="3987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Cycling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1" y="1143001"/>
            <a:ext cx="978578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5676" y="304800"/>
            <a:ext cx="62696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Group work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64329"/>
            <a:ext cx="1005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Answer the following questions.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Group-A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How many players can take part in a  badminton team?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u="sng" dirty="0" smtClean="0">
                <a:latin typeface="NikoshBAN" pitchFamily="2" charset="0"/>
                <a:cs typeface="NikoshBAN" pitchFamily="2" charset="0"/>
              </a:rPr>
              <a:t>Group-B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Write the name of two kinds of swimming? </a:t>
            </a:r>
          </a:p>
          <a:p>
            <a:pPr marL="514350" indent="-514350">
              <a:buAutoNum type="arabicPeriod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895078"/>
            <a:ext cx="744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One or two players.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18" y="5181600"/>
            <a:ext cx="744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Butterfly and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Breststroke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435</Words>
  <Application>Microsoft Office PowerPoint</Application>
  <PresentationFormat>Custom</PresentationFormat>
  <Paragraphs>100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Fardin</dc:creator>
  <cp:lastModifiedBy>Fardin</cp:lastModifiedBy>
  <cp:revision>82</cp:revision>
  <dcterms:created xsi:type="dcterms:W3CDTF">2020-07-02T08:32:59Z</dcterms:created>
  <dcterms:modified xsi:type="dcterms:W3CDTF">2021-08-17T00:55:25Z</dcterms:modified>
</cp:coreProperties>
</file>